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70" r:id="rId1"/>
  </p:sldMasterIdLst>
  <p:notesMasterIdLst>
    <p:notesMasterId r:id="rId50"/>
  </p:notesMasterIdLst>
  <p:sldIdLst>
    <p:sldId id="912" r:id="rId2"/>
    <p:sldId id="256" r:id="rId3"/>
    <p:sldId id="257" r:id="rId4"/>
    <p:sldId id="258" r:id="rId5"/>
    <p:sldId id="260" r:id="rId6"/>
    <p:sldId id="261" r:id="rId7"/>
    <p:sldId id="262" r:id="rId8"/>
    <p:sldId id="263" r:id="rId9"/>
    <p:sldId id="264" r:id="rId10"/>
    <p:sldId id="267" r:id="rId11"/>
    <p:sldId id="271" r:id="rId12"/>
    <p:sldId id="272" r:id="rId13"/>
    <p:sldId id="851" r:id="rId14"/>
    <p:sldId id="852" r:id="rId15"/>
    <p:sldId id="280" r:id="rId16"/>
    <p:sldId id="281" r:id="rId17"/>
    <p:sldId id="283" r:id="rId18"/>
    <p:sldId id="275" r:id="rId19"/>
    <p:sldId id="906" r:id="rId20"/>
    <p:sldId id="359" r:id="rId21"/>
    <p:sldId id="911" r:id="rId22"/>
    <p:sldId id="284" r:id="rId23"/>
    <p:sldId id="266" r:id="rId24"/>
    <p:sldId id="265" r:id="rId25"/>
    <p:sldId id="282" r:id="rId26"/>
    <p:sldId id="269" r:id="rId27"/>
    <p:sldId id="895" r:id="rId28"/>
    <p:sldId id="908" r:id="rId29"/>
    <p:sldId id="893" r:id="rId30"/>
    <p:sldId id="273" r:id="rId31"/>
    <p:sldId id="904" r:id="rId32"/>
    <p:sldId id="905" r:id="rId33"/>
    <p:sldId id="896" r:id="rId34"/>
    <p:sldId id="289" r:id="rId35"/>
    <p:sldId id="276" r:id="rId36"/>
    <p:sldId id="277" r:id="rId37"/>
    <p:sldId id="278" r:id="rId38"/>
    <p:sldId id="909" r:id="rId39"/>
    <p:sldId id="285" r:id="rId40"/>
    <p:sldId id="286" r:id="rId41"/>
    <p:sldId id="288" r:id="rId42"/>
    <p:sldId id="898" r:id="rId43"/>
    <p:sldId id="899" r:id="rId44"/>
    <p:sldId id="900" r:id="rId45"/>
    <p:sldId id="901" r:id="rId46"/>
    <p:sldId id="902" r:id="rId47"/>
    <p:sldId id="903" r:id="rId48"/>
    <p:sldId id="910"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923" autoAdjust="0"/>
    <p:restoredTop sz="94660"/>
  </p:normalViewPr>
  <p:slideViewPr>
    <p:cSldViewPr snapToGrid="0">
      <p:cViewPr varScale="1">
        <p:scale>
          <a:sx n="107" d="100"/>
          <a:sy n="107" d="100"/>
        </p:scale>
        <p:origin x="126"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CC133A-1360-404A-8067-7B5A255C7042}" type="doc">
      <dgm:prSet loTypeId="urn:microsoft.com/office/officeart/2005/8/layout/hList1" loCatId="list" qsTypeId="urn:microsoft.com/office/officeart/2005/8/quickstyle/3d1" qsCatId="3D" csTypeId="urn:microsoft.com/office/officeart/2005/8/colors/accent1_2" csCatId="accent1" phldr="1"/>
      <dgm:spPr/>
      <dgm:t>
        <a:bodyPr/>
        <a:lstStyle/>
        <a:p>
          <a:endParaRPr lang="de-DE"/>
        </a:p>
      </dgm:t>
    </dgm:pt>
    <dgm:pt modelId="{2354897F-3B0A-47A6-BFC2-0959E6C30832}">
      <dgm:prSet phldrT="[Text]"/>
      <dgm:spPr/>
      <dgm:t>
        <a:bodyPr/>
        <a:lstStyle/>
        <a:p>
          <a:r>
            <a:rPr lang="de-DE" dirty="0"/>
            <a:t>File</a:t>
          </a:r>
        </a:p>
      </dgm:t>
    </dgm:pt>
    <dgm:pt modelId="{60FC97A8-7560-4F37-AC2A-B0724B8C4D6D}" type="parTrans" cxnId="{92269726-BFB0-4233-ACD0-DF16333BB9A5}">
      <dgm:prSet/>
      <dgm:spPr/>
      <dgm:t>
        <a:bodyPr/>
        <a:lstStyle/>
        <a:p>
          <a:endParaRPr lang="de-DE"/>
        </a:p>
      </dgm:t>
    </dgm:pt>
    <dgm:pt modelId="{6B9E6515-68D4-41EF-B671-C328E24AFB4C}" type="sibTrans" cxnId="{92269726-BFB0-4233-ACD0-DF16333BB9A5}">
      <dgm:prSet/>
      <dgm:spPr/>
      <dgm:t>
        <a:bodyPr/>
        <a:lstStyle/>
        <a:p>
          <a:endParaRPr lang="de-DE"/>
        </a:p>
      </dgm:t>
    </dgm:pt>
    <dgm:pt modelId="{9B4256FF-D4C2-49E2-901E-6A4BB9687E47}">
      <dgm:prSet phldrT="[Text]"/>
      <dgm:spPr/>
      <dgm:t>
        <a:bodyPr/>
        <a:lstStyle/>
        <a:p>
          <a:r>
            <a:rPr lang="de-DE" dirty="0"/>
            <a:t>Track</a:t>
          </a:r>
        </a:p>
      </dgm:t>
    </dgm:pt>
    <dgm:pt modelId="{20790570-2D63-469C-8877-E69430438706}" type="parTrans" cxnId="{4B04FAFF-0436-4699-8E7A-B4D8600C616B}">
      <dgm:prSet/>
      <dgm:spPr/>
      <dgm:t>
        <a:bodyPr/>
        <a:lstStyle/>
        <a:p>
          <a:endParaRPr lang="de-DE"/>
        </a:p>
      </dgm:t>
    </dgm:pt>
    <dgm:pt modelId="{64EAD772-3A67-4FD8-8E40-4942A3913D48}" type="sibTrans" cxnId="{4B04FAFF-0436-4699-8E7A-B4D8600C616B}">
      <dgm:prSet/>
      <dgm:spPr/>
      <dgm:t>
        <a:bodyPr/>
        <a:lstStyle/>
        <a:p>
          <a:endParaRPr lang="de-DE"/>
        </a:p>
      </dgm:t>
    </dgm:pt>
    <dgm:pt modelId="{AF83F328-9C92-4568-94DB-048CAC113BAF}">
      <dgm:prSet phldrT="[Text]"/>
      <dgm:spPr/>
      <dgm:t>
        <a:bodyPr/>
        <a:lstStyle/>
        <a:p>
          <a:r>
            <a:rPr lang="de-DE" dirty="0"/>
            <a:t>Sample</a:t>
          </a:r>
        </a:p>
      </dgm:t>
    </dgm:pt>
    <dgm:pt modelId="{EB7B51B2-9E12-4718-811F-6D6CA08A50F9}" type="parTrans" cxnId="{AEF8EBCF-700D-4FAA-B508-705103C27316}">
      <dgm:prSet/>
      <dgm:spPr/>
      <dgm:t>
        <a:bodyPr/>
        <a:lstStyle/>
        <a:p>
          <a:endParaRPr lang="de-DE"/>
        </a:p>
      </dgm:t>
    </dgm:pt>
    <dgm:pt modelId="{939D0265-A8FC-4FE7-97A3-787A99C930E9}" type="sibTrans" cxnId="{AEF8EBCF-700D-4FAA-B508-705103C27316}">
      <dgm:prSet/>
      <dgm:spPr/>
      <dgm:t>
        <a:bodyPr/>
        <a:lstStyle/>
        <a:p>
          <a:endParaRPr lang="de-DE"/>
        </a:p>
      </dgm:t>
    </dgm:pt>
    <dgm:pt modelId="{E98A1AC9-172D-4D0F-8DEB-BA831FA71336}">
      <dgm:prSet phldrT="[Text]"/>
      <dgm:spPr/>
      <dgm:t>
        <a:bodyPr/>
        <a:lstStyle/>
        <a:p>
          <a:r>
            <a:rPr lang="en-US" dirty="0"/>
            <a:t>Represents contiguous data used by a decoder at given times (DTS, CTS)</a:t>
          </a:r>
          <a:endParaRPr lang="de-DE" dirty="0"/>
        </a:p>
      </dgm:t>
    </dgm:pt>
    <dgm:pt modelId="{180E5EC1-ED3F-4AC4-BA65-F9208FC4B0DC}" type="parTrans" cxnId="{34A4ABE3-F296-4E0A-913D-D457F3D35E42}">
      <dgm:prSet/>
      <dgm:spPr/>
      <dgm:t>
        <a:bodyPr/>
        <a:lstStyle/>
        <a:p>
          <a:endParaRPr lang="de-DE"/>
        </a:p>
      </dgm:t>
    </dgm:pt>
    <dgm:pt modelId="{FE8EF2AF-28F9-403B-9B0A-C5DDE8FDAA2B}" type="sibTrans" cxnId="{34A4ABE3-F296-4E0A-913D-D457F3D35E42}">
      <dgm:prSet/>
      <dgm:spPr/>
      <dgm:t>
        <a:bodyPr/>
        <a:lstStyle/>
        <a:p>
          <a:endParaRPr lang="de-DE"/>
        </a:p>
      </dgm:t>
    </dgm:pt>
    <dgm:pt modelId="{DC587988-F980-412F-8117-5599AB6C7F34}">
      <dgm:prSet phldrT="[Text]"/>
      <dgm:spPr/>
      <dgm:t>
        <a:bodyPr/>
        <a:lstStyle/>
        <a:p>
          <a:r>
            <a:rPr lang="de-DE" dirty="0"/>
            <a:t>Item</a:t>
          </a:r>
        </a:p>
      </dgm:t>
    </dgm:pt>
    <dgm:pt modelId="{A46C473A-7F9A-4CC5-86B1-85DD35C7D2BA}" type="parTrans" cxnId="{C77CF4B0-73A6-428F-AE47-58A4AF2AFEA1}">
      <dgm:prSet/>
      <dgm:spPr/>
      <dgm:t>
        <a:bodyPr/>
        <a:lstStyle/>
        <a:p>
          <a:endParaRPr lang="de-DE"/>
        </a:p>
      </dgm:t>
    </dgm:pt>
    <dgm:pt modelId="{01C42CBC-4910-48E5-ADF5-3EB45E792791}" type="sibTrans" cxnId="{C77CF4B0-73A6-428F-AE47-58A4AF2AFEA1}">
      <dgm:prSet/>
      <dgm:spPr/>
      <dgm:t>
        <a:bodyPr/>
        <a:lstStyle/>
        <a:p>
          <a:endParaRPr lang="de-DE"/>
        </a:p>
      </dgm:t>
    </dgm:pt>
    <dgm:pt modelId="{6A48BDA9-4242-432B-8834-8DAC5FD2C1DB}">
      <dgm:prSet phldrT="[Text]"/>
      <dgm:spPr/>
      <dgm:t>
        <a:bodyPr/>
        <a:lstStyle/>
        <a:p>
          <a:r>
            <a:rPr lang="en-US" dirty="0"/>
            <a:t>Represents data consumed as a whole and valid for the entire duration of the movie,</a:t>
          </a:r>
          <a:endParaRPr lang="de-DE" dirty="0"/>
        </a:p>
      </dgm:t>
    </dgm:pt>
    <dgm:pt modelId="{AC118235-1E9E-4E7C-AE29-FC272A1C602F}" type="parTrans" cxnId="{D9D2339F-B7AD-448C-9FFC-3AC5F71D6F92}">
      <dgm:prSet/>
      <dgm:spPr/>
      <dgm:t>
        <a:bodyPr/>
        <a:lstStyle/>
        <a:p>
          <a:endParaRPr lang="de-DE"/>
        </a:p>
      </dgm:t>
    </dgm:pt>
    <dgm:pt modelId="{4C2B7104-3496-4149-8198-986CF226A06F}" type="sibTrans" cxnId="{D9D2339F-B7AD-448C-9FFC-3AC5F71D6F92}">
      <dgm:prSet/>
      <dgm:spPr/>
      <dgm:t>
        <a:bodyPr/>
        <a:lstStyle/>
        <a:p>
          <a:endParaRPr lang="de-DE"/>
        </a:p>
      </dgm:t>
    </dgm:pt>
    <dgm:pt modelId="{613348DE-EE44-486D-9A8B-F7F73B443888}">
      <dgm:prSet/>
      <dgm:spPr/>
      <dgm:t>
        <a:bodyPr/>
        <a:lstStyle/>
        <a:p>
          <a:r>
            <a:rPr lang="de-DE" dirty="0" err="1"/>
            <a:t>Contains</a:t>
          </a:r>
          <a:endParaRPr lang="de-DE" dirty="0"/>
        </a:p>
      </dgm:t>
    </dgm:pt>
    <dgm:pt modelId="{5ECC34A1-185A-446D-B5ED-FD55BB622F92}" type="parTrans" cxnId="{EEF9C685-F659-4F52-8890-9517F2F43E71}">
      <dgm:prSet/>
      <dgm:spPr/>
      <dgm:t>
        <a:bodyPr/>
        <a:lstStyle/>
        <a:p>
          <a:endParaRPr lang="de-DE"/>
        </a:p>
      </dgm:t>
    </dgm:pt>
    <dgm:pt modelId="{19D0D137-EF8C-4FFE-9AAD-F1D9871225C8}" type="sibTrans" cxnId="{EEF9C685-F659-4F52-8890-9517F2F43E71}">
      <dgm:prSet/>
      <dgm:spPr/>
      <dgm:t>
        <a:bodyPr/>
        <a:lstStyle/>
        <a:p>
          <a:endParaRPr lang="de-DE"/>
        </a:p>
      </dgm:t>
    </dgm:pt>
    <dgm:pt modelId="{B031D1FE-C08E-4817-98AA-614C51A2E6C0}">
      <dgm:prSet/>
      <dgm:spPr/>
      <dgm:t>
        <a:bodyPr/>
        <a:lstStyle/>
        <a:p>
          <a:r>
            <a:rPr lang="en-US" dirty="0"/>
            <a:t>timed data in tracks of a movie</a:t>
          </a:r>
          <a:endParaRPr lang="de-DE" dirty="0"/>
        </a:p>
      </dgm:t>
    </dgm:pt>
    <dgm:pt modelId="{1ABECBB3-100C-4AC8-A9FB-030894F9D4B5}" type="parTrans" cxnId="{77B9AD10-C741-4AF0-81FF-FEC0A051F9C3}">
      <dgm:prSet/>
      <dgm:spPr/>
      <dgm:t>
        <a:bodyPr/>
        <a:lstStyle/>
        <a:p>
          <a:endParaRPr lang="de-DE"/>
        </a:p>
      </dgm:t>
    </dgm:pt>
    <dgm:pt modelId="{B4E05B8D-0745-415E-A29F-EBDBC0184D72}" type="sibTrans" cxnId="{77B9AD10-C741-4AF0-81FF-FEC0A051F9C3}">
      <dgm:prSet/>
      <dgm:spPr/>
      <dgm:t>
        <a:bodyPr/>
        <a:lstStyle/>
        <a:p>
          <a:endParaRPr lang="de-DE"/>
        </a:p>
      </dgm:t>
    </dgm:pt>
    <dgm:pt modelId="{E98C966E-F7D7-4C70-A2C3-92C50828EA7C}">
      <dgm:prSet/>
      <dgm:spPr/>
      <dgm:t>
        <a:bodyPr/>
        <a:lstStyle/>
        <a:p>
          <a:r>
            <a:rPr lang="en-US" dirty="0"/>
            <a:t>Other data (untimed) in items</a:t>
          </a:r>
          <a:endParaRPr lang="de-DE" dirty="0"/>
        </a:p>
      </dgm:t>
    </dgm:pt>
    <dgm:pt modelId="{CC3D1C17-E58E-46E8-A78E-1F6431F73E76}" type="parTrans" cxnId="{A8815BD6-6BDD-438C-9848-4B746929BC83}">
      <dgm:prSet/>
      <dgm:spPr/>
      <dgm:t>
        <a:bodyPr/>
        <a:lstStyle/>
        <a:p>
          <a:endParaRPr lang="de-DE"/>
        </a:p>
      </dgm:t>
    </dgm:pt>
    <dgm:pt modelId="{70B5D652-CD22-45E8-8E5A-6F61B6624244}" type="sibTrans" cxnId="{A8815BD6-6BDD-438C-9848-4B746929BC83}">
      <dgm:prSet/>
      <dgm:spPr/>
      <dgm:t>
        <a:bodyPr/>
        <a:lstStyle/>
        <a:p>
          <a:endParaRPr lang="de-DE"/>
        </a:p>
      </dgm:t>
    </dgm:pt>
    <dgm:pt modelId="{209C8BCC-3794-4390-8EC1-C8B692027589}">
      <dgm:prSet/>
      <dgm:spPr/>
      <dgm:t>
        <a:bodyPr/>
        <a:lstStyle/>
        <a:p>
          <a:r>
            <a:rPr lang="en-US" dirty="0"/>
            <a:t>Or a combination of both</a:t>
          </a:r>
          <a:endParaRPr lang="de-DE" dirty="0"/>
        </a:p>
      </dgm:t>
    </dgm:pt>
    <dgm:pt modelId="{EF8B6A3A-6B65-46DA-B7FF-ADE83DC84724}" type="parTrans" cxnId="{9156274C-46CF-4C79-AE09-C9681AD45E71}">
      <dgm:prSet/>
      <dgm:spPr/>
      <dgm:t>
        <a:bodyPr/>
        <a:lstStyle/>
        <a:p>
          <a:endParaRPr lang="de-DE"/>
        </a:p>
      </dgm:t>
    </dgm:pt>
    <dgm:pt modelId="{00587D8D-71ED-492A-8F8F-589D9C5A1374}" type="sibTrans" cxnId="{9156274C-46CF-4C79-AE09-C9681AD45E71}">
      <dgm:prSet/>
      <dgm:spPr/>
      <dgm:t>
        <a:bodyPr/>
        <a:lstStyle/>
        <a:p>
          <a:endParaRPr lang="de-DE"/>
        </a:p>
      </dgm:t>
    </dgm:pt>
    <dgm:pt modelId="{38A7C491-82BE-427A-9083-A28B4D89E209}">
      <dgm:prSet/>
      <dgm:spPr/>
      <dgm:t>
        <a:bodyPr/>
        <a:lstStyle/>
        <a:p>
          <a:r>
            <a:rPr lang="en-US" dirty="0"/>
            <a:t>Defines a common timeline for all tracks to be synchronized</a:t>
          </a:r>
          <a:endParaRPr lang="de-DE" dirty="0"/>
        </a:p>
      </dgm:t>
    </dgm:pt>
    <dgm:pt modelId="{F3505A16-FD25-4A9B-B1B5-45AC8399B820}" type="parTrans" cxnId="{1446D445-A12E-4A61-9151-FAE9C8775FE1}">
      <dgm:prSet/>
      <dgm:spPr/>
      <dgm:t>
        <a:bodyPr/>
        <a:lstStyle/>
        <a:p>
          <a:endParaRPr lang="de-DE"/>
        </a:p>
      </dgm:t>
    </dgm:pt>
    <dgm:pt modelId="{69EA1ADF-5392-46C3-9E7A-89FF9018C48B}" type="sibTrans" cxnId="{1446D445-A12E-4A61-9151-FAE9C8775FE1}">
      <dgm:prSet/>
      <dgm:spPr/>
      <dgm:t>
        <a:bodyPr/>
        <a:lstStyle/>
        <a:p>
          <a:endParaRPr lang="de-DE"/>
        </a:p>
      </dgm:t>
    </dgm:pt>
    <dgm:pt modelId="{FA30E584-9FBE-4DE7-88BD-0D79DFDF3609}">
      <dgm:prSet phldrT="[Text]"/>
      <dgm:spPr/>
      <dgm:t>
        <a:bodyPr/>
        <a:lstStyle/>
        <a:p>
          <a:r>
            <a:rPr lang="en-US" dirty="0"/>
            <a:t>Corresponds to a specific media type (codec),</a:t>
          </a:r>
          <a:endParaRPr lang="de-DE" dirty="0"/>
        </a:p>
      </dgm:t>
    </dgm:pt>
    <dgm:pt modelId="{B99F315B-5687-4B51-9A0F-E12E21CB2C20}" type="parTrans" cxnId="{41459B29-AD5B-40BB-BC3C-BE03F699F740}">
      <dgm:prSet/>
      <dgm:spPr/>
      <dgm:t>
        <a:bodyPr/>
        <a:lstStyle/>
        <a:p>
          <a:endParaRPr lang="de-DE"/>
        </a:p>
      </dgm:t>
    </dgm:pt>
    <dgm:pt modelId="{4750E90A-B098-4ACC-93EA-00C8EC5399DE}" type="sibTrans" cxnId="{41459B29-AD5B-40BB-BC3C-BE03F699F740}">
      <dgm:prSet/>
      <dgm:spPr/>
      <dgm:t>
        <a:bodyPr/>
        <a:lstStyle/>
        <a:p>
          <a:endParaRPr lang="de-DE"/>
        </a:p>
      </dgm:t>
    </dgm:pt>
    <dgm:pt modelId="{163C341C-372B-4EFA-92C0-90BA654A91D5}">
      <dgm:prSet/>
      <dgm:spPr/>
      <dgm:t>
        <a:bodyPr/>
        <a:lstStyle/>
        <a:p>
          <a:r>
            <a:rPr lang="en-US" dirty="0"/>
            <a:t>Is associated to a single decoder (except for scalable codecs),</a:t>
          </a:r>
          <a:endParaRPr lang="de-DE" dirty="0"/>
        </a:p>
      </dgm:t>
    </dgm:pt>
    <dgm:pt modelId="{6C9FC344-6D83-4267-99C7-1CE001C34BD8}" type="parTrans" cxnId="{FC28BD3F-DD60-463D-8724-94EA160CB0CF}">
      <dgm:prSet/>
      <dgm:spPr/>
      <dgm:t>
        <a:bodyPr/>
        <a:lstStyle/>
        <a:p>
          <a:endParaRPr lang="de-DE"/>
        </a:p>
      </dgm:t>
    </dgm:pt>
    <dgm:pt modelId="{0DEB1A49-F1B6-488B-91B0-D1F8CBCE5BB3}" type="sibTrans" cxnId="{FC28BD3F-DD60-463D-8724-94EA160CB0CF}">
      <dgm:prSet/>
      <dgm:spPr/>
      <dgm:t>
        <a:bodyPr/>
        <a:lstStyle/>
        <a:p>
          <a:endParaRPr lang="de-DE"/>
        </a:p>
      </dgm:t>
    </dgm:pt>
    <dgm:pt modelId="{C8427C03-2F30-426B-85E2-8C0988FFBB4F}">
      <dgm:prSet/>
      <dgm:spPr/>
      <dgm:t>
        <a:bodyPr/>
        <a:lstStyle/>
        <a:p>
          <a:r>
            <a:rPr lang="en-US" dirty="0"/>
            <a:t>May be linked, grouped or alternative to other tracks</a:t>
          </a:r>
          <a:endParaRPr lang="de-DE" dirty="0"/>
        </a:p>
      </dgm:t>
    </dgm:pt>
    <dgm:pt modelId="{18237C5F-3ACC-4878-B684-5348523CF3F3}" type="parTrans" cxnId="{BA087D49-B981-44C3-A008-5AE5DC13E309}">
      <dgm:prSet/>
      <dgm:spPr/>
      <dgm:t>
        <a:bodyPr/>
        <a:lstStyle/>
        <a:p>
          <a:endParaRPr lang="de-DE"/>
        </a:p>
      </dgm:t>
    </dgm:pt>
    <dgm:pt modelId="{FA10B5A8-8DF9-40E4-811C-757856BBC252}" type="sibTrans" cxnId="{BA087D49-B981-44C3-A008-5AE5DC13E309}">
      <dgm:prSet/>
      <dgm:spPr/>
      <dgm:t>
        <a:bodyPr/>
        <a:lstStyle/>
        <a:p>
          <a:endParaRPr lang="de-DE"/>
        </a:p>
      </dgm:t>
    </dgm:pt>
    <dgm:pt modelId="{25366CA6-7639-45A6-BB27-FF2AC0C35C6C}">
      <dgm:prSet/>
      <dgm:spPr/>
      <dgm:t>
        <a:bodyPr/>
        <a:lstStyle/>
        <a:p>
          <a:r>
            <a:rPr lang="en-US" dirty="0"/>
            <a:t>May have associated untimed data in items</a:t>
          </a:r>
          <a:endParaRPr lang="de-DE" dirty="0"/>
        </a:p>
      </dgm:t>
    </dgm:pt>
    <dgm:pt modelId="{E08AC914-0145-44C2-8F8B-EAF9219214B6}" type="parTrans" cxnId="{125E71F5-CFA3-4B8F-97E8-16DCE34390DA}">
      <dgm:prSet/>
      <dgm:spPr/>
      <dgm:t>
        <a:bodyPr/>
        <a:lstStyle/>
        <a:p>
          <a:endParaRPr lang="de-DE"/>
        </a:p>
      </dgm:t>
    </dgm:pt>
    <dgm:pt modelId="{7FB1BA5D-1F85-455F-9204-E74DD837440C}" type="sibTrans" cxnId="{125E71F5-CFA3-4B8F-97E8-16DCE34390DA}">
      <dgm:prSet/>
      <dgm:spPr/>
      <dgm:t>
        <a:bodyPr/>
        <a:lstStyle/>
        <a:p>
          <a:endParaRPr lang="de-DE"/>
        </a:p>
      </dgm:t>
    </dgm:pt>
    <dgm:pt modelId="{8355C6D9-9B08-4687-BA7F-29D79AACE91C}">
      <dgm:prSet/>
      <dgm:spPr/>
      <dgm:t>
        <a:bodyPr/>
        <a:lstStyle/>
        <a:p>
          <a:r>
            <a:rPr lang="de-DE" dirty="0"/>
            <a:t>May be encrypted</a:t>
          </a:r>
        </a:p>
      </dgm:t>
    </dgm:pt>
    <dgm:pt modelId="{97BD73E4-9FA8-4879-A36E-DC6726859230}" type="parTrans" cxnId="{96653BAA-93E2-4774-9C57-D6B3DB5BFAE5}">
      <dgm:prSet/>
      <dgm:spPr/>
      <dgm:t>
        <a:bodyPr/>
        <a:lstStyle/>
        <a:p>
          <a:endParaRPr lang="de-DE"/>
        </a:p>
      </dgm:t>
    </dgm:pt>
    <dgm:pt modelId="{66ED99C2-9E32-4BAB-9396-C1B28939AC11}" type="sibTrans" cxnId="{96653BAA-93E2-4774-9C57-D6B3DB5BFAE5}">
      <dgm:prSet/>
      <dgm:spPr/>
      <dgm:t>
        <a:bodyPr/>
        <a:lstStyle/>
        <a:p>
          <a:endParaRPr lang="de-DE"/>
        </a:p>
      </dgm:t>
    </dgm:pt>
    <dgm:pt modelId="{9E136D93-CEBE-4EF4-B4CF-7C8D32F774D7}">
      <dgm:prSet/>
      <dgm:spPr/>
      <dgm:t>
        <a:bodyPr/>
        <a:lstStyle/>
        <a:p>
          <a:r>
            <a:rPr lang="de-DE" dirty="0" err="1"/>
            <a:t>Is</a:t>
          </a:r>
          <a:r>
            <a:rPr lang="de-DE" dirty="0"/>
            <a:t> decomposed into samples</a:t>
          </a:r>
        </a:p>
      </dgm:t>
    </dgm:pt>
    <dgm:pt modelId="{080511B5-4B79-40FE-9A08-4C0C6A44DC54}" type="parTrans" cxnId="{6FFE5F62-15E2-47AB-964E-BE94271CE192}">
      <dgm:prSet/>
      <dgm:spPr/>
      <dgm:t>
        <a:bodyPr/>
        <a:lstStyle/>
        <a:p>
          <a:endParaRPr lang="de-DE"/>
        </a:p>
      </dgm:t>
    </dgm:pt>
    <dgm:pt modelId="{9AAC6E85-FD00-4DA9-8FCA-9B2A4753D502}" type="sibTrans" cxnId="{6FFE5F62-15E2-47AB-964E-BE94271CE192}">
      <dgm:prSet/>
      <dgm:spPr/>
      <dgm:t>
        <a:bodyPr/>
        <a:lstStyle/>
        <a:p>
          <a:endParaRPr lang="de-DE"/>
        </a:p>
      </dgm:t>
    </dgm:pt>
    <dgm:pt modelId="{ED7C0AD3-3ADE-4837-81AE-81F3B061FB08}">
      <dgm:prSet/>
      <dgm:spPr/>
      <dgm:t>
        <a:bodyPr/>
        <a:lstStyle/>
        <a:p>
          <a:r>
            <a:rPr lang="de-DE" dirty="0" err="1"/>
            <a:t>Has</a:t>
          </a:r>
          <a:r>
            <a:rPr lang="de-DE" dirty="0"/>
            <a:t> </a:t>
          </a:r>
          <a:r>
            <a:rPr lang="de-DE" dirty="0" err="1"/>
            <a:t>properties</a:t>
          </a:r>
          <a:r>
            <a:rPr lang="de-DE" dirty="0"/>
            <a:t> (</a:t>
          </a:r>
          <a:r>
            <a:rPr lang="de-DE" dirty="0" err="1"/>
            <a:t>size</a:t>
          </a:r>
          <a:r>
            <a:rPr lang="de-DE" dirty="0"/>
            <a:t>, </a:t>
          </a:r>
          <a:r>
            <a:rPr lang="de-DE" dirty="0" err="1"/>
            <a:t>position</a:t>
          </a:r>
          <a:r>
            <a:rPr lang="de-DE" dirty="0"/>
            <a:t>, </a:t>
          </a:r>
          <a:r>
            <a:rPr lang="de-DE" dirty="0" err="1"/>
            <a:t>random</a:t>
          </a:r>
          <a:r>
            <a:rPr lang="de-DE" dirty="0"/>
            <a:t> </a:t>
          </a:r>
          <a:r>
            <a:rPr lang="de-DE" dirty="0" err="1"/>
            <a:t>access</a:t>
          </a:r>
          <a:r>
            <a:rPr lang="de-DE" dirty="0"/>
            <a:t>, </a:t>
          </a:r>
          <a:r>
            <a:rPr lang="de-DE" dirty="0" err="1"/>
            <a:t>decoder</a:t>
          </a:r>
          <a:r>
            <a:rPr lang="de-DE" dirty="0"/>
            <a:t> </a:t>
          </a:r>
          <a:r>
            <a:rPr lang="de-DE" dirty="0" err="1"/>
            <a:t>configuration</a:t>
          </a:r>
          <a:r>
            <a:rPr lang="de-DE" dirty="0"/>
            <a:t>…)</a:t>
          </a:r>
        </a:p>
      </dgm:t>
    </dgm:pt>
    <dgm:pt modelId="{97BB14E4-BE33-439C-AE6B-794766EB5F3A}" type="parTrans" cxnId="{074216B1-494C-4932-8BD2-EDA4FBBB4793}">
      <dgm:prSet/>
      <dgm:spPr/>
      <dgm:t>
        <a:bodyPr/>
        <a:lstStyle/>
        <a:p>
          <a:endParaRPr lang="de-DE"/>
        </a:p>
      </dgm:t>
    </dgm:pt>
    <dgm:pt modelId="{19196B11-0D67-4FD5-902A-89D24AE7FAD2}" type="sibTrans" cxnId="{074216B1-494C-4932-8BD2-EDA4FBBB4793}">
      <dgm:prSet/>
      <dgm:spPr/>
      <dgm:t>
        <a:bodyPr/>
        <a:lstStyle/>
        <a:p>
          <a:endParaRPr lang="de-DE"/>
        </a:p>
      </dgm:t>
    </dgm:pt>
    <dgm:pt modelId="{BFB5DADD-11AC-42B3-A549-9DAA39ED2B95}">
      <dgm:prSet/>
      <dgm:spPr/>
      <dgm:t>
        <a:bodyPr/>
        <a:lstStyle/>
        <a:p>
          <a:r>
            <a:rPr lang="en-US" dirty="0"/>
            <a:t>May be described in terms of sub-samples</a:t>
          </a:r>
          <a:endParaRPr lang="de-DE" dirty="0"/>
        </a:p>
      </dgm:t>
    </dgm:pt>
    <dgm:pt modelId="{1977BBA6-2FF4-4BCB-A668-E6BCC6A673FA}" type="parTrans" cxnId="{491C40F4-885C-4875-B086-1091B5C295D3}">
      <dgm:prSet/>
      <dgm:spPr/>
      <dgm:t>
        <a:bodyPr/>
        <a:lstStyle/>
        <a:p>
          <a:endParaRPr lang="de-DE"/>
        </a:p>
      </dgm:t>
    </dgm:pt>
    <dgm:pt modelId="{C0789082-D528-4F71-BA56-79B317E0A610}" type="sibTrans" cxnId="{491C40F4-885C-4875-B086-1091B5C295D3}">
      <dgm:prSet/>
      <dgm:spPr/>
      <dgm:t>
        <a:bodyPr/>
        <a:lstStyle/>
        <a:p>
          <a:endParaRPr lang="de-DE"/>
        </a:p>
      </dgm:t>
    </dgm:pt>
    <dgm:pt modelId="{D1706546-1DB0-466B-8778-2BAE57F97970}">
      <dgm:prSet/>
      <dgm:spPr/>
      <dgm:t>
        <a:bodyPr/>
        <a:lstStyle/>
        <a:p>
          <a:r>
            <a:rPr lang="en-US" dirty="0"/>
            <a:t>May be associated to other similar samples in sample groups</a:t>
          </a:r>
          <a:endParaRPr lang="de-DE" dirty="0"/>
        </a:p>
      </dgm:t>
    </dgm:pt>
    <dgm:pt modelId="{3250996E-9FEC-4D58-958E-C209DCBDE323}" type="parTrans" cxnId="{402EA733-F86B-4C20-A5D4-83A496C292AC}">
      <dgm:prSet/>
      <dgm:spPr/>
      <dgm:t>
        <a:bodyPr/>
        <a:lstStyle/>
        <a:p>
          <a:endParaRPr lang="de-DE"/>
        </a:p>
      </dgm:t>
    </dgm:pt>
    <dgm:pt modelId="{F9BFA465-C6E9-4F48-92CC-E380564E4E8B}" type="sibTrans" cxnId="{402EA733-F86B-4C20-A5D4-83A496C292AC}">
      <dgm:prSet/>
      <dgm:spPr/>
      <dgm:t>
        <a:bodyPr/>
        <a:lstStyle/>
        <a:p>
          <a:endParaRPr lang="de-DE"/>
        </a:p>
      </dgm:t>
    </dgm:pt>
    <dgm:pt modelId="{7E9AEE66-B08E-4FBF-8E9A-EC3AFF6CEF04}">
      <dgm:prSet/>
      <dgm:spPr/>
      <dgm:t>
        <a:bodyPr/>
        <a:lstStyle/>
        <a:p>
          <a:r>
            <a:rPr lang="en-US" dirty="0"/>
            <a:t>May have sample-specific auxiliary information</a:t>
          </a:r>
          <a:endParaRPr lang="de-DE" dirty="0"/>
        </a:p>
      </dgm:t>
    </dgm:pt>
    <dgm:pt modelId="{6496549B-0587-493F-9AA3-43F2C4F417D2}" type="parTrans" cxnId="{649C08F0-74C1-4C33-A818-F0C4B378ABC7}">
      <dgm:prSet/>
      <dgm:spPr/>
      <dgm:t>
        <a:bodyPr/>
        <a:lstStyle/>
        <a:p>
          <a:endParaRPr lang="de-DE"/>
        </a:p>
      </dgm:t>
    </dgm:pt>
    <dgm:pt modelId="{B5569144-CD88-44BC-BD1F-B990A05D917E}" type="sibTrans" cxnId="{649C08F0-74C1-4C33-A818-F0C4B378ABC7}">
      <dgm:prSet/>
      <dgm:spPr/>
      <dgm:t>
        <a:bodyPr/>
        <a:lstStyle/>
        <a:p>
          <a:endParaRPr lang="de-DE"/>
        </a:p>
      </dgm:t>
    </dgm:pt>
    <dgm:pt modelId="{14C2E198-FBBD-4D56-BF2F-91DB8487CD61}">
      <dgm:prSet/>
      <dgm:spPr/>
      <dgm:t>
        <a:bodyPr/>
        <a:lstStyle/>
        <a:p>
          <a:r>
            <a:rPr lang="en-US" dirty="0"/>
            <a:t>Has properties (type, position, size …)</a:t>
          </a:r>
          <a:endParaRPr lang="de-DE" dirty="0"/>
        </a:p>
      </dgm:t>
    </dgm:pt>
    <dgm:pt modelId="{66D8D9E3-4B2C-4AA4-8097-8EF652B1529D}" type="parTrans" cxnId="{B7156C8F-4AFE-4E58-9D21-D810A31BA1BD}">
      <dgm:prSet/>
      <dgm:spPr/>
      <dgm:t>
        <a:bodyPr/>
        <a:lstStyle/>
        <a:p>
          <a:endParaRPr lang="de-DE"/>
        </a:p>
      </dgm:t>
    </dgm:pt>
    <dgm:pt modelId="{BE3CFA2C-38B5-43D1-85FF-F8801B9E3086}" type="sibTrans" cxnId="{B7156C8F-4AFE-4E58-9D21-D810A31BA1BD}">
      <dgm:prSet/>
      <dgm:spPr/>
      <dgm:t>
        <a:bodyPr/>
        <a:lstStyle/>
        <a:p>
          <a:endParaRPr lang="de-DE"/>
        </a:p>
      </dgm:t>
    </dgm:pt>
    <dgm:pt modelId="{E1329ED6-9882-49A5-9700-B53A9A68F2B6}">
      <dgm:prSet/>
      <dgm:spPr/>
      <dgm:t>
        <a:bodyPr/>
        <a:lstStyle/>
        <a:p>
          <a:r>
            <a:rPr lang="de-DE" dirty="0"/>
            <a:t>May be encrypted, compressed, …</a:t>
          </a:r>
        </a:p>
      </dgm:t>
    </dgm:pt>
    <dgm:pt modelId="{EDB5B019-0A66-4107-8F60-5C1C3EC0A8B4}" type="parTrans" cxnId="{7BF7620E-CAAB-4112-8C0C-B27BE1B44CAE}">
      <dgm:prSet/>
      <dgm:spPr/>
      <dgm:t>
        <a:bodyPr/>
        <a:lstStyle/>
        <a:p>
          <a:endParaRPr lang="de-DE"/>
        </a:p>
      </dgm:t>
    </dgm:pt>
    <dgm:pt modelId="{D3DE6882-3252-4ABF-9D94-BE8242DEFF8B}" type="sibTrans" cxnId="{7BF7620E-CAAB-4112-8C0C-B27BE1B44CAE}">
      <dgm:prSet/>
      <dgm:spPr/>
      <dgm:t>
        <a:bodyPr/>
        <a:lstStyle/>
        <a:p>
          <a:endParaRPr lang="de-DE"/>
        </a:p>
      </dgm:t>
    </dgm:pt>
    <dgm:pt modelId="{B6A5954F-87A9-40E7-BB44-C100A680289D}" type="pres">
      <dgm:prSet presAssocID="{FFCC133A-1360-404A-8067-7B5A255C7042}" presName="Name0" presStyleCnt="0">
        <dgm:presLayoutVars>
          <dgm:dir/>
          <dgm:animLvl val="lvl"/>
          <dgm:resizeHandles val="exact"/>
        </dgm:presLayoutVars>
      </dgm:prSet>
      <dgm:spPr/>
    </dgm:pt>
    <dgm:pt modelId="{0FB9650C-906B-459A-AE3A-953F9AB276CE}" type="pres">
      <dgm:prSet presAssocID="{2354897F-3B0A-47A6-BFC2-0959E6C30832}" presName="composite" presStyleCnt="0"/>
      <dgm:spPr/>
    </dgm:pt>
    <dgm:pt modelId="{92D20EF0-4379-4B17-9C14-D2BE9EAA8DD7}" type="pres">
      <dgm:prSet presAssocID="{2354897F-3B0A-47A6-BFC2-0959E6C30832}" presName="parTx" presStyleLbl="alignNode1" presStyleIdx="0" presStyleCnt="4">
        <dgm:presLayoutVars>
          <dgm:chMax val="0"/>
          <dgm:chPref val="0"/>
          <dgm:bulletEnabled val="1"/>
        </dgm:presLayoutVars>
      </dgm:prSet>
      <dgm:spPr/>
    </dgm:pt>
    <dgm:pt modelId="{C06505B9-FE50-453C-9A40-8CB89353FFC5}" type="pres">
      <dgm:prSet presAssocID="{2354897F-3B0A-47A6-BFC2-0959E6C30832}" presName="desTx" presStyleLbl="alignAccFollowNode1" presStyleIdx="0" presStyleCnt="4">
        <dgm:presLayoutVars>
          <dgm:bulletEnabled val="1"/>
        </dgm:presLayoutVars>
      </dgm:prSet>
      <dgm:spPr/>
    </dgm:pt>
    <dgm:pt modelId="{C10D1233-4501-4ED7-ADD4-F7E87DFA2DE0}" type="pres">
      <dgm:prSet presAssocID="{6B9E6515-68D4-41EF-B671-C328E24AFB4C}" presName="space" presStyleCnt="0"/>
      <dgm:spPr/>
    </dgm:pt>
    <dgm:pt modelId="{565877D7-55D2-45F8-9C9C-996EA47221DD}" type="pres">
      <dgm:prSet presAssocID="{9B4256FF-D4C2-49E2-901E-6A4BB9687E47}" presName="composite" presStyleCnt="0"/>
      <dgm:spPr/>
    </dgm:pt>
    <dgm:pt modelId="{5B403CED-23C7-4270-A678-EDDB8AB86213}" type="pres">
      <dgm:prSet presAssocID="{9B4256FF-D4C2-49E2-901E-6A4BB9687E47}" presName="parTx" presStyleLbl="alignNode1" presStyleIdx="1" presStyleCnt="4">
        <dgm:presLayoutVars>
          <dgm:chMax val="0"/>
          <dgm:chPref val="0"/>
          <dgm:bulletEnabled val="1"/>
        </dgm:presLayoutVars>
      </dgm:prSet>
      <dgm:spPr/>
    </dgm:pt>
    <dgm:pt modelId="{1941EC38-8881-4697-BAD3-10C5CD3A657A}" type="pres">
      <dgm:prSet presAssocID="{9B4256FF-D4C2-49E2-901E-6A4BB9687E47}" presName="desTx" presStyleLbl="alignAccFollowNode1" presStyleIdx="1" presStyleCnt="4">
        <dgm:presLayoutVars>
          <dgm:bulletEnabled val="1"/>
        </dgm:presLayoutVars>
      </dgm:prSet>
      <dgm:spPr/>
    </dgm:pt>
    <dgm:pt modelId="{8B52ECF4-3C94-4C81-A53C-83B2C1C1A4B0}" type="pres">
      <dgm:prSet presAssocID="{64EAD772-3A67-4FD8-8E40-4942A3913D48}" presName="space" presStyleCnt="0"/>
      <dgm:spPr/>
    </dgm:pt>
    <dgm:pt modelId="{5744CBB8-279B-4516-BFC1-25CC9A0FCFB1}" type="pres">
      <dgm:prSet presAssocID="{AF83F328-9C92-4568-94DB-048CAC113BAF}" presName="composite" presStyleCnt="0"/>
      <dgm:spPr/>
    </dgm:pt>
    <dgm:pt modelId="{025971CC-86B5-4FB5-8901-14FBBBE3C75F}" type="pres">
      <dgm:prSet presAssocID="{AF83F328-9C92-4568-94DB-048CAC113BAF}" presName="parTx" presStyleLbl="alignNode1" presStyleIdx="2" presStyleCnt="4">
        <dgm:presLayoutVars>
          <dgm:chMax val="0"/>
          <dgm:chPref val="0"/>
          <dgm:bulletEnabled val="1"/>
        </dgm:presLayoutVars>
      </dgm:prSet>
      <dgm:spPr/>
    </dgm:pt>
    <dgm:pt modelId="{79C0F838-C7D0-45CE-8B3E-3B88E8BC79EA}" type="pres">
      <dgm:prSet presAssocID="{AF83F328-9C92-4568-94DB-048CAC113BAF}" presName="desTx" presStyleLbl="alignAccFollowNode1" presStyleIdx="2" presStyleCnt="4">
        <dgm:presLayoutVars>
          <dgm:bulletEnabled val="1"/>
        </dgm:presLayoutVars>
      </dgm:prSet>
      <dgm:spPr/>
    </dgm:pt>
    <dgm:pt modelId="{EAFB91EF-3987-42E7-B434-8A1466C1C441}" type="pres">
      <dgm:prSet presAssocID="{939D0265-A8FC-4FE7-97A3-787A99C930E9}" presName="space" presStyleCnt="0"/>
      <dgm:spPr/>
    </dgm:pt>
    <dgm:pt modelId="{68AAF92E-D7D0-467C-925B-5AD7BB19AD5F}" type="pres">
      <dgm:prSet presAssocID="{DC587988-F980-412F-8117-5599AB6C7F34}" presName="composite" presStyleCnt="0"/>
      <dgm:spPr/>
    </dgm:pt>
    <dgm:pt modelId="{4D6AF1C0-0656-4500-B968-CDA71FB03099}" type="pres">
      <dgm:prSet presAssocID="{DC587988-F980-412F-8117-5599AB6C7F34}" presName="parTx" presStyleLbl="alignNode1" presStyleIdx="3" presStyleCnt="4">
        <dgm:presLayoutVars>
          <dgm:chMax val="0"/>
          <dgm:chPref val="0"/>
          <dgm:bulletEnabled val="1"/>
        </dgm:presLayoutVars>
      </dgm:prSet>
      <dgm:spPr/>
    </dgm:pt>
    <dgm:pt modelId="{8237CB58-78E1-4FE2-84AF-224083FA898F}" type="pres">
      <dgm:prSet presAssocID="{DC587988-F980-412F-8117-5599AB6C7F34}" presName="desTx" presStyleLbl="alignAccFollowNode1" presStyleIdx="3" presStyleCnt="4">
        <dgm:presLayoutVars>
          <dgm:bulletEnabled val="1"/>
        </dgm:presLayoutVars>
      </dgm:prSet>
      <dgm:spPr/>
    </dgm:pt>
  </dgm:ptLst>
  <dgm:cxnLst>
    <dgm:cxn modelId="{7BF7620E-CAAB-4112-8C0C-B27BE1B44CAE}" srcId="{DC587988-F980-412F-8117-5599AB6C7F34}" destId="{E1329ED6-9882-49A5-9700-B53A9A68F2B6}" srcOrd="2" destOrd="0" parTransId="{EDB5B019-0A66-4107-8F60-5C1C3EC0A8B4}" sibTransId="{D3DE6882-3252-4ABF-9D94-BE8242DEFF8B}"/>
    <dgm:cxn modelId="{77B9AD10-C741-4AF0-81FF-FEC0A051F9C3}" srcId="{613348DE-EE44-486D-9A8B-F7F73B443888}" destId="{B031D1FE-C08E-4817-98AA-614C51A2E6C0}" srcOrd="0" destOrd="0" parTransId="{1ABECBB3-100C-4AC8-A9FB-030894F9D4B5}" sibTransId="{B4E05B8D-0745-415E-A29F-EBDBC0184D72}"/>
    <dgm:cxn modelId="{92269726-BFB0-4233-ACD0-DF16333BB9A5}" srcId="{FFCC133A-1360-404A-8067-7B5A255C7042}" destId="{2354897F-3B0A-47A6-BFC2-0959E6C30832}" srcOrd="0" destOrd="0" parTransId="{60FC97A8-7560-4F37-AC2A-B0724B8C4D6D}" sibTransId="{6B9E6515-68D4-41EF-B671-C328E24AFB4C}"/>
    <dgm:cxn modelId="{41459B29-AD5B-40BB-BC3C-BE03F699F740}" srcId="{9B4256FF-D4C2-49E2-901E-6A4BB9687E47}" destId="{FA30E584-9FBE-4DE7-88BD-0D79DFDF3609}" srcOrd="0" destOrd="0" parTransId="{B99F315B-5687-4B51-9A0F-E12E21CB2C20}" sibTransId="{4750E90A-B098-4ACC-93EA-00C8EC5399DE}"/>
    <dgm:cxn modelId="{F187C12B-1289-4955-973E-068925026F9C}" type="presOf" srcId="{E98A1AC9-172D-4D0F-8DEB-BA831FA71336}" destId="{79C0F838-C7D0-45CE-8B3E-3B88E8BC79EA}" srcOrd="0" destOrd="0" presId="urn:microsoft.com/office/officeart/2005/8/layout/hList1"/>
    <dgm:cxn modelId="{402EA733-F86B-4C20-A5D4-83A496C292AC}" srcId="{AF83F328-9C92-4568-94DB-048CAC113BAF}" destId="{D1706546-1DB0-466B-8778-2BAE57F97970}" srcOrd="3" destOrd="0" parTransId="{3250996E-9FEC-4D58-958E-C209DCBDE323}" sibTransId="{F9BFA465-C6E9-4F48-92CC-E380564E4E8B}"/>
    <dgm:cxn modelId="{CD73DE35-312A-4D61-A953-DDB02269758E}" type="presOf" srcId="{9E136D93-CEBE-4EF4-B4CF-7C8D32F774D7}" destId="{1941EC38-8881-4697-BAD3-10C5CD3A657A}" srcOrd="0" destOrd="5" presId="urn:microsoft.com/office/officeart/2005/8/layout/hList1"/>
    <dgm:cxn modelId="{CF5F3B3E-409B-4B7B-873F-D72D4F177791}" type="presOf" srcId="{25366CA6-7639-45A6-BB27-FF2AC0C35C6C}" destId="{1941EC38-8881-4697-BAD3-10C5CD3A657A}" srcOrd="0" destOrd="3" presId="urn:microsoft.com/office/officeart/2005/8/layout/hList1"/>
    <dgm:cxn modelId="{E52AAF3F-B596-40BE-8986-525070E0F859}" type="presOf" srcId="{FFCC133A-1360-404A-8067-7B5A255C7042}" destId="{B6A5954F-87A9-40E7-BB44-C100A680289D}" srcOrd="0" destOrd="0" presId="urn:microsoft.com/office/officeart/2005/8/layout/hList1"/>
    <dgm:cxn modelId="{FC28BD3F-DD60-463D-8724-94EA160CB0CF}" srcId="{9B4256FF-D4C2-49E2-901E-6A4BB9687E47}" destId="{163C341C-372B-4EFA-92C0-90BA654A91D5}" srcOrd="1" destOrd="0" parTransId="{6C9FC344-6D83-4267-99C7-1CE001C34BD8}" sibTransId="{0DEB1A49-F1B6-488B-91B0-D1F8CBCE5BB3}"/>
    <dgm:cxn modelId="{638C285D-02C8-48A3-A808-453A0BCA4DF4}" type="presOf" srcId="{8355C6D9-9B08-4687-BA7F-29D79AACE91C}" destId="{1941EC38-8881-4697-BAD3-10C5CD3A657A}" srcOrd="0" destOrd="4" presId="urn:microsoft.com/office/officeart/2005/8/layout/hList1"/>
    <dgm:cxn modelId="{6FFE5F62-15E2-47AB-964E-BE94271CE192}" srcId="{9B4256FF-D4C2-49E2-901E-6A4BB9687E47}" destId="{9E136D93-CEBE-4EF4-B4CF-7C8D32F774D7}" srcOrd="5" destOrd="0" parTransId="{080511B5-4B79-40FE-9A08-4C0C6A44DC54}" sibTransId="{9AAC6E85-FD00-4DA9-8FCA-9B2A4753D502}"/>
    <dgm:cxn modelId="{1446D445-A12E-4A61-9151-FAE9C8775FE1}" srcId="{2354897F-3B0A-47A6-BFC2-0959E6C30832}" destId="{38A7C491-82BE-427A-9083-A28B4D89E209}" srcOrd="1" destOrd="0" parTransId="{F3505A16-FD25-4A9B-B1B5-45AC8399B820}" sibTransId="{69EA1ADF-5392-46C3-9E7A-89FF9018C48B}"/>
    <dgm:cxn modelId="{BA087D49-B981-44C3-A008-5AE5DC13E309}" srcId="{9B4256FF-D4C2-49E2-901E-6A4BB9687E47}" destId="{C8427C03-2F30-426B-85E2-8C0988FFBB4F}" srcOrd="2" destOrd="0" parTransId="{18237C5F-3ACC-4878-B684-5348523CF3F3}" sibTransId="{FA10B5A8-8DF9-40E4-811C-757856BBC252}"/>
    <dgm:cxn modelId="{0402E949-8DA6-4A9D-A4F2-FF9A518F26B7}" type="presOf" srcId="{AF83F328-9C92-4568-94DB-048CAC113BAF}" destId="{025971CC-86B5-4FB5-8901-14FBBBE3C75F}" srcOrd="0" destOrd="0" presId="urn:microsoft.com/office/officeart/2005/8/layout/hList1"/>
    <dgm:cxn modelId="{F68FE86B-B9F5-4B5E-AB64-05F9A08DC948}" type="presOf" srcId="{ED7C0AD3-3ADE-4837-81AE-81F3B061FB08}" destId="{79C0F838-C7D0-45CE-8B3E-3B88E8BC79EA}" srcOrd="0" destOrd="1" presId="urn:microsoft.com/office/officeart/2005/8/layout/hList1"/>
    <dgm:cxn modelId="{9156274C-46CF-4C79-AE09-C9681AD45E71}" srcId="{613348DE-EE44-486D-9A8B-F7F73B443888}" destId="{209C8BCC-3794-4390-8EC1-C8B692027589}" srcOrd="2" destOrd="0" parTransId="{EF8B6A3A-6B65-46DA-B7FF-ADE83DC84724}" sibTransId="{00587D8D-71ED-492A-8F8F-589D9C5A1374}"/>
    <dgm:cxn modelId="{020D704C-5E30-4C8A-BF77-76CE4A66C9C4}" type="presOf" srcId="{2354897F-3B0A-47A6-BFC2-0959E6C30832}" destId="{92D20EF0-4379-4B17-9C14-D2BE9EAA8DD7}" srcOrd="0" destOrd="0" presId="urn:microsoft.com/office/officeart/2005/8/layout/hList1"/>
    <dgm:cxn modelId="{771E856C-F03A-4C5C-921F-0606DEAB7D74}" type="presOf" srcId="{E1329ED6-9882-49A5-9700-B53A9A68F2B6}" destId="{8237CB58-78E1-4FE2-84AF-224083FA898F}" srcOrd="0" destOrd="2" presId="urn:microsoft.com/office/officeart/2005/8/layout/hList1"/>
    <dgm:cxn modelId="{2A710C74-575A-4E03-8FAC-C197F925602B}" type="presOf" srcId="{38A7C491-82BE-427A-9083-A28B4D89E209}" destId="{C06505B9-FE50-453C-9A40-8CB89353FFC5}" srcOrd="0" destOrd="4" presId="urn:microsoft.com/office/officeart/2005/8/layout/hList1"/>
    <dgm:cxn modelId="{0F4D4F59-6FD8-4B75-B87B-398BCA2292C8}" type="presOf" srcId="{C8427C03-2F30-426B-85E2-8C0988FFBB4F}" destId="{1941EC38-8881-4697-BAD3-10C5CD3A657A}" srcOrd="0" destOrd="2" presId="urn:microsoft.com/office/officeart/2005/8/layout/hList1"/>
    <dgm:cxn modelId="{EEFD717C-79B2-473F-A021-446BBCB809E5}" type="presOf" srcId="{9B4256FF-D4C2-49E2-901E-6A4BB9687E47}" destId="{5B403CED-23C7-4270-A678-EDDB8AB86213}" srcOrd="0" destOrd="0" presId="urn:microsoft.com/office/officeart/2005/8/layout/hList1"/>
    <dgm:cxn modelId="{EEF9C685-F659-4F52-8890-9517F2F43E71}" srcId="{2354897F-3B0A-47A6-BFC2-0959E6C30832}" destId="{613348DE-EE44-486D-9A8B-F7F73B443888}" srcOrd="0" destOrd="0" parTransId="{5ECC34A1-185A-446D-B5ED-FD55BB622F92}" sibTransId="{19D0D137-EF8C-4FFE-9AAD-F1D9871225C8}"/>
    <dgm:cxn modelId="{10008789-F28B-4DDE-B137-D27BEC0AF7BA}" type="presOf" srcId="{B031D1FE-C08E-4817-98AA-614C51A2E6C0}" destId="{C06505B9-FE50-453C-9A40-8CB89353FFC5}" srcOrd="0" destOrd="1" presId="urn:microsoft.com/office/officeart/2005/8/layout/hList1"/>
    <dgm:cxn modelId="{B7156C8F-4AFE-4E58-9D21-D810A31BA1BD}" srcId="{DC587988-F980-412F-8117-5599AB6C7F34}" destId="{14C2E198-FBBD-4D56-BF2F-91DB8487CD61}" srcOrd="1" destOrd="0" parTransId="{66D8D9E3-4B2C-4AA4-8097-8EF652B1529D}" sibTransId="{BE3CFA2C-38B5-43D1-85FF-F8801B9E3086}"/>
    <dgm:cxn modelId="{09025890-0233-49E3-8DAB-5CA1009B5018}" type="presOf" srcId="{613348DE-EE44-486D-9A8B-F7F73B443888}" destId="{C06505B9-FE50-453C-9A40-8CB89353FFC5}" srcOrd="0" destOrd="0" presId="urn:microsoft.com/office/officeart/2005/8/layout/hList1"/>
    <dgm:cxn modelId="{13793295-4B6F-4A12-9E77-E7DD15903FC0}" type="presOf" srcId="{163C341C-372B-4EFA-92C0-90BA654A91D5}" destId="{1941EC38-8881-4697-BAD3-10C5CD3A657A}" srcOrd="0" destOrd="1" presId="urn:microsoft.com/office/officeart/2005/8/layout/hList1"/>
    <dgm:cxn modelId="{B61D1A97-639B-4FFA-AE41-4A32D9DD66A5}" type="presOf" srcId="{14C2E198-FBBD-4D56-BF2F-91DB8487CD61}" destId="{8237CB58-78E1-4FE2-84AF-224083FA898F}" srcOrd="0" destOrd="1" presId="urn:microsoft.com/office/officeart/2005/8/layout/hList1"/>
    <dgm:cxn modelId="{D9D2339F-B7AD-448C-9FFC-3AC5F71D6F92}" srcId="{DC587988-F980-412F-8117-5599AB6C7F34}" destId="{6A48BDA9-4242-432B-8834-8DAC5FD2C1DB}" srcOrd="0" destOrd="0" parTransId="{AC118235-1E9E-4E7C-AE29-FC272A1C602F}" sibTransId="{4C2B7104-3496-4149-8198-986CF226A06F}"/>
    <dgm:cxn modelId="{2455D0A3-551C-4BF1-93F7-46D7E2E70289}" type="presOf" srcId="{D1706546-1DB0-466B-8778-2BAE57F97970}" destId="{79C0F838-C7D0-45CE-8B3E-3B88E8BC79EA}" srcOrd="0" destOrd="3" presId="urn:microsoft.com/office/officeart/2005/8/layout/hList1"/>
    <dgm:cxn modelId="{96653BAA-93E2-4774-9C57-D6B3DB5BFAE5}" srcId="{9B4256FF-D4C2-49E2-901E-6A4BB9687E47}" destId="{8355C6D9-9B08-4687-BA7F-29D79AACE91C}" srcOrd="4" destOrd="0" parTransId="{97BD73E4-9FA8-4879-A36E-DC6726859230}" sibTransId="{66ED99C2-9E32-4BAB-9396-C1B28939AC11}"/>
    <dgm:cxn modelId="{1492EDAC-98B2-4339-BC46-E7F48F8091C1}" type="presOf" srcId="{DC587988-F980-412F-8117-5599AB6C7F34}" destId="{4D6AF1C0-0656-4500-B968-CDA71FB03099}" srcOrd="0" destOrd="0" presId="urn:microsoft.com/office/officeart/2005/8/layout/hList1"/>
    <dgm:cxn modelId="{B22F01AD-FE00-461F-BC5A-71742B239B64}" type="presOf" srcId="{6A48BDA9-4242-432B-8834-8DAC5FD2C1DB}" destId="{8237CB58-78E1-4FE2-84AF-224083FA898F}" srcOrd="0" destOrd="0" presId="urn:microsoft.com/office/officeart/2005/8/layout/hList1"/>
    <dgm:cxn modelId="{C77CF4B0-73A6-428F-AE47-58A4AF2AFEA1}" srcId="{FFCC133A-1360-404A-8067-7B5A255C7042}" destId="{DC587988-F980-412F-8117-5599AB6C7F34}" srcOrd="3" destOrd="0" parTransId="{A46C473A-7F9A-4CC5-86B1-85DD35C7D2BA}" sibTransId="{01C42CBC-4910-48E5-ADF5-3EB45E792791}"/>
    <dgm:cxn modelId="{074216B1-494C-4932-8BD2-EDA4FBBB4793}" srcId="{AF83F328-9C92-4568-94DB-048CAC113BAF}" destId="{ED7C0AD3-3ADE-4837-81AE-81F3B061FB08}" srcOrd="1" destOrd="0" parTransId="{97BB14E4-BE33-439C-AE6B-794766EB5F3A}" sibTransId="{19196B11-0D67-4FD5-902A-89D24AE7FAD2}"/>
    <dgm:cxn modelId="{EC659DB3-20AB-4533-802A-CD868EC8BFCD}" type="presOf" srcId="{E98C966E-F7D7-4C70-A2C3-92C50828EA7C}" destId="{C06505B9-FE50-453C-9A40-8CB89353FFC5}" srcOrd="0" destOrd="2" presId="urn:microsoft.com/office/officeart/2005/8/layout/hList1"/>
    <dgm:cxn modelId="{C5B2A6BD-A18A-4F7A-81EA-DE4B2F71D581}" type="presOf" srcId="{FA30E584-9FBE-4DE7-88BD-0D79DFDF3609}" destId="{1941EC38-8881-4697-BAD3-10C5CD3A657A}" srcOrd="0" destOrd="0" presId="urn:microsoft.com/office/officeart/2005/8/layout/hList1"/>
    <dgm:cxn modelId="{AEF8EBCF-700D-4FAA-B508-705103C27316}" srcId="{FFCC133A-1360-404A-8067-7B5A255C7042}" destId="{AF83F328-9C92-4568-94DB-048CAC113BAF}" srcOrd="2" destOrd="0" parTransId="{EB7B51B2-9E12-4718-811F-6D6CA08A50F9}" sibTransId="{939D0265-A8FC-4FE7-97A3-787A99C930E9}"/>
    <dgm:cxn modelId="{A8815BD6-6BDD-438C-9848-4B746929BC83}" srcId="{613348DE-EE44-486D-9A8B-F7F73B443888}" destId="{E98C966E-F7D7-4C70-A2C3-92C50828EA7C}" srcOrd="1" destOrd="0" parTransId="{CC3D1C17-E58E-46E8-A78E-1F6431F73E76}" sibTransId="{70B5D652-CD22-45E8-8E5A-6F61B6624244}"/>
    <dgm:cxn modelId="{34A4ABE3-F296-4E0A-913D-D457F3D35E42}" srcId="{AF83F328-9C92-4568-94DB-048CAC113BAF}" destId="{E98A1AC9-172D-4D0F-8DEB-BA831FA71336}" srcOrd="0" destOrd="0" parTransId="{180E5EC1-ED3F-4AC4-BA65-F9208FC4B0DC}" sibTransId="{FE8EF2AF-28F9-403B-9B0A-C5DDE8FDAA2B}"/>
    <dgm:cxn modelId="{3CDCF0E3-6FB2-41EC-8F4C-31E3F749EB22}" type="presOf" srcId="{209C8BCC-3794-4390-8EC1-C8B692027589}" destId="{C06505B9-FE50-453C-9A40-8CB89353FFC5}" srcOrd="0" destOrd="3" presId="urn:microsoft.com/office/officeart/2005/8/layout/hList1"/>
    <dgm:cxn modelId="{B74563E5-982D-4880-90F8-82E7FD268AD7}" type="presOf" srcId="{BFB5DADD-11AC-42B3-A549-9DAA39ED2B95}" destId="{79C0F838-C7D0-45CE-8B3E-3B88E8BC79EA}" srcOrd="0" destOrd="2" presId="urn:microsoft.com/office/officeart/2005/8/layout/hList1"/>
    <dgm:cxn modelId="{8DE4F6E8-EBA3-484B-B08F-60EA602C95CA}" type="presOf" srcId="{7E9AEE66-B08E-4FBF-8E9A-EC3AFF6CEF04}" destId="{79C0F838-C7D0-45CE-8B3E-3B88E8BC79EA}" srcOrd="0" destOrd="4" presId="urn:microsoft.com/office/officeart/2005/8/layout/hList1"/>
    <dgm:cxn modelId="{649C08F0-74C1-4C33-A818-F0C4B378ABC7}" srcId="{AF83F328-9C92-4568-94DB-048CAC113BAF}" destId="{7E9AEE66-B08E-4FBF-8E9A-EC3AFF6CEF04}" srcOrd="4" destOrd="0" parTransId="{6496549B-0587-493F-9AA3-43F2C4F417D2}" sibTransId="{B5569144-CD88-44BC-BD1F-B990A05D917E}"/>
    <dgm:cxn modelId="{491C40F4-885C-4875-B086-1091B5C295D3}" srcId="{AF83F328-9C92-4568-94DB-048CAC113BAF}" destId="{BFB5DADD-11AC-42B3-A549-9DAA39ED2B95}" srcOrd="2" destOrd="0" parTransId="{1977BBA6-2FF4-4BCB-A668-E6BCC6A673FA}" sibTransId="{C0789082-D528-4F71-BA56-79B317E0A610}"/>
    <dgm:cxn modelId="{125E71F5-CFA3-4B8F-97E8-16DCE34390DA}" srcId="{9B4256FF-D4C2-49E2-901E-6A4BB9687E47}" destId="{25366CA6-7639-45A6-BB27-FF2AC0C35C6C}" srcOrd="3" destOrd="0" parTransId="{E08AC914-0145-44C2-8F8B-EAF9219214B6}" sibTransId="{7FB1BA5D-1F85-455F-9204-E74DD837440C}"/>
    <dgm:cxn modelId="{4B04FAFF-0436-4699-8E7A-B4D8600C616B}" srcId="{FFCC133A-1360-404A-8067-7B5A255C7042}" destId="{9B4256FF-D4C2-49E2-901E-6A4BB9687E47}" srcOrd="1" destOrd="0" parTransId="{20790570-2D63-469C-8877-E69430438706}" sibTransId="{64EAD772-3A67-4FD8-8E40-4942A3913D48}"/>
    <dgm:cxn modelId="{BFF715FD-E2B1-4635-980A-2857B44DB23E}" type="presParOf" srcId="{B6A5954F-87A9-40E7-BB44-C100A680289D}" destId="{0FB9650C-906B-459A-AE3A-953F9AB276CE}" srcOrd="0" destOrd="0" presId="urn:microsoft.com/office/officeart/2005/8/layout/hList1"/>
    <dgm:cxn modelId="{84DA31E5-FF7C-4D61-95E5-39B4F39901B0}" type="presParOf" srcId="{0FB9650C-906B-459A-AE3A-953F9AB276CE}" destId="{92D20EF0-4379-4B17-9C14-D2BE9EAA8DD7}" srcOrd="0" destOrd="0" presId="urn:microsoft.com/office/officeart/2005/8/layout/hList1"/>
    <dgm:cxn modelId="{5AAEBEF5-AE0A-43A5-8AC3-2DEF951D5FDB}" type="presParOf" srcId="{0FB9650C-906B-459A-AE3A-953F9AB276CE}" destId="{C06505B9-FE50-453C-9A40-8CB89353FFC5}" srcOrd="1" destOrd="0" presId="urn:microsoft.com/office/officeart/2005/8/layout/hList1"/>
    <dgm:cxn modelId="{63086FF3-84B4-497C-9B6D-41385CD997F8}" type="presParOf" srcId="{B6A5954F-87A9-40E7-BB44-C100A680289D}" destId="{C10D1233-4501-4ED7-ADD4-F7E87DFA2DE0}" srcOrd="1" destOrd="0" presId="urn:microsoft.com/office/officeart/2005/8/layout/hList1"/>
    <dgm:cxn modelId="{6F29C56C-4A9D-40CA-9F63-FC3B9094F086}" type="presParOf" srcId="{B6A5954F-87A9-40E7-BB44-C100A680289D}" destId="{565877D7-55D2-45F8-9C9C-996EA47221DD}" srcOrd="2" destOrd="0" presId="urn:microsoft.com/office/officeart/2005/8/layout/hList1"/>
    <dgm:cxn modelId="{D738DE6D-6D2A-4D12-9F30-0CC9404CDECC}" type="presParOf" srcId="{565877D7-55D2-45F8-9C9C-996EA47221DD}" destId="{5B403CED-23C7-4270-A678-EDDB8AB86213}" srcOrd="0" destOrd="0" presId="urn:microsoft.com/office/officeart/2005/8/layout/hList1"/>
    <dgm:cxn modelId="{DA3B3616-BE73-459D-9B7F-6E344567BA5B}" type="presParOf" srcId="{565877D7-55D2-45F8-9C9C-996EA47221DD}" destId="{1941EC38-8881-4697-BAD3-10C5CD3A657A}" srcOrd="1" destOrd="0" presId="urn:microsoft.com/office/officeart/2005/8/layout/hList1"/>
    <dgm:cxn modelId="{2F649749-9487-4714-8ED4-9E8A471A9124}" type="presParOf" srcId="{B6A5954F-87A9-40E7-BB44-C100A680289D}" destId="{8B52ECF4-3C94-4C81-A53C-83B2C1C1A4B0}" srcOrd="3" destOrd="0" presId="urn:microsoft.com/office/officeart/2005/8/layout/hList1"/>
    <dgm:cxn modelId="{A2FF8143-4C03-44D1-B31F-978E3AB8D084}" type="presParOf" srcId="{B6A5954F-87A9-40E7-BB44-C100A680289D}" destId="{5744CBB8-279B-4516-BFC1-25CC9A0FCFB1}" srcOrd="4" destOrd="0" presId="urn:microsoft.com/office/officeart/2005/8/layout/hList1"/>
    <dgm:cxn modelId="{9B6BA37D-6F77-4FF0-9B5A-A766395690D9}" type="presParOf" srcId="{5744CBB8-279B-4516-BFC1-25CC9A0FCFB1}" destId="{025971CC-86B5-4FB5-8901-14FBBBE3C75F}" srcOrd="0" destOrd="0" presId="urn:microsoft.com/office/officeart/2005/8/layout/hList1"/>
    <dgm:cxn modelId="{5F01F3AB-7B0F-4699-8CCA-A6F706A08F56}" type="presParOf" srcId="{5744CBB8-279B-4516-BFC1-25CC9A0FCFB1}" destId="{79C0F838-C7D0-45CE-8B3E-3B88E8BC79EA}" srcOrd="1" destOrd="0" presId="urn:microsoft.com/office/officeart/2005/8/layout/hList1"/>
    <dgm:cxn modelId="{A0B22FD1-2E88-4552-9444-7DED972D4343}" type="presParOf" srcId="{B6A5954F-87A9-40E7-BB44-C100A680289D}" destId="{EAFB91EF-3987-42E7-B434-8A1466C1C441}" srcOrd="5" destOrd="0" presId="urn:microsoft.com/office/officeart/2005/8/layout/hList1"/>
    <dgm:cxn modelId="{9592A1AF-50DC-4E6C-AE8F-43F3F0BFC239}" type="presParOf" srcId="{B6A5954F-87A9-40E7-BB44-C100A680289D}" destId="{68AAF92E-D7D0-467C-925B-5AD7BB19AD5F}" srcOrd="6" destOrd="0" presId="urn:microsoft.com/office/officeart/2005/8/layout/hList1"/>
    <dgm:cxn modelId="{6D03B405-9E0B-4FF9-88CB-0DD4FDAA6944}" type="presParOf" srcId="{68AAF92E-D7D0-467C-925B-5AD7BB19AD5F}" destId="{4D6AF1C0-0656-4500-B968-CDA71FB03099}" srcOrd="0" destOrd="0" presId="urn:microsoft.com/office/officeart/2005/8/layout/hList1"/>
    <dgm:cxn modelId="{7880820C-B184-4FAA-ACC9-3753A42AB5B1}" type="presParOf" srcId="{68AAF92E-D7D0-467C-925B-5AD7BB19AD5F}" destId="{8237CB58-78E1-4FE2-84AF-224083FA898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FACE46-0526-429D-986D-B5BB3DAE7C66}" type="doc">
      <dgm:prSet loTypeId="urn:microsoft.com/office/officeart/2005/8/layout/process1" loCatId="process" qsTypeId="urn:microsoft.com/office/officeart/2005/8/quickstyle/simple1" qsCatId="simple" csTypeId="urn:microsoft.com/office/officeart/2005/8/colors/accent1_2" csCatId="accent1" phldr="1"/>
      <dgm:spPr/>
    </dgm:pt>
    <dgm:pt modelId="{59A6DA02-A847-4AAA-99B4-572DC904A75A}">
      <dgm:prSet phldrT="[Text]">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b="1" dirty="0"/>
            <a:t>001010100001010</a:t>
          </a:r>
        </a:p>
      </dgm:t>
    </dgm:pt>
    <dgm:pt modelId="{B70A1630-BF4F-4F4D-ABAC-B5390CA94695}" type="parTrans" cxnId="{5AD31579-C33C-48A9-9579-BE405EF4945B}">
      <dgm:prSet/>
      <dgm:spPr/>
      <dgm:t>
        <a:bodyPr/>
        <a:lstStyle/>
        <a:p>
          <a:endParaRPr lang="en-US" b="1"/>
        </a:p>
      </dgm:t>
    </dgm:pt>
    <dgm:pt modelId="{2B81916A-0943-4FFF-8796-D9729442B031}" type="sibTrans" cxnId="{5AD31579-C33C-48A9-9579-BE405EF4945B}">
      <dgm:prSet/>
      <dgm:spPr/>
      <dgm:t>
        <a:bodyPr/>
        <a:lstStyle/>
        <a:p>
          <a:endParaRPr lang="en-US" b="1" dirty="0"/>
        </a:p>
      </dgm:t>
    </dgm:pt>
    <dgm:pt modelId="{5DE1A2F3-4663-4083-97F7-BACFDD47B6C2}">
      <dgm:prSet phldrT="[Text]">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b="1" dirty="0"/>
            <a:t>010101010001110</a:t>
          </a:r>
        </a:p>
      </dgm:t>
    </dgm:pt>
    <dgm:pt modelId="{6E1BC335-A05A-4449-8B83-8D2F9A9E2777}" type="parTrans" cxnId="{C3C710D4-B017-4401-B519-17E9DC25A982}">
      <dgm:prSet/>
      <dgm:spPr/>
      <dgm:t>
        <a:bodyPr/>
        <a:lstStyle/>
        <a:p>
          <a:endParaRPr lang="en-US" b="1"/>
        </a:p>
      </dgm:t>
    </dgm:pt>
    <dgm:pt modelId="{B0ECBF0B-A0E4-4FC3-844D-A0A22C81E64F}" type="sibTrans" cxnId="{C3C710D4-B017-4401-B519-17E9DC25A982}">
      <dgm:prSet/>
      <dgm:spPr/>
      <dgm:t>
        <a:bodyPr/>
        <a:lstStyle/>
        <a:p>
          <a:endParaRPr lang="en-US" b="1" dirty="0"/>
        </a:p>
      </dgm:t>
    </dgm:pt>
    <dgm:pt modelId="{DBF523A3-EAAA-4036-A102-AA488F5D6856}">
      <dgm:prSet phldrT="[Text]">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b="1" dirty="0"/>
            <a:t>01110100011010101</a:t>
          </a:r>
        </a:p>
      </dgm:t>
    </dgm:pt>
    <dgm:pt modelId="{3F57B753-C014-4ADC-8ACB-D05D25B06E2B}" type="parTrans" cxnId="{38670F8C-5CD7-497F-AC4D-6071CF247796}">
      <dgm:prSet/>
      <dgm:spPr/>
      <dgm:t>
        <a:bodyPr/>
        <a:lstStyle/>
        <a:p>
          <a:endParaRPr lang="en-US" b="1"/>
        </a:p>
      </dgm:t>
    </dgm:pt>
    <dgm:pt modelId="{346FFBD8-CCF0-4E35-86E9-F9CEE7CB586B}" type="sibTrans" cxnId="{38670F8C-5CD7-497F-AC4D-6071CF247796}">
      <dgm:prSet/>
      <dgm:spPr/>
      <dgm:t>
        <a:bodyPr/>
        <a:lstStyle/>
        <a:p>
          <a:endParaRPr lang="en-US" b="1"/>
        </a:p>
      </dgm:t>
    </dgm:pt>
    <dgm:pt modelId="{F5A70D54-6BC9-437C-B9C5-A6E0A545D14F}" type="pres">
      <dgm:prSet presAssocID="{03FACE46-0526-429D-986D-B5BB3DAE7C66}" presName="Name0" presStyleCnt="0">
        <dgm:presLayoutVars>
          <dgm:dir/>
          <dgm:resizeHandles val="exact"/>
        </dgm:presLayoutVars>
      </dgm:prSet>
      <dgm:spPr/>
    </dgm:pt>
    <dgm:pt modelId="{719CD9EE-6021-4718-8A4E-610A63065F65}" type="pres">
      <dgm:prSet presAssocID="{59A6DA02-A847-4AAA-99B4-572DC904A75A}" presName="node" presStyleLbl="node1" presStyleIdx="0" presStyleCnt="3">
        <dgm:presLayoutVars>
          <dgm:bulletEnabled val="1"/>
        </dgm:presLayoutVars>
      </dgm:prSet>
      <dgm:spPr/>
    </dgm:pt>
    <dgm:pt modelId="{6A2427F7-807F-4ECD-8E1F-69C4A084AE9A}" type="pres">
      <dgm:prSet presAssocID="{2B81916A-0943-4FFF-8796-D9729442B031}" presName="sibTrans" presStyleLbl="sibTrans2D1" presStyleIdx="0" presStyleCnt="2"/>
      <dgm:spPr/>
    </dgm:pt>
    <dgm:pt modelId="{AC714A14-B8B5-462C-B5C5-CD1F9CB9B0A6}" type="pres">
      <dgm:prSet presAssocID="{2B81916A-0943-4FFF-8796-D9729442B031}" presName="connectorText" presStyleLbl="sibTrans2D1" presStyleIdx="0" presStyleCnt="2"/>
      <dgm:spPr/>
    </dgm:pt>
    <dgm:pt modelId="{359F944D-E33B-4569-9BB3-0A4D66ABD5D0}" type="pres">
      <dgm:prSet presAssocID="{5DE1A2F3-4663-4083-97F7-BACFDD47B6C2}" presName="node" presStyleLbl="node1" presStyleIdx="1" presStyleCnt="3">
        <dgm:presLayoutVars>
          <dgm:bulletEnabled val="1"/>
        </dgm:presLayoutVars>
      </dgm:prSet>
      <dgm:spPr/>
    </dgm:pt>
    <dgm:pt modelId="{98021D49-580C-48CA-A2E0-0023E8587F9F}" type="pres">
      <dgm:prSet presAssocID="{B0ECBF0B-A0E4-4FC3-844D-A0A22C81E64F}" presName="sibTrans" presStyleLbl="sibTrans2D1" presStyleIdx="1" presStyleCnt="2"/>
      <dgm:spPr/>
    </dgm:pt>
    <dgm:pt modelId="{BC9A21B1-71E1-4F0B-AE89-3BD059087549}" type="pres">
      <dgm:prSet presAssocID="{B0ECBF0B-A0E4-4FC3-844D-A0A22C81E64F}" presName="connectorText" presStyleLbl="sibTrans2D1" presStyleIdx="1" presStyleCnt="2"/>
      <dgm:spPr/>
    </dgm:pt>
    <dgm:pt modelId="{AE17E55D-58A5-4F6C-9E53-D4708060BD1B}" type="pres">
      <dgm:prSet presAssocID="{DBF523A3-EAAA-4036-A102-AA488F5D6856}" presName="node" presStyleLbl="node1" presStyleIdx="2" presStyleCnt="3">
        <dgm:presLayoutVars>
          <dgm:bulletEnabled val="1"/>
        </dgm:presLayoutVars>
      </dgm:prSet>
      <dgm:spPr/>
    </dgm:pt>
  </dgm:ptLst>
  <dgm:cxnLst>
    <dgm:cxn modelId="{B923B412-30B4-4D9A-B185-B7263B15B2D4}" type="presOf" srcId="{03FACE46-0526-429D-986D-B5BB3DAE7C66}" destId="{F5A70D54-6BC9-437C-B9C5-A6E0A545D14F}" srcOrd="0" destOrd="0" presId="urn:microsoft.com/office/officeart/2005/8/layout/process1"/>
    <dgm:cxn modelId="{EB78AA41-ACA4-4947-BEEA-607DA9E8B242}" type="presOf" srcId="{2B81916A-0943-4FFF-8796-D9729442B031}" destId="{AC714A14-B8B5-462C-B5C5-CD1F9CB9B0A6}" srcOrd="1" destOrd="0" presId="urn:microsoft.com/office/officeart/2005/8/layout/process1"/>
    <dgm:cxn modelId="{F8A29851-6133-4F8C-B75D-EC3FB8EC95EC}" type="presOf" srcId="{B0ECBF0B-A0E4-4FC3-844D-A0A22C81E64F}" destId="{BC9A21B1-71E1-4F0B-AE89-3BD059087549}" srcOrd="1" destOrd="0" presId="urn:microsoft.com/office/officeart/2005/8/layout/process1"/>
    <dgm:cxn modelId="{5AD31579-C33C-48A9-9579-BE405EF4945B}" srcId="{03FACE46-0526-429D-986D-B5BB3DAE7C66}" destId="{59A6DA02-A847-4AAA-99B4-572DC904A75A}" srcOrd="0" destOrd="0" parTransId="{B70A1630-BF4F-4F4D-ABAC-B5390CA94695}" sibTransId="{2B81916A-0943-4FFF-8796-D9729442B031}"/>
    <dgm:cxn modelId="{38670F8C-5CD7-497F-AC4D-6071CF247796}" srcId="{03FACE46-0526-429D-986D-B5BB3DAE7C66}" destId="{DBF523A3-EAAA-4036-A102-AA488F5D6856}" srcOrd="2" destOrd="0" parTransId="{3F57B753-C014-4ADC-8ACB-D05D25B06E2B}" sibTransId="{346FFBD8-CCF0-4E35-86E9-F9CEE7CB586B}"/>
    <dgm:cxn modelId="{8106DA9E-9208-4259-8B73-4C76DBCFEF08}" type="presOf" srcId="{5DE1A2F3-4663-4083-97F7-BACFDD47B6C2}" destId="{359F944D-E33B-4569-9BB3-0A4D66ABD5D0}" srcOrd="0" destOrd="0" presId="urn:microsoft.com/office/officeart/2005/8/layout/process1"/>
    <dgm:cxn modelId="{76A0E8A1-591F-46A7-8848-93B7C2B7884E}" type="presOf" srcId="{2B81916A-0943-4FFF-8796-D9729442B031}" destId="{6A2427F7-807F-4ECD-8E1F-69C4A084AE9A}" srcOrd="0" destOrd="0" presId="urn:microsoft.com/office/officeart/2005/8/layout/process1"/>
    <dgm:cxn modelId="{CDF981B8-7574-4529-BF3E-50334E775534}" type="presOf" srcId="{DBF523A3-EAAA-4036-A102-AA488F5D6856}" destId="{AE17E55D-58A5-4F6C-9E53-D4708060BD1B}" srcOrd="0" destOrd="0" presId="urn:microsoft.com/office/officeart/2005/8/layout/process1"/>
    <dgm:cxn modelId="{C3C710D4-B017-4401-B519-17E9DC25A982}" srcId="{03FACE46-0526-429D-986D-B5BB3DAE7C66}" destId="{5DE1A2F3-4663-4083-97F7-BACFDD47B6C2}" srcOrd="1" destOrd="0" parTransId="{6E1BC335-A05A-4449-8B83-8D2F9A9E2777}" sibTransId="{B0ECBF0B-A0E4-4FC3-844D-A0A22C81E64F}"/>
    <dgm:cxn modelId="{3CEF2AEF-1D26-43B4-806D-344905EA7299}" type="presOf" srcId="{B0ECBF0B-A0E4-4FC3-844D-A0A22C81E64F}" destId="{98021D49-580C-48CA-A2E0-0023E8587F9F}" srcOrd="0" destOrd="0" presId="urn:microsoft.com/office/officeart/2005/8/layout/process1"/>
    <dgm:cxn modelId="{940B80F2-7EC0-4EE6-B662-28911A2932D0}" type="presOf" srcId="{59A6DA02-A847-4AAA-99B4-572DC904A75A}" destId="{719CD9EE-6021-4718-8A4E-610A63065F65}" srcOrd="0" destOrd="0" presId="urn:microsoft.com/office/officeart/2005/8/layout/process1"/>
    <dgm:cxn modelId="{A05EC2C3-EF1B-48F3-9948-18E5B08F71C3}" type="presParOf" srcId="{F5A70D54-6BC9-437C-B9C5-A6E0A545D14F}" destId="{719CD9EE-6021-4718-8A4E-610A63065F65}" srcOrd="0" destOrd="0" presId="urn:microsoft.com/office/officeart/2005/8/layout/process1"/>
    <dgm:cxn modelId="{687F676C-7684-42BE-B17D-00B023042F2F}" type="presParOf" srcId="{F5A70D54-6BC9-437C-B9C5-A6E0A545D14F}" destId="{6A2427F7-807F-4ECD-8E1F-69C4A084AE9A}" srcOrd="1" destOrd="0" presId="urn:microsoft.com/office/officeart/2005/8/layout/process1"/>
    <dgm:cxn modelId="{06F6D667-6D9E-47FD-A142-D4287D47CBF8}" type="presParOf" srcId="{6A2427F7-807F-4ECD-8E1F-69C4A084AE9A}" destId="{AC714A14-B8B5-462C-B5C5-CD1F9CB9B0A6}" srcOrd="0" destOrd="0" presId="urn:microsoft.com/office/officeart/2005/8/layout/process1"/>
    <dgm:cxn modelId="{87A2BF50-4A69-4F95-9908-5804AC031F1E}" type="presParOf" srcId="{F5A70D54-6BC9-437C-B9C5-A6E0A545D14F}" destId="{359F944D-E33B-4569-9BB3-0A4D66ABD5D0}" srcOrd="2" destOrd="0" presId="urn:microsoft.com/office/officeart/2005/8/layout/process1"/>
    <dgm:cxn modelId="{6D2D13C6-1144-45F4-982D-102910E3C91D}" type="presParOf" srcId="{F5A70D54-6BC9-437C-B9C5-A6E0A545D14F}" destId="{98021D49-580C-48CA-A2E0-0023E8587F9F}" srcOrd="3" destOrd="0" presId="urn:microsoft.com/office/officeart/2005/8/layout/process1"/>
    <dgm:cxn modelId="{629ADF8E-F4A0-407C-886F-848F867A0295}" type="presParOf" srcId="{98021D49-580C-48CA-A2E0-0023E8587F9F}" destId="{BC9A21B1-71E1-4F0B-AE89-3BD059087549}" srcOrd="0" destOrd="0" presId="urn:microsoft.com/office/officeart/2005/8/layout/process1"/>
    <dgm:cxn modelId="{AD83EC7F-EB95-422B-861C-546AC0DAE8FC}" type="presParOf" srcId="{F5A70D54-6BC9-437C-B9C5-A6E0A545D14F}" destId="{AE17E55D-58A5-4F6C-9E53-D4708060BD1B}" srcOrd="4"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FACE46-0526-429D-986D-B5BB3DAE7C66}" type="doc">
      <dgm:prSet loTypeId="urn:microsoft.com/office/officeart/2005/8/layout/process1" loCatId="process" qsTypeId="urn:microsoft.com/office/officeart/2005/8/quickstyle/simple1" qsCatId="simple" csTypeId="urn:microsoft.com/office/officeart/2005/8/colors/accent1_2" csCatId="accent1" phldr="1"/>
      <dgm:spPr/>
    </dgm:pt>
    <dgm:pt modelId="{59A6DA02-A847-4AAA-99B4-572DC904A75A}">
      <dgm:prSet phldrT="[Text]">
        <dgm:style>
          <a:lnRef idx="2">
            <a:schemeClr val="accent4">
              <a:shade val="50000"/>
            </a:schemeClr>
          </a:lnRef>
          <a:fillRef idx="1">
            <a:schemeClr val="accent4"/>
          </a:fillRef>
          <a:effectRef idx="0">
            <a:schemeClr val="accent4"/>
          </a:effectRef>
          <a:fontRef idx="minor">
            <a:schemeClr val="lt1"/>
          </a:fontRef>
        </dgm:style>
      </dgm:prSet>
      <dgm:spPr>
        <a:solidFill>
          <a:srgbClr val="C45C04"/>
        </a:solidFill>
      </dgm:spPr>
      <dgm:t>
        <a:bodyPr/>
        <a:lstStyle/>
        <a:p>
          <a:r>
            <a:rPr lang="en-US" b="1" dirty="0"/>
            <a:t>001010100001010</a:t>
          </a:r>
        </a:p>
      </dgm:t>
    </dgm:pt>
    <dgm:pt modelId="{B70A1630-BF4F-4F4D-ABAC-B5390CA94695}" type="parTrans" cxnId="{5AD31579-C33C-48A9-9579-BE405EF4945B}">
      <dgm:prSet/>
      <dgm:spPr/>
      <dgm:t>
        <a:bodyPr/>
        <a:lstStyle/>
        <a:p>
          <a:endParaRPr lang="en-US" b="1"/>
        </a:p>
      </dgm:t>
    </dgm:pt>
    <dgm:pt modelId="{2B81916A-0943-4FFF-8796-D9729442B031}" type="sibTrans" cxnId="{5AD31579-C33C-48A9-9579-BE405EF4945B}">
      <dgm:prSet/>
      <dgm:spPr/>
      <dgm:t>
        <a:bodyPr/>
        <a:lstStyle/>
        <a:p>
          <a:endParaRPr lang="en-US" b="1" dirty="0"/>
        </a:p>
      </dgm:t>
    </dgm:pt>
    <dgm:pt modelId="{5DE1A2F3-4663-4083-97F7-BACFDD47B6C2}">
      <dgm:prSet phldrT="[Tex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US" b="1" dirty="0"/>
            <a:t>010101010001110</a:t>
          </a:r>
        </a:p>
      </dgm:t>
    </dgm:pt>
    <dgm:pt modelId="{6E1BC335-A05A-4449-8B83-8D2F9A9E2777}" type="parTrans" cxnId="{C3C710D4-B017-4401-B519-17E9DC25A982}">
      <dgm:prSet/>
      <dgm:spPr/>
      <dgm:t>
        <a:bodyPr/>
        <a:lstStyle/>
        <a:p>
          <a:endParaRPr lang="en-US" b="1"/>
        </a:p>
      </dgm:t>
    </dgm:pt>
    <dgm:pt modelId="{B0ECBF0B-A0E4-4FC3-844D-A0A22C81E64F}" type="sibTrans" cxnId="{C3C710D4-B017-4401-B519-17E9DC25A982}">
      <dgm:prSet/>
      <dgm:spPr/>
      <dgm:t>
        <a:bodyPr/>
        <a:lstStyle/>
        <a:p>
          <a:endParaRPr lang="en-US" b="1" dirty="0"/>
        </a:p>
      </dgm:t>
    </dgm:pt>
    <dgm:pt modelId="{DBF523A3-EAAA-4036-A102-AA488F5D6856}">
      <dgm:prSet phldrT="[Tex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US" b="1" dirty="0"/>
            <a:t>01110100011010101</a:t>
          </a:r>
        </a:p>
      </dgm:t>
    </dgm:pt>
    <dgm:pt modelId="{3F57B753-C014-4ADC-8ACB-D05D25B06E2B}" type="parTrans" cxnId="{38670F8C-5CD7-497F-AC4D-6071CF247796}">
      <dgm:prSet/>
      <dgm:spPr/>
      <dgm:t>
        <a:bodyPr/>
        <a:lstStyle/>
        <a:p>
          <a:endParaRPr lang="en-US" b="1"/>
        </a:p>
      </dgm:t>
    </dgm:pt>
    <dgm:pt modelId="{346FFBD8-CCF0-4E35-86E9-F9CEE7CB586B}" type="sibTrans" cxnId="{38670F8C-5CD7-497F-AC4D-6071CF247796}">
      <dgm:prSet/>
      <dgm:spPr/>
      <dgm:t>
        <a:bodyPr/>
        <a:lstStyle/>
        <a:p>
          <a:endParaRPr lang="en-US" b="1"/>
        </a:p>
      </dgm:t>
    </dgm:pt>
    <dgm:pt modelId="{F5A70D54-6BC9-437C-B9C5-A6E0A545D14F}" type="pres">
      <dgm:prSet presAssocID="{03FACE46-0526-429D-986D-B5BB3DAE7C66}" presName="Name0" presStyleCnt="0">
        <dgm:presLayoutVars>
          <dgm:dir/>
          <dgm:resizeHandles val="exact"/>
        </dgm:presLayoutVars>
      </dgm:prSet>
      <dgm:spPr/>
    </dgm:pt>
    <dgm:pt modelId="{719CD9EE-6021-4718-8A4E-610A63065F65}" type="pres">
      <dgm:prSet presAssocID="{59A6DA02-A847-4AAA-99B4-572DC904A75A}" presName="node" presStyleLbl="node1" presStyleIdx="0" presStyleCnt="3">
        <dgm:presLayoutVars>
          <dgm:bulletEnabled val="1"/>
        </dgm:presLayoutVars>
      </dgm:prSet>
      <dgm:spPr/>
    </dgm:pt>
    <dgm:pt modelId="{6A2427F7-807F-4ECD-8E1F-69C4A084AE9A}" type="pres">
      <dgm:prSet presAssocID="{2B81916A-0943-4FFF-8796-D9729442B031}" presName="sibTrans" presStyleLbl="sibTrans2D1" presStyleIdx="0" presStyleCnt="2"/>
      <dgm:spPr/>
    </dgm:pt>
    <dgm:pt modelId="{AC714A14-B8B5-462C-B5C5-CD1F9CB9B0A6}" type="pres">
      <dgm:prSet presAssocID="{2B81916A-0943-4FFF-8796-D9729442B031}" presName="connectorText" presStyleLbl="sibTrans2D1" presStyleIdx="0" presStyleCnt="2"/>
      <dgm:spPr/>
    </dgm:pt>
    <dgm:pt modelId="{359F944D-E33B-4569-9BB3-0A4D66ABD5D0}" type="pres">
      <dgm:prSet presAssocID="{5DE1A2F3-4663-4083-97F7-BACFDD47B6C2}" presName="node" presStyleLbl="node1" presStyleIdx="1" presStyleCnt="3">
        <dgm:presLayoutVars>
          <dgm:bulletEnabled val="1"/>
        </dgm:presLayoutVars>
      </dgm:prSet>
      <dgm:spPr/>
    </dgm:pt>
    <dgm:pt modelId="{98021D49-580C-48CA-A2E0-0023E8587F9F}" type="pres">
      <dgm:prSet presAssocID="{B0ECBF0B-A0E4-4FC3-844D-A0A22C81E64F}" presName="sibTrans" presStyleLbl="sibTrans2D1" presStyleIdx="1" presStyleCnt="2"/>
      <dgm:spPr/>
    </dgm:pt>
    <dgm:pt modelId="{BC9A21B1-71E1-4F0B-AE89-3BD059087549}" type="pres">
      <dgm:prSet presAssocID="{B0ECBF0B-A0E4-4FC3-844D-A0A22C81E64F}" presName="connectorText" presStyleLbl="sibTrans2D1" presStyleIdx="1" presStyleCnt="2"/>
      <dgm:spPr/>
    </dgm:pt>
    <dgm:pt modelId="{AE17E55D-58A5-4F6C-9E53-D4708060BD1B}" type="pres">
      <dgm:prSet presAssocID="{DBF523A3-EAAA-4036-A102-AA488F5D6856}" presName="node" presStyleLbl="node1" presStyleIdx="2" presStyleCnt="3">
        <dgm:presLayoutVars>
          <dgm:bulletEnabled val="1"/>
        </dgm:presLayoutVars>
      </dgm:prSet>
      <dgm:spPr/>
    </dgm:pt>
  </dgm:ptLst>
  <dgm:cxnLst>
    <dgm:cxn modelId="{37BC580B-3A6C-489F-ADE2-6E1887E0D09F}" type="presOf" srcId="{03FACE46-0526-429D-986D-B5BB3DAE7C66}" destId="{F5A70D54-6BC9-437C-B9C5-A6E0A545D14F}" srcOrd="0" destOrd="0" presId="urn:microsoft.com/office/officeart/2005/8/layout/process1"/>
    <dgm:cxn modelId="{CA1F0D6F-57C9-4259-BDFA-C944B7250E18}" type="presOf" srcId="{2B81916A-0943-4FFF-8796-D9729442B031}" destId="{6A2427F7-807F-4ECD-8E1F-69C4A084AE9A}" srcOrd="0" destOrd="0" presId="urn:microsoft.com/office/officeart/2005/8/layout/process1"/>
    <dgm:cxn modelId="{5AD31579-C33C-48A9-9579-BE405EF4945B}" srcId="{03FACE46-0526-429D-986D-B5BB3DAE7C66}" destId="{59A6DA02-A847-4AAA-99B4-572DC904A75A}" srcOrd="0" destOrd="0" parTransId="{B70A1630-BF4F-4F4D-ABAC-B5390CA94695}" sibTransId="{2B81916A-0943-4FFF-8796-D9729442B031}"/>
    <dgm:cxn modelId="{38670F8C-5CD7-497F-AC4D-6071CF247796}" srcId="{03FACE46-0526-429D-986D-B5BB3DAE7C66}" destId="{DBF523A3-EAAA-4036-A102-AA488F5D6856}" srcOrd="2" destOrd="0" parTransId="{3F57B753-C014-4ADC-8ACB-D05D25B06E2B}" sibTransId="{346FFBD8-CCF0-4E35-86E9-F9CEE7CB586B}"/>
    <dgm:cxn modelId="{B493F998-24AD-45BC-8798-B4AA9B8C39A7}" type="presOf" srcId="{B0ECBF0B-A0E4-4FC3-844D-A0A22C81E64F}" destId="{98021D49-580C-48CA-A2E0-0023E8587F9F}" srcOrd="0" destOrd="0" presId="urn:microsoft.com/office/officeart/2005/8/layout/process1"/>
    <dgm:cxn modelId="{41B9BBA8-FF3E-4B26-810C-E57359BBB0D2}" type="presOf" srcId="{5DE1A2F3-4663-4083-97F7-BACFDD47B6C2}" destId="{359F944D-E33B-4569-9BB3-0A4D66ABD5D0}" srcOrd="0" destOrd="0" presId="urn:microsoft.com/office/officeart/2005/8/layout/process1"/>
    <dgm:cxn modelId="{036BB0B7-F740-4D5D-BCB8-AF8B4BC026D5}" type="presOf" srcId="{2B81916A-0943-4FFF-8796-D9729442B031}" destId="{AC714A14-B8B5-462C-B5C5-CD1F9CB9B0A6}" srcOrd="1" destOrd="0" presId="urn:microsoft.com/office/officeart/2005/8/layout/process1"/>
    <dgm:cxn modelId="{16DE5DC8-BC98-4768-B65E-71F3AB9697E1}" type="presOf" srcId="{B0ECBF0B-A0E4-4FC3-844D-A0A22C81E64F}" destId="{BC9A21B1-71E1-4F0B-AE89-3BD059087549}" srcOrd="1" destOrd="0" presId="urn:microsoft.com/office/officeart/2005/8/layout/process1"/>
    <dgm:cxn modelId="{C3C710D4-B017-4401-B519-17E9DC25A982}" srcId="{03FACE46-0526-429D-986D-B5BB3DAE7C66}" destId="{5DE1A2F3-4663-4083-97F7-BACFDD47B6C2}" srcOrd="1" destOrd="0" parTransId="{6E1BC335-A05A-4449-8B83-8D2F9A9E2777}" sibTransId="{B0ECBF0B-A0E4-4FC3-844D-A0A22C81E64F}"/>
    <dgm:cxn modelId="{DFFA6EDF-FFFB-4BA6-A3ED-DB4876384A61}" type="presOf" srcId="{DBF523A3-EAAA-4036-A102-AA488F5D6856}" destId="{AE17E55D-58A5-4F6C-9E53-D4708060BD1B}" srcOrd="0" destOrd="0" presId="urn:microsoft.com/office/officeart/2005/8/layout/process1"/>
    <dgm:cxn modelId="{EEC7F8FC-F484-42BA-AC8A-E1F7F809655E}" type="presOf" srcId="{59A6DA02-A847-4AAA-99B4-572DC904A75A}" destId="{719CD9EE-6021-4718-8A4E-610A63065F65}" srcOrd="0" destOrd="0" presId="urn:microsoft.com/office/officeart/2005/8/layout/process1"/>
    <dgm:cxn modelId="{21D8132A-DEA1-4B91-8000-A6E440E92F2F}" type="presParOf" srcId="{F5A70D54-6BC9-437C-B9C5-A6E0A545D14F}" destId="{719CD9EE-6021-4718-8A4E-610A63065F65}" srcOrd="0" destOrd="0" presId="urn:microsoft.com/office/officeart/2005/8/layout/process1"/>
    <dgm:cxn modelId="{182F4611-A3FE-4D38-9E63-7E6C9E490C84}" type="presParOf" srcId="{F5A70D54-6BC9-437C-B9C5-A6E0A545D14F}" destId="{6A2427F7-807F-4ECD-8E1F-69C4A084AE9A}" srcOrd="1" destOrd="0" presId="urn:microsoft.com/office/officeart/2005/8/layout/process1"/>
    <dgm:cxn modelId="{71536545-51CC-490E-AC25-871FE74A2091}" type="presParOf" srcId="{6A2427F7-807F-4ECD-8E1F-69C4A084AE9A}" destId="{AC714A14-B8B5-462C-B5C5-CD1F9CB9B0A6}" srcOrd="0" destOrd="0" presId="urn:microsoft.com/office/officeart/2005/8/layout/process1"/>
    <dgm:cxn modelId="{40787B77-BBFA-48F0-98D0-1869849B6E02}" type="presParOf" srcId="{F5A70D54-6BC9-437C-B9C5-A6E0A545D14F}" destId="{359F944D-E33B-4569-9BB3-0A4D66ABD5D0}" srcOrd="2" destOrd="0" presId="urn:microsoft.com/office/officeart/2005/8/layout/process1"/>
    <dgm:cxn modelId="{417B650F-F3FC-471C-B7E4-5913152FF0DE}" type="presParOf" srcId="{F5A70D54-6BC9-437C-B9C5-A6E0A545D14F}" destId="{98021D49-580C-48CA-A2E0-0023E8587F9F}" srcOrd="3" destOrd="0" presId="urn:microsoft.com/office/officeart/2005/8/layout/process1"/>
    <dgm:cxn modelId="{B8FD5F5A-CF2F-4102-A7FE-59B18A352A2B}" type="presParOf" srcId="{98021D49-580C-48CA-A2E0-0023E8587F9F}" destId="{BC9A21B1-71E1-4F0B-AE89-3BD059087549}" srcOrd="0" destOrd="0" presId="urn:microsoft.com/office/officeart/2005/8/layout/process1"/>
    <dgm:cxn modelId="{07BD9BEB-FAE0-4293-8BC9-7842C0584D3C}" type="presParOf" srcId="{F5A70D54-6BC9-437C-B9C5-A6E0A545D14F}" destId="{AE17E55D-58A5-4F6C-9E53-D4708060BD1B}" srcOrd="4" destOrd="0" presId="urn:microsoft.com/office/officeart/2005/8/layout/process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FACE46-0526-429D-986D-B5BB3DAE7C66}" type="doc">
      <dgm:prSet loTypeId="urn:microsoft.com/office/officeart/2005/8/layout/process1" loCatId="process" qsTypeId="urn:microsoft.com/office/officeart/2005/8/quickstyle/simple1" qsCatId="simple" csTypeId="urn:microsoft.com/office/officeart/2005/8/colors/accent1_2" csCatId="accent1" phldr="1"/>
      <dgm:spPr/>
    </dgm:pt>
    <dgm:pt modelId="{59A6DA02-A847-4AAA-99B4-572DC904A75A}">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US" b="1" dirty="0"/>
            <a:t>001010100001010</a:t>
          </a:r>
        </a:p>
      </dgm:t>
    </dgm:pt>
    <dgm:pt modelId="{B70A1630-BF4F-4F4D-ABAC-B5390CA94695}" type="parTrans" cxnId="{5AD31579-C33C-48A9-9579-BE405EF4945B}">
      <dgm:prSet/>
      <dgm:spPr/>
      <dgm:t>
        <a:bodyPr/>
        <a:lstStyle/>
        <a:p>
          <a:endParaRPr lang="en-US" b="1"/>
        </a:p>
      </dgm:t>
    </dgm:pt>
    <dgm:pt modelId="{2B81916A-0943-4FFF-8796-D9729442B031}" type="sibTrans" cxnId="{5AD31579-C33C-48A9-9579-BE405EF4945B}">
      <dgm:prSet/>
      <dgm:spPr/>
      <dgm:t>
        <a:bodyPr/>
        <a:lstStyle/>
        <a:p>
          <a:endParaRPr lang="en-US" b="1" dirty="0"/>
        </a:p>
      </dgm:t>
    </dgm:pt>
    <dgm:pt modelId="{5DE1A2F3-4663-4083-97F7-BACFDD47B6C2}">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US" b="1" dirty="0"/>
            <a:t>010101010001110</a:t>
          </a:r>
        </a:p>
      </dgm:t>
    </dgm:pt>
    <dgm:pt modelId="{6E1BC335-A05A-4449-8B83-8D2F9A9E2777}" type="parTrans" cxnId="{C3C710D4-B017-4401-B519-17E9DC25A982}">
      <dgm:prSet/>
      <dgm:spPr/>
      <dgm:t>
        <a:bodyPr/>
        <a:lstStyle/>
        <a:p>
          <a:endParaRPr lang="en-US" b="1"/>
        </a:p>
      </dgm:t>
    </dgm:pt>
    <dgm:pt modelId="{B0ECBF0B-A0E4-4FC3-844D-A0A22C81E64F}" type="sibTrans" cxnId="{C3C710D4-B017-4401-B519-17E9DC25A982}">
      <dgm:prSet/>
      <dgm:spPr/>
      <dgm:t>
        <a:bodyPr/>
        <a:lstStyle/>
        <a:p>
          <a:endParaRPr lang="en-US" b="1" dirty="0"/>
        </a:p>
      </dgm:t>
    </dgm:pt>
    <dgm:pt modelId="{DBF523A3-EAAA-4036-A102-AA488F5D6856}">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US" b="1" dirty="0"/>
            <a:t>01110100011010101</a:t>
          </a:r>
        </a:p>
      </dgm:t>
    </dgm:pt>
    <dgm:pt modelId="{3F57B753-C014-4ADC-8ACB-D05D25B06E2B}" type="parTrans" cxnId="{38670F8C-5CD7-497F-AC4D-6071CF247796}">
      <dgm:prSet/>
      <dgm:spPr/>
      <dgm:t>
        <a:bodyPr/>
        <a:lstStyle/>
        <a:p>
          <a:endParaRPr lang="en-US" b="1"/>
        </a:p>
      </dgm:t>
    </dgm:pt>
    <dgm:pt modelId="{346FFBD8-CCF0-4E35-86E9-F9CEE7CB586B}" type="sibTrans" cxnId="{38670F8C-5CD7-497F-AC4D-6071CF247796}">
      <dgm:prSet/>
      <dgm:spPr/>
      <dgm:t>
        <a:bodyPr/>
        <a:lstStyle/>
        <a:p>
          <a:endParaRPr lang="en-US" b="1"/>
        </a:p>
      </dgm:t>
    </dgm:pt>
    <dgm:pt modelId="{F5A70D54-6BC9-437C-B9C5-A6E0A545D14F}" type="pres">
      <dgm:prSet presAssocID="{03FACE46-0526-429D-986D-B5BB3DAE7C66}" presName="Name0" presStyleCnt="0">
        <dgm:presLayoutVars>
          <dgm:dir/>
          <dgm:resizeHandles val="exact"/>
        </dgm:presLayoutVars>
      </dgm:prSet>
      <dgm:spPr/>
    </dgm:pt>
    <dgm:pt modelId="{719CD9EE-6021-4718-8A4E-610A63065F65}" type="pres">
      <dgm:prSet presAssocID="{59A6DA02-A847-4AAA-99B4-572DC904A75A}" presName="node" presStyleLbl="node1" presStyleIdx="0" presStyleCnt="3">
        <dgm:presLayoutVars>
          <dgm:bulletEnabled val="1"/>
        </dgm:presLayoutVars>
      </dgm:prSet>
      <dgm:spPr/>
    </dgm:pt>
    <dgm:pt modelId="{6A2427F7-807F-4ECD-8E1F-69C4A084AE9A}" type="pres">
      <dgm:prSet presAssocID="{2B81916A-0943-4FFF-8796-D9729442B031}" presName="sibTrans" presStyleLbl="sibTrans2D1" presStyleIdx="0" presStyleCnt="2"/>
      <dgm:spPr/>
    </dgm:pt>
    <dgm:pt modelId="{AC714A14-B8B5-462C-B5C5-CD1F9CB9B0A6}" type="pres">
      <dgm:prSet presAssocID="{2B81916A-0943-4FFF-8796-D9729442B031}" presName="connectorText" presStyleLbl="sibTrans2D1" presStyleIdx="0" presStyleCnt="2"/>
      <dgm:spPr/>
    </dgm:pt>
    <dgm:pt modelId="{359F944D-E33B-4569-9BB3-0A4D66ABD5D0}" type="pres">
      <dgm:prSet presAssocID="{5DE1A2F3-4663-4083-97F7-BACFDD47B6C2}" presName="node" presStyleLbl="node1" presStyleIdx="1" presStyleCnt="3">
        <dgm:presLayoutVars>
          <dgm:bulletEnabled val="1"/>
        </dgm:presLayoutVars>
      </dgm:prSet>
      <dgm:spPr/>
    </dgm:pt>
    <dgm:pt modelId="{98021D49-580C-48CA-A2E0-0023E8587F9F}" type="pres">
      <dgm:prSet presAssocID="{B0ECBF0B-A0E4-4FC3-844D-A0A22C81E64F}" presName="sibTrans" presStyleLbl="sibTrans2D1" presStyleIdx="1" presStyleCnt="2"/>
      <dgm:spPr/>
    </dgm:pt>
    <dgm:pt modelId="{BC9A21B1-71E1-4F0B-AE89-3BD059087549}" type="pres">
      <dgm:prSet presAssocID="{B0ECBF0B-A0E4-4FC3-844D-A0A22C81E64F}" presName="connectorText" presStyleLbl="sibTrans2D1" presStyleIdx="1" presStyleCnt="2"/>
      <dgm:spPr/>
    </dgm:pt>
    <dgm:pt modelId="{AE17E55D-58A5-4F6C-9E53-D4708060BD1B}" type="pres">
      <dgm:prSet presAssocID="{DBF523A3-EAAA-4036-A102-AA488F5D6856}" presName="node" presStyleLbl="node1" presStyleIdx="2" presStyleCnt="3">
        <dgm:presLayoutVars>
          <dgm:bulletEnabled val="1"/>
        </dgm:presLayoutVars>
      </dgm:prSet>
      <dgm:spPr/>
    </dgm:pt>
  </dgm:ptLst>
  <dgm:cxnLst>
    <dgm:cxn modelId="{B8DEB41D-C373-4BC2-A7BD-1A8A55FE7003}" type="presOf" srcId="{B0ECBF0B-A0E4-4FC3-844D-A0A22C81E64F}" destId="{98021D49-580C-48CA-A2E0-0023E8587F9F}" srcOrd="0" destOrd="0" presId="urn:microsoft.com/office/officeart/2005/8/layout/process1"/>
    <dgm:cxn modelId="{9AAFE01D-A6C1-47EB-B8CA-0D2E56F12DA6}" type="presOf" srcId="{DBF523A3-EAAA-4036-A102-AA488F5D6856}" destId="{AE17E55D-58A5-4F6C-9E53-D4708060BD1B}" srcOrd="0" destOrd="0" presId="urn:microsoft.com/office/officeart/2005/8/layout/process1"/>
    <dgm:cxn modelId="{05CB872C-DD70-4520-8684-D2CB6AB01AB1}" type="presOf" srcId="{2B81916A-0943-4FFF-8796-D9729442B031}" destId="{AC714A14-B8B5-462C-B5C5-CD1F9CB9B0A6}" srcOrd="1" destOrd="0" presId="urn:microsoft.com/office/officeart/2005/8/layout/process1"/>
    <dgm:cxn modelId="{3463B03B-BFBF-4E37-BB06-FE3819788F39}" type="presOf" srcId="{2B81916A-0943-4FFF-8796-D9729442B031}" destId="{6A2427F7-807F-4ECD-8E1F-69C4A084AE9A}" srcOrd="0" destOrd="0" presId="urn:microsoft.com/office/officeart/2005/8/layout/process1"/>
    <dgm:cxn modelId="{050BE752-D81F-45FB-ACC5-B206588CB3DC}" type="presOf" srcId="{03FACE46-0526-429D-986D-B5BB3DAE7C66}" destId="{F5A70D54-6BC9-437C-B9C5-A6E0A545D14F}" srcOrd="0" destOrd="0" presId="urn:microsoft.com/office/officeart/2005/8/layout/process1"/>
    <dgm:cxn modelId="{2392E554-6877-4CB5-A3CF-9A9C872BB201}" type="presOf" srcId="{B0ECBF0B-A0E4-4FC3-844D-A0A22C81E64F}" destId="{BC9A21B1-71E1-4F0B-AE89-3BD059087549}" srcOrd="1" destOrd="0" presId="urn:microsoft.com/office/officeart/2005/8/layout/process1"/>
    <dgm:cxn modelId="{5AD31579-C33C-48A9-9579-BE405EF4945B}" srcId="{03FACE46-0526-429D-986D-B5BB3DAE7C66}" destId="{59A6DA02-A847-4AAA-99B4-572DC904A75A}" srcOrd="0" destOrd="0" parTransId="{B70A1630-BF4F-4F4D-ABAC-B5390CA94695}" sibTransId="{2B81916A-0943-4FFF-8796-D9729442B031}"/>
    <dgm:cxn modelId="{FB046F85-6C82-43C9-B0B3-5C14CBC74FBD}" type="presOf" srcId="{5DE1A2F3-4663-4083-97F7-BACFDD47B6C2}" destId="{359F944D-E33B-4569-9BB3-0A4D66ABD5D0}" srcOrd="0" destOrd="0" presId="urn:microsoft.com/office/officeart/2005/8/layout/process1"/>
    <dgm:cxn modelId="{513AEA86-870D-4E87-BB23-D77300ED9CF1}" type="presOf" srcId="{59A6DA02-A847-4AAA-99B4-572DC904A75A}" destId="{719CD9EE-6021-4718-8A4E-610A63065F65}" srcOrd="0" destOrd="0" presId="urn:microsoft.com/office/officeart/2005/8/layout/process1"/>
    <dgm:cxn modelId="{38670F8C-5CD7-497F-AC4D-6071CF247796}" srcId="{03FACE46-0526-429D-986D-B5BB3DAE7C66}" destId="{DBF523A3-EAAA-4036-A102-AA488F5D6856}" srcOrd="2" destOrd="0" parTransId="{3F57B753-C014-4ADC-8ACB-D05D25B06E2B}" sibTransId="{346FFBD8-CCF0-4E35-86E9-F9CEE7CB586B}"/>
    <dgm:cxn modelId="{C3C710D4-B017-4401-B519-17E9DC25A982}" srcId="{03FACE46-0526-429D-986D-B5BB3DAE7C66}" destId="{5DE1A2F3-4663-4083-97F7-BACFDD47B6C2}" srcOrd="1" destOrd="0" parTransId="{6E1BC335-A05A-4449-8B83-8D2F9A9E2777}" sibTransId="{B0ECBF0B-A0E4-4FC3-844D-A0A22C81E64F}"/>
    <dgm:cxn modelId="{F50ED152-046A-47F9-A61C-76802F9C5142}" type="presParOf" srcId="{F5A70D54-6BC9-437C-B9C5-A6E0A545D14F}" destId="{719CD9EE-6021-4718-8A4E-610A63065F65}" srcOrd="0" destOrd="0" presId="urn:microsoft.com/office/officeart/2005/8/layout/process1"/>
    <dgm:cxn modelId="{66261B8B-A22D-4F4D-8B53-73FDFEF34320}" type="presParOf" srcId="{F5A70D54-6BC9-437C-B9C5-A6E0A545D14F}" destId="{6A2427F7-807F-4ECD-8E1F-69C4A084AE9A}" srcOrd="1" destOrd="0" presId="urn:microsoft.com/office/officeart/2005/8/layout/process1"/>
    <dgm:cxn modelId="{676B3F48-81F0-4644-BB9D-2FDFBBC418D8}" type="presParOf" srcId="{6A2427F7-807F-4ECD-8E1F-69C4A084AE9A}" destId="{AC714A14-B8B5-462C-B5C5-CD1F9CB9B0A6}" srcOrd="0" destOrd="0" presId="urn:microsoft.com/office/officeart/2005/8/layout/process1"/>
    <dgm:cxn modelId="{1ABC152D-4A19-4B6D-A2C5-A1AF70B3D8B1}" type="presParOf" srcId="{F5A70D54-6BC9-437C-B9C5-A6E0A545D14F}" destId="{359F944D-E33B-4569-9BB3-0A4D66ABD5D0}" srcOrd="2" destOrd="0" presId="urn:microsoft.com/office/officeart/2005/8/layout/process1"/>
    <dgm:cxn modelId="{85D6735B-C9AA-49F0-A72A-B8D04D09D31F}" type="presParOf" srcId="{F5A70D54-6BC9-437C-B9C5-A6E0A545D14F}" destId="{98021D49-580C-48CA-A2E0-0023E8587F9F}" srcOrd="3" destOrd="0" presId="urn:microsoft.com/office/officeart/2005/8/layout/process1"/>
    <dgm:cxn modelId="{339C1E1E-F005-4C62-AD93-5E5947201435}" type="presParOf" srcId="{98021D49-580C-48CA-A2E0-0023E8587F9F}" destId="{BC9A21B1-71E1-4F0B-AE89-3BD059087549}" srcOrd="0" destOrd="0" presId="urn:microsoft.com/office/officeart/2005/8/layout/process1"/>
    <dgm:cxn modelId="{EDA82683-E75B-4B23-9BE7-51E6290F03F3}" type="presParOf" srcId="{F5A70D54-6BC9-437C-B9C5-A6E0A545D14F}" destId="{AE17E55D-58A5-4F6C-9E53-D4708060BD1B}" srcOrd="4" destOrd="0" presId="urn:microsoft.com/office/officeart/2005/8/layout/process1"/>
  </dgm:cxnLst>
  <dgm:bg>
    <a:noFill/>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35290C-E531-4F39-93AE-13E40E4BF532}"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E4AA43F5-2B2C-4B3D-B9BC-C25EA05251EB}">
      <dgm:prSet/>
      <dgm:spPr/>
      <dgm:t>
        <a:bodyPr/>
        <a:lstStyle/>
        <a:p>
          <a:r>
            <a:rPr lang="en-US"/>
            <a:t>The Partial File Format is designed to contain files partially received over a lossy link (with unreceived or corrupted sections), for further processing such as playback or repair. </a:t>
          </a:r>
        </a:p>
      </dgm:t>
    </dgm:pt>
    <dgm:pt modelId="{6001383B-6295-4DDA-8313-FE0B6A0042F4}" type="parTrans" cxnId="{DA0B896C-535C-483A-AAED-C56F52A429E7}">
      <dgm:prSet/>
      <dgm:spPr/>
      <dgm:t>
        <a:bodyPr/>
        <a:lstStyle/>
        <a:p>
          <a:endParaRPr lang="en-US"/>
        </a:p>
      </dgm:t>
    </dgm:pt>
    <dgm:pt modelId="{724FCB2E-ADEB-4FCB-8D7A-14E2B3C532ED}" type="sibTrans" cxnId="{DA0B896C-535C-483A-AAED-C56F52A429E7}">
      <dgm:prSet/>
      <dgm:spPr/>
      <dgm:t>
        <a:bodyPr/>
        <a:lstStyle/>
        <a:p>
          <a:endParaRPr lang="en-US"/>
        </a:p>
      </dgm:t>
    </dgm:pt>
    <dgm:pt modelId="{F3CE05D6-CADB-4A87-8ED7-ACF38130ADAE}">
      <dgm:prSet/>
      <dgm:spPr/>
      <dgm:t>
        <a:bodyPr/>
        <a:lstStyle/>
        <a:p>
          <a:r>
            <a:rPr lang="en-US"/>
            <a:t>The file structure is object-oriented; a file can be decomposed into constituent objects very simply, and the structure of the objects inferred directly from their type.</a:t>
          </a:r>
        </a:p>
      </dgm:t>
    </dgm:pt>
    <dgm:pt modelId="{1725AF07-6719-414D-9818-F18ECCBE48AC}" type="parTrans" cxnId="{6ED8A181-1C18-435F-AFF1-C35DCA122B02}">
      <dgm:prSet/>
      <dgm:spPr/>
      <dgm:t>
        <a:bodyPr/>
        <a:lstStyle/>
        <a:p>
          <a:endParaRPr lang="en-US"/>
        </a:p>
      </dgm:t>
    </dgm:pt>
    <dgm:pt modelId="{A3F10A82-F1C0-43C5-8890-3846F6A60B17}" type="sibTrans" cxnId="{6ED8A181-1C18-435F-AFF1-C35DCA122B02}">
      <dgm:prSet/>
      <dgm:spPr/>
      <dgm:t>
        <a:bodyPr/>
        <a:lstStyle/>
        <a:p>
          <a:endParaRPr lang="en-US"/>
        </a:p>
      </dgm:t>
    </dgm:pt>
    <dgm:pt modelId="{345362E3-6E6B-4423-8D23-DD12C37FDE76}">
      <dgm:prSet/>
      <dgm:spPr/>
      <dgm:t>
        <a:bodyPr/>
        <a:lstStyle/>
        <a:p>
          <a:r>
            <a:rPr lang="en-US"/>
            <a:t>This format contains the correctly received data, missing block identification, and repair information such as location of the file or high-level original indexing information.</a:t>
          </a:r>
        </a:p>
      </dgm:t>
    </dgm:pt>
    <dgm:pt modelId="{1BDB5847-3991-47EF-815E-D966F973980E}" type="parTrans" cxnId="{89F812E8-0EED-4703-85CA-2B8D6A9A7FC8}">
      <dgm:prSet/>
      <dgm:spPr/>
      <dgm:t>
        <a:bodyPr/>
        <a:lstStyle/>
        <a:p>
          <a:endParaRPr lang="en-US"/>
        </a:p>
      </dgm:t>
    </dgm:pt>
    <dgm:pt modelId="{5FCA0569-06DF-4C99-96D9-4EF49C3B75DD}" type="sibTrans" cxnId="{89F812E8-0EED-4703-85CA-2B8D6A9A7FC8}">
      <dgm:prSet/>
      <dgm:spPr/>
      <dgm:t>
        <a:bodyPr/>
        <a:lstStyle/>
        <a:p>
          <a:endParaRPr lang="en-US"/>
        </a:p>
      </dgm:t>
    </dgm:pt>
    <dgm:pt modelId="{7A307FB8-8D7A-43B6-A0BD-547A8DE3E073}" type="pres">
      <dgm:prSet presAssocID="{CC35290C-E531-4F39-93AE-13E40E4BF532}" presName="linear" presStyleCnt="0">
        <dgm:presLayoutVars>
          <dgm:animLvl val="lvl"/>
          <dgm:resizeHandles val="exact"/>
        </dgm:presLayoutVars>
      </dgm:prSet>
      <dgm:spPr/>
    </dgm:pt>
    <dgm:pt modelId="{389DF33B-420C-4D59-9B65-2813BE50AF61}" type="pres">
      <dgm:prSet presAssocID="{E4AA43F5-2B2C-4B3D-B9BC-C25EA05251EB}" presName="parentText" presStyleLbl="node1" presStyleIdx="0" presStyleCnt="3">
        <dgm:presLayoutVars>
          <dgm:chMax val="0"/>
          <dgm:bulletEnabled val="1"/>
        </dgm:presLayoutVars>
      </dgm:prSet>
      <dgm:spPr/>
    </dgm:pt>
    <dgm:pt modelId="{00044DE0-95E9-4997-9CCF-CCE15BD1F89C}" type="pres">
      <dgm:prSet presAssocID="{724FCB2E-ADEB-4FCB-8D7A-14E2B3C532ED}" presName="spacer" presStyleCnt="0"/>
      <dgm:spPr/>
    </dgm:pt>
    <dgm:pt modelId="{E024CE88-397F-4D85-AE7F-E4B109D2A1CE}" type="pres">
      <dgm:prSet presAssocID="{F3CE05D6-CADB-4A87-8ED7-ACF38130ADAE}" presName="parentText" presStyleLbl="node1" presStyleIdx="1" presStyleCnt="3">
        <dgm:presLayoutVars>
          <dgm:chMax val="0"/>
          <dgm:bulletEnabled val="1"/>
        </dgm:presLayoutVars>
      </dgm:prSet>
      <dgm:spPr/>
    </dgm:pt>
    <dgm:pt modelId="{0DCFF02D-F9AB-46D9-BB43-F5B8D31585C2}" type="pres">
      <dgm:prSet presAssocID="{A3F10A82-F1C0-43C5-8890-3846F6A60B17}" presName="spacer" presStyleCnt="0"/>
      <dgm:spPr/>
    </dgm:pt>
    <dgm:pt modelId="{363B1FA3-833A-420D-A83D-BE066CD64503}" type="pres">
      <dgm:prSet presAssocID="{345362E3-6E6B-4423-8D23-DD12C37FDE76}" presName="parentText" presStyleLbl="node1" presStyleIdx="2" presStyleCnt="3">
        <dgm:presLayoutVars>
          <dgm:chMax val="0"/>
          <dgm:bulletEnabled val="1"/>
        </dgm:presLayoutVars>
      </dgm:prSet>
      <dgm:spPr/>
    </dgm:pt>
  </dgm:ptLst>
  <dgm:cxnLst>
    <dgm:cxn modelId="{DA0B896C-535C-483A-AAED-C56F52A429E7}" srcId="{CC35290C-E531-4F39-93AE-13E40E4BF532}" destId="{E4AA43F5-2B2C-4B3D-B9BC-C25EA05251EB}" srcOrd="0" destOrd="0" parTransId="{6001383B-6295-4DDA-8313-FE0B6A0042F4}" sibTransId="{724FCB2E-ADEB-4FCB-8D7A-14E2B3C532ED}"/>
    <dgm:cxn modelId="{BCE2EA6F-7FCC-486F-BAEC-FE71DC909654}" type="presOf" srcId="{F3CE05D6-CADB-4A87-8ED7-ACF38130ADAE}" destId="{E024CE88-397F-4D85-AE7F-E4B109D2A1CE}" srcOrd="0" destOrd="0" presId="urn:microsoft.com/office/officeart/2005/8/layout/vList2"/>
    <dgm:cxn modelId="{6ED8A181-1C18-435F-AFF1-C35DCA122B02}" srcId="{CC35290C-E531-4F39-93AE-13E40E4BF532}" destId="{F3CE05D6-CADB-4A87-8ED7-ACF38130ADAE}" srcOrd="1" destOrd="0" parTransId="{1725AF07-6719-414D-9818-F18ECCBE48AC}" sibTransId="{A3F10A82-F1C0-43C5-8890-3846F6A60B17}"/>
    <dgm:cxn modelId="{FAE57EA6-AC17-45B3-B57E-F9498628E357}" type="presOf" srcId="{E4AA43F5-2B2C-4B3D-B9BC-C25EA05251EB}" destId="{389DF33B-420C-4D59-9B65-2813BE50AF61}" srcOrd="0" destOrd="0" presId="urn:microsoft.com/office/officeart/2005/8/layout/vList2"/>
    <dgm:cxn modelId="{9CF8ABAA-024C-424E-82B4-F62C758C1EC8}" type="presOf" srcId="{CC35290C-E531-4F39-93AE-13E40E4BF532}" destId="{7A307FB8-8D7A-43B6-A0BD-547A8DE3E073}" srcOrd="0" destOrd="0" presId="urn:microsoft.com/office/officeart/2005/8/layout/vList2"/>
    <dgm:cxn modelId="{89F812E8-0EED-4703-85CA-2B8D6A9A7FC8}" srcId="{CC35290C-E531-4F39-93AE-13E40E4BF532}" destId="{345362E3-6E6B-4423-8D23-DD12C37FDE76}" srcOrd="2" destOrd="0" parTransId="{1BDB5847-3991-47EF-815E-D966F973980E}" sibTransId="{5FCA0569-06DF-4C99-96D9-4EF49C3B75DD}"/>
    <dgm:cxn modelId="{914C70FE-9034-4072-833D-BF1E8779FDC7}" type="presOf" srcId="{345362E3-6E6B-4423-8D23-DD12C37FDE76}" destId="{363B1FA3-833A-420D-A83D-BE066CD64503}" srcOrd="0" destOrd="0" presId="urn:microsoft.com/office/officeart/2005/8/layout/vList2"/>
    <dgm:cxn modelId="{F7C78978-44C0-4310-9502-BCE21E0B8201}" type="presParOf" srcId="{7A307FB8-8D7A-43B6-A0BD-547A8DE3E073}" destId="{389DF33B-420C-4D59-9B65-2813BE50AF61}" srcOrd="0" destOrd="0" presId="urn:microsoft.com/office/officeart/2005/8/layout/vList2"/>
    <dgm:cxn modelId="{AB317229-6E9D-41B0-8BB8-5F03639028BE}" type="presParOf" srcId="{7A307FB8-8D7A-43B6-A0BD-547A8DE3E073}" destId="{00044DE0-95E9-4997-9CCF-CCE15BD1F89C}" srcOrd="1" destOrd="0" presId="urn:microsoft.com/office/officeart/2005/8/layout/vList2"/>
    <dgm:cxn modelId="{4B40254E-8EB3-4A5F-AC01-7C851F946490}" type="presParOf" srcId="{7A307FB8-8D7A-43B6-A0BD-547A8DE3E073}" destId="{E024CE88-397F-4D85-AE7F-E4B109D2A1CE}" srcOrd="2" destOrd="0" presId="urn:microsoft.com/office/officeart/2005/8/layout/vList2"/>
    <dgm:cxn modelId="{B585F32D-F707-46C0-B9CC-070670D16BF7}" type="presParOf" srcId="{7A307FB8-8D7A-43B6-A0BD-547A8DE3E073}" destId="{0DCFF02D-F9AB-46D9-BB43-F5B8D31585C2}" srcOrd="3" destOrd="0" presId="urn:microsoft.com/office/officeart/2005/8/layout/vList2"/>
    <dgm:cxn modelId="{69B71A29-C741-435C-8166-5E797186ADAD}" type="presParOf" srcId="{7A307FB8-8D7A-43B6-A0BD-547A8DE3E073}" destId="{363B1FA3-833A-420D-A83D-BE066CD64503}"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D20EF0-4379-4B17-9C14-D2BE9EAA8DD7}">
      <dsp:nvSpPr>
        <dsp:cNvPr id="0" name=""/>
        <dsp:cNvSpPr/>
      </dsp:nvSpPr>
      <dsp:spPr>
        <a:xfrm>
          <a:off x="3055" y="453379"/>
          <a:ext cx="1837531" cy="403200"/>
        </a:xfrm>
        <a:prstGeom prst="rect">
          <a:avLst/>
        </a:prstGeom>
        <a:blipFill rotWithShape="1">
          <a:blip xmlns:r="http://schemas.openxmlformats.org/officeDocument/2006/relationships" r:embed="rId1">
            <a:duotone>
              <a:schemeClr val="accent1">
                <a:hueOff val="0"/>
                <a:satOff val="0"/>
                <a:lumOff val="0"/>
                <a:alphaOff val="0"/>
                <a:shade val="36000"/>
                <a:satMod val="120000"/>
              </a:schemeClr>
              <a:schemeClr val="accent1">
                <a:hueOff val="0"/>
                <a:satOff val="0"/>
                <a:lumOff val="0"/>
                <a:alphaOff val="0"/>
                <a:tint val="40000"/>
              </a:schemeClr>
            </a:duotone>
          </a:blip>
          <a:tile tx="0" ty="0" sx="60000" sy="59000" flip="none" algn="tl"/>
        </a:blipFill>
        <a:ln w="6350" cap="flat" cmpd="sng" algn="ctr">
          <a:solidFill>
            <a:schemeClr val="accent1">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de-DE" sz="1400" kern="1200" dirty="0"/>
            <a:t>File</a:t>
          </a:r>
        </a:p>
      </dsp:txBody>
      <dsp:txXfrm>
        <a:off x="3055" y="453379"/>
        <a:ext cx="1837531" cy="403200"/>
      </dsp:txXfrm>
    </dsp:sp>
    <dsp:sp modelId="{C06505B9-FE50-453C-9A40-8CB89353FFC5}">
      <dsp:nvSpPr>
        <dsp:cNvPr id="0" name=""/>
        <dsp:cNvSpPr/>
      </dsp:nvSpPr>
      <dsp:spPr>
        <a:xfrm>
          <a:off x="3055" y="856579"/>
          <a:ext cx="1837531" cy="410870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de-DE" sz="1400" kern="1200" dirty="0" err="1"/>
            <a:t>Contains</a:t>
          </a:r>
          <a:endParaRPr lang="de-DE" sz="1400" kern="1200" dirty="0"/>
        </a:p>
        <a:p>
          <a:pPr marL="228600" lvl="2" indent="-114300" algn="l" defTabSz="622300">
            <a:lnSpc>
              <a:spcPct val="90000"/>
            </a:lnSpc>
            <a:spcBef>
              <a:spcPct val="0"/>
            </a:spcBef>
            <a:spcAft>
              <a:spcPct val="15000"/>
            </a:spcAft>
            <a:buChar char="•"/>
          </a:pPr>
          <a:r>
            <a:rPr lang="en-US" sz="1400" kern="1200" dirty="0"/>
            <a:t>timed data in tracks of a movie</a:t>
          </a:r>
          <a:endParaRPr lang="de-DE" sz="1400" kern="1200" dirty="0"/>
        </a:p>
        <a:p>
          <a:pPr marL="228600" lvl="2" indent="-114300" algn="l" defTabSz="622300">
            <a:lnSpc>
              <a:spcPct val="90000"/>
            </a:lnSpc>
            <a:spcBef>
              <a:spcPct val="0"/>
            </a:spcBef>
            <a:spcAft>
              <a:spcPct val="15000"/>
            </a:spcAft>
            <a:buChar char="•"/>
          </a:pPr>
          <a:r>
            <a:rPr lang="en-US" sz="1400" kern="1200" dirty="0"/>
            <a:t>Other data (untimed) in items</a:t>
          </a:r>
          <a:endParaRPr lang="de-DE" sz="1400" kern="1200" dirty="0"/>
        </a:p>
        <a:p>
          <a:pPr marL="228600" lvl="2" indent="-114300" algn="l" defTabSz="622300">
            <a:lnSpc>
              <a:spcPct val="90000"/>
            </a:lnSpc>
            <a:spcBef>
              <a:spcPct val="0"/>
            </a:spcBef>
            <a:spcAft>
              <a:spcPct val="15000"/>
            </a:spcAft>
            <a:buChar char="•"/>
          </a:pPr>
          <a:r>
            <a:rPr lang="en-US" sz="1400" kern="1200" dirty="0"/>
            <a:t>Or a combination of both</a:t>
          </a:r>
          <a:endParaRPr lang="de-DE" sz="1400" kern="1200" dirty="0"/>
        </a:p>
        <a:p>
          <a:pPr marL="114300" lvl="1" indent="-114300" algn="l" defTabSz="622300">
            <a:lnSpc>
              <a:spcPct val="90000"/>
            </a:lnSpc>
            <a:spcBef>
              <a:spcPct val="0"/>
            </a:spcBef>
            <a:spcAft>
              <a:spcPct val="15000"/>
            </a:spcAft>
            <a:buChar char="•"/>
          </a:pPr>
          <a:r>
            <a:rPr lang="en-US" sz="1400" kern="1200" dirty="0"/>
            <a:t>Defines a common timeline for all tracks to be synchronized</a:t>
          </a:r>
          <a:endParaRPr lang="de-DE" sz="1400" kern="1200" dirty="0"/>
        </a:p>
      </dsp:txBody>
      <dsp:txXfrm>
        <a:off x="3055" y="856579"/>
        <a:ext cx="1837531" cy="4108707"/>
      </dsp:txXfrm>
    </dsp:sp>
    <dsp:sp modelId="{5B403CED-23C7-4270-A678-EDDB8AB86213}">
      <dsp:nvSpPr>
        <dsp:cNvPr id="0" name=""/>
        <dsp:cNvSpPr/>
      </dsp:nvSpPr>
      <dsp:spPr>
        <a:xfrm>
          <a:off x="2097841" y="453379"/>
          <a:ext cx="1837531" cy="403200"/>
        </a:xfrm>
        <a:prstGeom prst="rect">
          <a:avLst/>
        </a:prstGeom>
        <a:blipFill rotWithShape="1">
          <a:blip xmlns:r="http://schemas.openxmlformats.org/officeDocument/2006/relationships" r:embed="rId1">
            <a:duotone>
              <a:schemeClr val="accent1">
                <a:hueOff val="0"/>
                <a:satOff val="0"/>
                <a:lumOff val="0"/>
                <a:alphaOff val="0"/>
                <a:shade val="36000"/>
                <a:satMod val="120000"/>
              </a:schemeClr>
              <a:schemeClr val="accent1">
                <a:hueOff val="0"/>
                <a:satOff val="0"/>
                <a:lumOff val="0"/>
                <a:alphaOff val="0"/>
                <a:tint val="40000"/>
              </a:schemeClr>
            </a:duotone>
          </a:blip>
          <a:tile tx="0" ty="0" sx="60000" sy="59000" flip="none" algn="tl"/>
        </a:blipFill>
        <a:ln w="6350" cap="flat" cmpd="sng" algn="ctr">
          <a:solidFill>
            <a:schemeClr val="accent1">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de-DE" sz="1400" kern="1200" dirty="0"/>
            <a:t>Track</a:t>
          </a:r>
        </a:p>
      </dsp:txBody>
      <dsp:txXfrm>
        <a:off x="2097841" y="453379"/>
        <a:ext cx="1837531" cy="403200"/>
      </dsp:txXfrm>
    </dsp:sp>
    <dsp:sp modelId="{1941EC38-8881-4697-BAD3-10C5CD3A657A}">
      <dsp:nvSpPr>
        <dsp:cNvPr id="0" name=""/>
        <dsp:cNvSpPr/>
      </dsp:nvSpPr>
      <dsp:spPr>
        <a:xfrm>
          <a:off x="2097841" y="856579"/>
          <a:ext cx="1837531" cy="410870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a:t>Corresponds to a specific media type (codec),</a:t>
          </a:r>
          <a:endParaRPr lang="de-DE" sz="1400" kern="1200" dirty="0"/>
        </a:p>
        <a:p>
          <a:pPr marL="114300" lvl="1" indent="-114300" algn="l" defTabSz="622300">
            <a:lnSpc>
              <a:spcPct val="90000"/>
            </a:lnSpc>
            <a:spcBef>
              <a:spcPct val="0"/>
            </a:spcBef>
            <a:spcAft>
              <a:spcPct val="15000"/>
            </a:spcAft>
            <a:buChar char="•"/>
          </a:pPr>
          <a:r>
            <a:rPr lang="en-US" sz="1400" kern="1200" dirty="0"/>
            <a:t>Is associated to a single decoder (except for scalable codecs),</a:t>
          </a:r>
          <a:endParaRPr lang="de-DE" sz="1400" kern="1200" dirty="0"/>
        </a:p>
        <a:p>
          <a:pPr marL="114300" lvl="1" indent="-114300" algn="l" defTabSz="622300">
            <a:lnSpc>
              <a:spcPct val="90000"/>
            </a:lnSpc>
            <a:spcBef>
              <a:spcPct val="0"/>
            </a:spcBef>
            <a:spcAft>
              <a:spcPct val="15000"/>
            </a:spcAft>
            <a:buChar char="•"/>
          </a:pPr>
          <a:r>
            <a:rPr lang="en-US" sz="1400" kern="1200" dirty="0"/>
            <a:t>May be linked, grouped or alternative to other tracks</a:t>
          </a:r>
          <a:endParaRPr lang="de-DE" sz="1400" kern="1200" dirty="0"/>
        </a:p>
        <a:p>
          <a:pPr marL="114300" lvl="1" indent="-114300" algn="l" defTabSz="622300">
            <a:lnSpc>
              <a:spcPct val="90000"/>
            </a:lnSpc>
            <a:spcBef>
              <a:spcPct val="0"/>
            </a:spcBef>
            <a:spcAft>
              <a:spcPct val="15000"/>
            </a:spcAft>
            <a:buChar char="•"/>
          </a:pPr>
          <a:r>
            <a:rPr lang="en-US" sz="1400" kern="1200" dirty="0"/>
            <a:t>May have associated untimed data in items</a:t>
          </a:r>
          <a:endParaRPr lang="de-DE" sz="1400" kern="1200" dirty="0"/>
        </a:p>
        <a:p>
          <a:pPr marL="114300" lvl="1" indent="-114300" algn="l" defTabSz="622300">
            <a:lnSpc>
              <a:spcPct val="90000"/>
            </a:lnSpc>
            <a:spcBef>
              <a:spcPct val="0"/>
            </a:spcBef>
            <a:spcAft>
              <a:spcPct val="15000"/>
            </a:spcAft>
            <a:buChar char="•"/>
          </a:pPr>
          <a:r>
            <a:rPr lang="de-DE" sz="1400" kern="1200" dirty="0"/>
            <a:t>May be encrypted</a:t>
          </a:r>
        </a:p>
        <a:p>
          <a:pPr marL="114300" lvl="1" indent="-114300" algn="l" defTabSz="622300">
            <a:lnSpc>
              <a:spcPct val="90000"/>
            </a:lnSpc>
            <a:spcBef>
              <a:spcPct val="0"/>
            </a:spcBef>
            <a:spcAft>
              <a:spcPct val="15000"/>
            </a:spcAft>
            <a:buChar char="•"/>
          </a:pPr>
          <a:r>
            <a:rPr lang="de-DE" sz="1400" kern="1200" dirty="0" err="1"/>
            <a:t>Is</a:t>
          </a:r>
          <a:r>
            <a:rPr lang="de-DE" sz="1400" kern="1200" dirty="0"/>
            <a:t> decomposed into samples</a:t>
          </a:r>
        </a:p>
      </dsp:txBody>
      <dsp:txXfrm>
        <a:off x="2097841" y="856579"/>
        <a:ext cx="1837531" cy="4108707"/>
      </dsp:txXfrm>
    </dsp:sp>
    <dsp:sp modelId="{025971CC-86B5-4FB5-8901-14FBBBE3C75F}">
      <dsp:nvSpPr>
        <dsp:cNvPr id="0" name=""/>
        <dsp:cNvSpPr/>
      </dsp:nvSpPr>
      <dsp:spPr>
        <a:xfrm>
          <a:off x="4192627" y="453379"/>
          <a:ext cx="1837531" cy="403200"/>
        </a:xfrm>
        <a:prstGeom prst="rect">
          <a:avLst/>
        </a:prstGeom>
        <a:blipFill rotWithShape="1">
          <a:blip xmlns:r="http://schemas.openxmlformats.org/officeDocument/2006/relationships" r:embed="rId1">
            <a:duotone>
              <a:schemeClr val="accent1">
                <a:hueOff val="0"/>
                <a:satOff val="0"/>
                <a:lumOff val="0"/>
                <a:alphaOff val="0"/>
                <a:shade val="36000"/>
                <a:satMod val="120000"/>
              </a:schemeClr>
              <a:schemeClr val="accent1">
                <a:hueOff val="0"/>
                <a:satOff val="0"/>
                <a:lumOff val="0"/>
                <a:alphaOff val="0"/>
                <a:tint val="40000"/>
              </a:schemeClr>
            </a:duotone>
          </a:blip>
          <a:tile tx="0" ty="0" sx="60000" sy="59000" flip="none" algn="tl"/>
        </a:blipFill>
        <a:ln w="6350" cap="flat" cmpd="sng" algn="ctr">
          <a:solidFill>
            <a:schemeClr val="accent1">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de-DE" sz="1400" kern="1200" dirty="0"/>
            <a:t>Sample</a:t>
          </a:r>
        </a:p>
      </dsp:txBody>
      <dsp:txXfrm>
        <a:off x="4192627" y="453379"/>
        <a:ext cx="1837531" cy="403200"/>
      </dsp:txXfrm>
    </dsp:sp>
    <dsp:sp modelId="{79C0F838-C7D0-45CE-8B3E-3B88E8BC79EA}">
      <dsp:nvSpPr>
        <dsp:cNvPr id="0" name=""/>
        <dsp:cNvSpPr/>
      </dsp:nvSpPr>
      <dsp:spPr>
        <a:xfrm>
          <a:off x="4192627" y="856579"/>
          <a:ext cx="1837531" cy="410870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a:t>Represents contiguous data used by a decoder at given times (DTS, CTS)</a:t>
          </a:r>
          <a:endParaRPr lang="de-DE" sz="1400" kern="1200" dirty="0"/>
        </a:p>
        <a:p>
          <a:pPr marL="114300" lvl="1" indent="-114300" algn="l" defTabSz="622300">
            <a:lnSpc>
              <a:spcPct val="90000"/>
            </a:lnSpc>
            <a:spcBef>
              <a:spcPct val="0"/>
            </a:spcBef>
            <a:spcAft>
              <a:spcPct val="15000"/>
            </a:spcAft>
            <a:buChar char="•"/>
          </a:pPr>
          <a:r>
            <a:rPr lang="de-DE" sz="1400" kern="1200" dirty="0" err="1"/>
            <a:t>Has</a:t>
          </a:r>
          <a:r>
            <a:rPr lang="de-DE" sz="1400" kern="1200" dirty="0"/>
            <a:t> </a:t>
          </a:r>
          <a:r>
            <a:rPr lang="de-DE" sz="1400" kern="1200" dirty="0" err="1"/>
            <a:t>properties</a:t>
          </a:r>
          <a:r>
            <a:rPr lang="de-DE" sz="1400" kern="1200" dirty="0"/>
            <a:t> (</a:t>
          </a:r>
          <a:r>
            <a:rPr lang="de-DE" sz="1400" kern="1200" dirty="0" err="1"/>
            <a:t>size</a:t>
          </a:r>
          <a:r>
            <a:rPr lang="de-DE" sz="1400" kern="1200" dirty="0"/>
            <a:t>, </a:t>
          </a:r>
          <a:r>
            <a:rPr lang="de-DE" sz="1400" kern="1200" dirty="0" err="1"/>
            <a:t>position</a:t>
          </a:r>
          <a:r>
            <a:rPr lang="de-DE" sz="1400" kern="1200" dirty="0"/>
            <a:t>, </a:t>
          </a:r>
          <a:r>
            <a:rPr lang="de-DE" sz="1400" kern="1200" dirty="0" err="1"/>
            <a:t>random</a:t>
          </a:r>
          <a:r>
            <a:rPr lang="de-DE" sz="1400" kern="1200" dirty="0"/>
            <a:t> </a:t>
          </a:r>
          <a:r>
            <a:rPr lang="de-DE" sz="1400" kern="1200" dirty="0" err="1"/>
            <a:t>access</a:t>
          </a:r>
          <a:r>
            <a:rPr lang="de-DE" sz="1400" kern="1200" dirty="0"/>
            <a:t>, </a:t>
          </a:r>
          <a:r>
            <a:rPr lang="de-DE" sz="1400" kern="1200" dirty="0" err="1"/>
            <a:t>decoder</a:t>
          </a:r>
          <a:r>
            <a:rPr lang="de-DE" sz="1400" kern="1200" dirty="0"/>
            <a:t> </a:t>
          </a:r>
          <a:r>
            <a:rPr lang="de-DE" sz="1400" kern="1200" dirty="0" err="1"/>
            <a:t>configuration</a:t>
          </a:r>
          <a:r>
            <a:rPr lang="de-DE" sz="1400" kern="1200" dirty="0"/>
            <a:t>…)</a:t>
          </a:r>
        </a:p>
        <a:p>
          <a:pPr marL="114300" lvl="1" indent="-114300" algn="l" defTabSz="622300">
            <a:lnSpc>
              <a:spcPct val="90000"/>
            </a:lnSpc>
            <a:spcBef>
              <a:spcPct val="0"/>
            </a:spcBef>
            <a:spcAft>
              <a:spcPct val="15000"/>
            </a:spcAft>
            <a:buChar char="•"/>
          </a:pPr>
          <a:r>
            <a:rPr lang="en-US" sz="1400" kern="1200" dirty="0"/>
            <a:t>May be described in terms of sub-samples</a:t>
          </a:r>
          <a:endParaRPr lang="de-DE" sz="1400" kern="1200" dirty="0"/>
        </a:p>
        <a:p>
          <a:pPr marL="114300" lvl="1" indent="-114300" algn="l" defTabSz="622300">
            <a:lnSpc>
              <a:spcPct val="90000"/>
            </a:lnSpc>
            <a:spcBef>
              <a:spcPct val="0"/>
            </a:spcBef>
            <a:spcAft>
              <a:spcPct val="15000"/>
            </a:spcAft>
            <a:buChar char="•"/>
          </a:pPr>
          <a:r>
            <a:rPr lang="en-US" sz="1400" kern="1200" dirty="0"/>
            <a:t>May be associated to other similar samples in sample groups</a:t>
          </a:r>
          <a:endParaRPr lang="de-DE" sz="1400" kern="1200" dirty="0"/>
        </a:p>
        <a:p>
          <a:pPr marL="114300" lvl="1" indent="-114300" algn="l" defTabSz="622300">
            <a:lnSpc>
              <a:spcPct val="90000"/>
            </a:lnSpc>
            <a:spcBef>
              <a:spcPct val="0"/>
            </a:spcBef>
            <a:spcAft>
              <a:spcPct val="15000"/>
            </a:spcAft>
            <a:buChar char="•"/>
          </a:pPr>
          <a:r>
            <a:rPr lang="en-US" sz="1400" kern="1200" dirty="0"/>
            <a:t>May have sample-specific auxiliary information</a:t>
          </a:r>
          <a:endParaRPr lang="de-DE" sz="1400" kern="1200" dirty="0"/>
        </a:p>
      </dsp:txBody>
      <dsp:txXfrm>
        <a:off x="4192627" y="856579"/>
        <a:ext cx="1837531" cy="4108707"/>
      </dsp:txXfrm>
    </dsp:sp>
    <dsp:sp modelId="{4D6AF1C0-0656-4500-B968-CDA71FB03099}">
      <dsp:nvSpPr>
        <dsp:cNvPr id="0" name=""/>
        <dsp:cNvSpPr/>
      </dsp:nvSpPr>
      <dsp:spPr>
        <a:xfrm>
          <a:off x="6287412" y="453379"/>
          <a:ext cx="1837531" cy="403200"/>
        </a:xfrm>
        <a:prstGeom prst="rect">
          <a:avLst/>
        </a:prstGeom>
        <a:blipFill rotWithShape="1">
          <a:blip xmlns:r="http://schemas.openxmlformats.org/officeDocument/2006/relationships" r:embed="rId1">
            <a:duotone>
              <a:schemeClr val="accent1">
                <a:hueOff val="0"/>
                <a:satOff val="0"/>
                <a:lumOff val="0"/>
                <a:alphaOff val="0"/>
                <a:shade val="36000"/>
                <a:satMod val="120000"/>
              </a:schemeClr>
              <a:schemeClr val="accent1">
                <a:hueOff val="0"/>
                <a:satOff val="0"/>
                <a:lumOff val="0"/>
                <a:alphaOff val="0"/>
                <a:tint val="40000"/>
              </a:schemeClr>
            </a:duotone>
          </a:blip>
          <a:tile tx="0" ty="0" sx="60000" sy="59000" flip="none" algn="tl"/>
        </a:blipFill>
        <a:ln w="6350" cap="flat" cmpd="sng" algn="ctr">
          <a:solidFill>
            <a:schemeClr val="accent1">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de-DE" sz="1400" kern="1200" dirty="0"/>
            <a:t>Item</a:t>
          </a:r>
        </a:p>
      </dsp:txBody>
      <dsp:txXfrm>
        <a:off x="6287412" y="453379"/>
        <a:ext cx="1837531" cy="403200"/>
      </dsp:txXfrm>
    </dsp:sp>
    <dsp:sp modelId="{8237CB58-78E1-4FE2-84AF-224083FA898F}">
      <dsp:nvSpPr>
        <dsp:cNvPr id="0" name=""/>
        <dsp:cNvSpPr/>
      </dsp:nvSpPr>
      <dsp:spPr>
        <a:xfrm>
          <a:off x="6287412" y="856579"/>
          <a:ext cx="1837531" cy="410870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a:t>Represents data consumed as a whole and valid for the entire duration of the movie,</a:t>
          </a:r>
          <a:endParaRPr lang="de-DE" sz="1400" kern="1200" dirty="0"/>
        </a:p>
        <a:p>
          <a:pPr marL="114300" lvl="1" indent="-114300" algn="l" defTabSz="622300">
            <a:lnSpc>
              <a:spcPct val="90000"/>
            </a:lnSpc>
            <a:spcBef>
              <a:spcPct val="0"/>
            </a:spcBef>
            <a:spcAft>
              <a:spcPct val="15000"/>
            </a:spcAft>
            <a:buChar char="•"/>
          </a:pPr>
          <a:r>
            <a:rPr lang="en-US" sz="1400" kern="1200" dirty="0"/>
            <a:t>Has properties (type, position, size …)</a:t>
          </a:r>
          <a:endParaRPr lang="de-DE" sz="1400" kern="1200" dirty="0"/>
        </a:p>
        <a:p>
          <a:pPr marL="114300" lvl="1" indent="-114300" algn="l" defTabSz="622300">
            <a:lnSpc>
              <a:spcPct val="90000"/>
            </a:lnSpc>
            <a:spcBef>
              <a:spcPct val="0"/>
            </a:spcBef>
            <a:spcAft>
              <a:spcPct val="15000"/>
            </a:spcAft>
            <a:buChar char="•"/>
          </a:pPr>
          <a:r>
            <a:rPr lang="de-DE" sz="1400" kern="1200" dirty="0"/>
            <a:t>May be encrypted, compressed, …</a:t>
          </a:r>
        </a:p>
      </dsp:txBody>
      <dsp:txXfrm>
        <a:off x="6287412" y="856579"/>
        <a:ext cx="1837531" cy="41087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9CD9EE-6021-4718-8A4E-610A63065F65}">
      <dsp:nvSpPr>
        <dsp:cNvPr id="0" name=""/>
        <dsp:cNvSpPr/>
      </dsp:nvSpPr>
      <dsp:spPr>
        <a:xfrm>
          <a:off x="2093" y="0"/>
          <a:ext cx="402177" cy="187960"/>
        </a:xfrm>
        <a:prstGeom prst="roundRect">
          <a:avLst>
            <a:gd name="adj" fmla="val 10000"/>
          </a:avLst>
        </a:prstGeom>
        <a:solidFill>
          <a:schemeClr val="accent1"/>
        </a:solidFill>
        <a:ln w="127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b="1" kern="1200" dirty="0"/>
            <a:t>001010100001010</a:t>
          </a:r>
        </a:p>
      </dsp:txBody>
      <dsp:txXfrm>
        <a:off x="7598" y="5505"/>
        <a:ext cx="391167" cy="176950"/>
      </dsp:txXfrm>
    </dsp:sp>
    <dsp:sp modelId="{6A2427F7-807F-4ECD-8E1F-69C4A084AE9A}">
      <dsp:nvSpPr>
        <dsp:cNvPr id="0" name=""/>
        <dsp:cNvSpPr/>
      </dsp:nvSpPr>
      <dsp:spPr>
        <a:xfrm>
          <a:off x="444489" y="44109"/>
          <a:ext cx="85261" cy="997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lang="en-US" sz="400" b="1" kern="1200" dirty="0"/>
        </a:p>
      </dsp:txBody>
      <dsp:txXfrm>
        <a:off x="444489" y="64057"/>
        <a:ext cx="59683" cy="59844"/>
      </dsp:txXfrm>
    </dsp:sp>
    <dsp:sp modelId="{359F944D-E33B-4569-9BB3-0A4D66ABD5D0}">
      <dsp:nvSpPr>
        <dsp:cNvPr id="0" name=""/>
        <dsp:cNvSpPr/>
      </dsp:nvSpPr>
      <dsp:spPr>
        <a:xfrm>
          <a:off x="565142" y="0"/>
          <a:ext cx="402177" cy="187960"/>
        </a:xfrm>
        <a:prstGeom prst="roundRect">
          <a:avLst>
            <a:gd name="adj" fmla="val 10000"/>
          </a:avLst>
        </a:prstGeom>
        <a:solidFill>
          <a:schemeClr val="accent1"/>
        </a:solidFill>
        <a:ln w="127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b="1" kern="1200" dirty="0"/>
            <a:t>010101010001110</a:t>
          </a:r>
        </a:p>
      </dsp:txBody>
      <dsp:txXfrm>
        <a:off x="570647" y="5505"/>
        <a:ext cx="391167" cy="176950"/>
      </dsp:txXfrm>
    </dsp:sp>
    <dsp:sp modelId="{98021D49-580C-48CA-A2E0-0023E8587F9F}">
      <dsp:nvSpPr>
        <dsp:cNvPr id="0" name=""/>
        <dsp:cNvSpPr/>
      </dsp:nvSpPr>
      <dsp:spPr>
        <a:xfrm>
          <a:off x="1007538" y="44109"/>
          <a:ext cx="85261" cy="997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lang="en-US" sz="400" b="1" kern="1200" dirty="0"/>
        </a:p>
      </dsp:txBody>
      <dsp:txXfrm>
        <a:off x="1007538" y="64057"/>
        <a:ext cx="59683" cy="59844"/>
      </dsp:txXfrm>
    </dsp:sp>
    <dsp:sp modelId="{AE17E55D-58A5-4F6C-9E53-D4708060BD1B}">
      <dsp:nvSpPr>
        <dsp:cNvPr id="0" name=""/>
        <dsp:cNvSpPr/>
      </dsp:nvSpPr>
      <dsp:spPr>
        <a:xfrm>
          <a:off x="1128191" y="0"/>
          <a:ext cx="402177" cy="187960"/>
        </a:xfrm>
        <a:prstGeom prst="roundRect">
          <a:avLst>
            <a:gd name="adj" fmla="val 10000"/>
          </a:avLst>
        </a:prstGeom>
        <a:solidFill>
          <a:schemeClr val="accent1"/>
        </a:solidFill>
        <a:ln w="127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b="1" kern="1200" dirty="0"/>
            <a:t>01110100011010101</a:t>
          </a:r>
        </a:p>
      </dsp:txBody>
      <dsp:txXfrm>
        <a:off x="1133696" y="5505"/>
        <a:ext cx="391167" cy="1769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9CD9EE-6021-4718-8A4E-610A63065F65}">
      <dsp:nvSpPr>
        <dsp:cNvPr id="0" name=""/>
        <dsp:cNvSpPr/>
      </dsp:nvSpPr>
      <dsp:spPr>
        <a:xfrm>
          <a:off x="2093" y="0"/>
          <a:ext cx="402177" cy="187960"/>
        </a:xfrm>
        <a:prstGeom prst="roundRect">
          <a:avLst>
            <a:gd name="adj" fmla="val 10000"/>
          </a:avLst>
        </a:prstGeom>
        <a:solidFill>
          <a:srgbClr val="C45C04"/>
        </a:solidFill>
        <a:ln w="127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b="1" kern="1200" dirty="0"/>
            <a:t>001010100001010</a:t>
          </a:r>
        </a:p>
      </dsp:txBody>
      <dsp:txXfrm>
        <a:off x="7598" y="5505"/>
        <a:ext cx="391167" cy="176950"/>
      </dsp:txXfrm>
    </dsp:sp>
    <dsp:sp modelId="{6A2427F7-807F-4ECD-8E1F-69C4A084AE9A}">
      <dsp:nvSpPr>
        <dsp:cNvPr id="0" name=""/>
        <dsp:cNvSpPr/>
      </dsp:nvSpPr>
      <dsp:spPr>
        <a:xfrm>
          <a:off x="444489" y="44109"/>
          <a:ext cx="85261" cy="997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lang="en-US" sz="400" b="1" kern="1200" dirty="0"/>
        </a:p>
      </dsp:txBody>
      <dsp:txXfrm>
        <a:off x="444489" y="64057"/>
        <a:ext cx="59683" cy="59844"/>
      </dsp:txXfrm>
    </dsp:sp>
    <dsp:sp modelId="{359F944D-E33B-4569-9BB3-0A4D66ABD5D0}">
      <dsp:nvSpPr>
        <dsp:cNvPr id="0" name=""/>
        <dsp:cNvSpPr/>
      </dsp:nvSpPr>
      <dsp:spPr>
        <a:xfrm>
          <a:off x="565142" y="0"/>
          <a:ext cx="402177" cy="187960"/>
        </a:xfrm>
        <a:prstGeom prst="roundRect">
          <a:avLst>
            <a:gd name="adj" fmla="val 10000"/>
          </a:avLst>
        </a:prstGeom>
        <a:solidFill>
          <a:schemeClr val="accent4"/>
        </a:solidFill>
        <a:ln w="127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b="1" kern="1200" dirty="0"/>
            <a:t>010101010001110</a:t>
          </a:r>
        </a:p>
      </dsp:txBody>
      <dsp:txXfrm>
        <a:off x="570647" y="5505"/>
        <a:ext cx="391167" cy="176950"/>
      </dsp:txXfrm>
    </dsp:sp>
    <dsp:sp modelId="{98021D49-580C-48CA-A2E0-0023E8587F9F}">
      <dsp:nvSpPr>
        <dsp:cNvPr id="0" name=""/>
        <dsp:cNvSpPr/>
      </dsp:nvSpPr>
      <dsp:spPr>
        <a:xfrm>
          <a:off x="1007538" y="44109"/>
          <a:ext cx="85261" cy="997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lang="en-US" sz="400" b="1" kern="1200" dirty="0"/>
        </a:p>
      </dsp:txBody>
      <dsp:txXfrm>
        <a:off x="1007538" y="64057"/>
        <a:ext cx="59683" cy="59844"/>
      </dsp:txXfrm>
    </dsp:sp>
    <dsp:sp modelId="{AE17E55D-58A5-4F6C-9E53-D4708060BD1B}">
      <dsp:nvSpPr>
        <dsp:cNvPr id="0" name=""/>
        <dsp:cNvSpPr/>
      </dsp:nvSpPr>
      <dsp:spPr>
        <a:xfrm>
          <a:off x="1128191" y="0"/>
          <a:ext cx="402177" cy="187960"/>
        </a:xfrm>
        <a:prstGeom prst="roundRect">
          <a:avLst>
            <a:gd name="adj" fmla="val 10000"/>
          </a:avLst>
        </a:prstGeom>
        <a:solidFill>
          <a:schemeClr val="accent4"/>
        </a:solidFill>
        <a:ln w="127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b="1" kern="1200" dirty="0"/>
            <a:t>01110100011010101</a:t>
          </a:r>
        </a:p>
      </dsp:txBody>
      <dsp:txXfrm>
        <a:off x="1133696" y="5505"/>
        <a:ext cx="391167" cy="1769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9CD9EE-6021-4718-8A4E-610A63065F65}">
      <dsp:nvSpPr>
        <dsp:cNvPr id="0" name=""/>
        <dsp:cNvSpPr/>
      </dsp:nvSpPr>
      <dsp:spPr>
        <a:xfrm>
          <a:off x="2093" y="0"/>
          <a:ext cx="402177" cy="187960"/>
        </a:xfrm>
        <a:prstGeom prst="roundRect">
          <a:avLst>
            <a:gd name="adj" fmla="val 10000"/>
          </a:avLst>
        </a:prstGeom>
        <a:solidFill>
          <a:schemeClr val="accent3"/>
        </a:solidFill>
        <a:ln w="127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b="1" kern="1200" dirty="0"/>
            <a:t>001010100001010</a:t>
          </a:r>
        </a:p>
      </dsp:txBody>
      <dsp:txXfrm>
        <a:off x="7598" y="5505"/>
        <a:ext cx="391167" cy="176950"/>
      </dsp:txXfrm>
    </dsp:sp>
    <dsp:sp modelId="{6A2427F7-807F-4ECD-8E1F-69C4A084AE9A}">
      <dsp:nvSpPr>
        <dsp:cNvPr id="0" name=""/>
        <dsp:cNvSpPr/>
      </dsp:nvSpPr>
      <dsp:spPr>
        <a:xfrm>
          <a:off x="444489" y="44109"/>
          <a:ext cx="85261" cy="997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lang="en-US" sz="400" b="1" kern="1200" dirty="0"/>
        </a:p>
      </dsp:txBody>
      <dsp:txXfrm>
        <a:off x="444489" y="64057"/>
        <a:ext cx="59683" cy="59844"/>
      </dsp:txXfrm>
    </dsp:sp>
    <dsp:sp modelId="{359F944D-E33B-4569-9BB3-0A4D66ABD5D0}">
      <dsp:nvSpPr>
        <dsp:cNvPr id="0" name=""/>
        <dsp:cNvSpPr/>
      </dsp:nvSpPr>
      <dsp:spPr>
        <a:xfrm>
          <a:off x="565142" y="0"/>
          <a:ext cx="402177" cy="187960"/>
        </a:xfrm>
        <a:prstGeom prst="roundRect">
          <a:avLst>
            <a:gd name="adj" fmla="val 10000"/>
          </a:avLst>
        </a:prstGeom>
        <a:solidFill>
          <a:schemeClr val="accent3"/>
        </a:solidFill>
        <a:ln w="127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b="1" kern="1200" dirty="0"/>
            <a:t>010101010001110</a:t>
          </a:r>
        </a:p>
      </dsp:txBody>
      <dsp:txXfrm>
        <a:off x="570647" y="5505"/>
        <a:ext cx="391167" cy="176950"/>
      </dsp:txXfrm>
    </dsp:sp>
    <dsp:sp modelId="{98021D49-580C-48CA-A2E0-0023E8587F9F}">
      <dsp:nvSpPr>
        <dsp:cNvPr id="0" name=""/>
        <dsp:cNvSpPr/>
      </dsp:nvSpPr>
      <dsp:spPr>
        <a:xfrm>
          <a:off x="1007538" y="44109"/>
          <a:ext cx="85261" cy="997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lang="en-US" sz="400" b="1" kern="1200" dirty="0"/>
        </a:p>
      </dsp:txBody>
      <dsp:txXfrm>
        <a:off x="1007538" y="64057"/>
        <a:ext cx="59683" cy="59844"/>
      </dsp:txXfrm>
    </dsp:sp>
    <dsp:sp modelId="{AE17E55D-58A5-4F6C-9E53-D4708060BD1B}">
      <dsp:nvSpPr>
        <dsp:cNvPr id="0" name=""/>
        <dsp:cNvSpPr/>
      </dsp:nvSpPr>
      <dsp:spPr>
        <a:xfrm>
          <a:off x="1128191" y="0"/>
          <a:ext cx="402177" cy="187960"/>
        </a:xfrm>
        <a:prstGeom prst="roundRect">
          <a:avLst>
            <a:gd name="adj" fmla="val 10000"/>
          </a:avLst>
        </a:prstGeom>
        <a:solidFill>
          <a:schemeClr val="accent3"/>
        </a:solidFill>
        <a:ln w="127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b="1" kern="1200" dirty="0"/>
            <a:t>01110100011010101</a:t>
          </a:r>
        </a:p>
      </dsp:txBody>
      <dsp:txXfrm>
        <a:off x="1133696" y="5505"/>
        <a:ext cx="391167" cy="1769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9DF33B-420C-4D59-9B65-2813BE50AF61}">
      <dsp:nvSpPr>
        <dsp:cNvPr id="0" name=""/>
        <dsp:cNvSpPr/>
      </dsp:nvSpPr>
      <dsp:spPr>
        <a:xfrm>
          <a:off x="0" y="53112"/>
          <a:ext cx="10058399" cy="113021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The Partial File Format is designed to contain files partially received over a lossy link (with unreceived or corrupted sections), for further processing such as playback or repair. </a:t>
          </a:r>
        </a:p>
      </dsp:txBody>
      <dsp:txXfrm>
        <a:off x="55173" y="108285"/>
        <a:ext cx="9948053" cy="1019873"/>
      </dsp:txXfrm>
    </dsp:sp>
    <dsp:sp modelId="{E024CE88-397F-4D85-AE7F-E4B109D2A1CE}">
      <dsp:nvSpPr>
        <dsp:cNvPr id="0" name=""/>
        <dsp:cNvSpPr/>
      </dsp:nvSpPr>
      <dsp:spPr>
        <a:xfrm>
          <a:off x="0" y="1243812"/>
          <a:ext cx="10058399" cy="1130219"/>
        </a:xfrm>
        <a:prstGeom prst="roundRect">
          <a:avLst/>
        </a:prstGeom>
        <a:solidFill>
          <a:schemeClr val="accent5">
            <a:hueOff val="-10661560"/>
            <a:satOff val="6060"/>
            <a:lumOff val="-500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The file structure is object-oriented; a file can be decomposed into constituent objects very simply, and the structure of the objects inferred directly from their type.</a:t>
          </a:r>
        </a:p>
      </dsp:txBody>
      <dsp:txXfrm>
        <a:off x="55173" y="1298985"/>
        <a:ext cx="9948053" cy="1019873"/>
      </dsp:txXfrm>
    </dsp:sp>
    <dsp:sp modelId="{363B1FA3-833A-420D-A83D-BE066CD64503}">
      <dsp:nvSpPr>
        <dsp:cNvPr id="0" name=""/>
        <dsp:cNvSpPr/>
      </dsp:nvSpPr>
      <dsp:spPr>
        <a:xfrm>
          <a:off x="0" y="2434512"/>
          <a:ext cx="10058399" cy="1130219"/>
        </a:xfrm>
        <a:prstGeom prst="roundRect">
          <a:avLst/>
        </a:prstGeom>
        <a:solidFill>
          <a:schemeClr val="accent5">
            <a:hueOff val="-21323121"/>
            <a:satOff val="12119"/>
            <a:lumOff val="-1000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This format contains the correctly received data, missing block identification, and repair information such as location of the file or high-level original indexing information.</a:t>
          </a:r>
        </a:p>
      </dsp:txBody>
      <dsp:txXfrm>
        <a:off x="55173" y="2489685"/>
        <a:ext cx="9948053" cy="1019873"/>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16AD79-4FD0-4300-A4CD-E65099D1CF15}" type="datetimeFigureOut">
              <a:rPr lang="de-DE" smtClean="0"/>
              <a:t>14.10.2018</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19533A-EC22-4939-A111-D90F6AE3DE2F}" type="slidenum">
              <a:rPr lang="de-DE" smtClean="0"/>
              <a:t>‹#›</a:t>
            </a:fld>
            <a:endParaRPr lang="de-DE"/>
          </a:p>
        </p:txBody>
      </p:sp>
    </p:spTree>
    <p:extLst>
      <p:ext uri="{BB962C8B-B14F-4D97-AF65-F5344CB8AC3E}">
        <p14:creationId xmlns:p14="http://schemas.microsoft.com/office/powerpoint/2010/main" val="317366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AD6EE87-EBD5-4F12-A48A-63ACA297AC8F}" type="datetimeFigureOut">
              <a:rPr lang="en-US" smtClean="0"/>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708633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298CD5-6C1E-4009-B41F-6DF62E31D3BE}" type="datetimeFigureOut">
              <a:rPr lang="en-US" smtClean="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84781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298CD5-6C1E-4009-B41F-6DF62E31D3BE}" type="datetimeFigureOut">
              <a:rPr lang="en-US" smtClean="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2502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298CD5-6C1E-4009-B41F-6DF62E31D3BE}" type="datetimeFigureOut">
              <a:rPr lang="en-US" smtClean="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04140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5A61015F-7CC6-4D0A-9D87-873EA4C304CC}" type="datetimeFigureOut">
              <a:rPr lang="en-US" smtClean="0"/>
              <a:t>10/14/2018</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750961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298CD5-6C1E-4009-B41F-6DF62E31D3BE}" type="datetimeFigureOut">
              <a:rPr lang="en-US" smtClean="0"/>
              <a:pPr/>
              <a:t>10/14/2018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80813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298CD5-6C1E-4009-B41F-6DF62E31D3BE}" type="datetimeFigureOut">
              <a:rPr lang="en-US" smtClean="0"/>
              <a:pPr/>
              <a:t>10/14/2018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97366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10/14/2018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40669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10/14/2018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88545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298CD5-6C1E-4009-B41F-6DF62E31D3BE}" type="datetimeFigureOut">
              <a:rPr lang="en-US" smtClean="0"/>
              <a:pPr/>
              <a:t>10/14/2018</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92630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smtClean="0"/>
              <a:t>10/14/2018</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spTree>
    <p:extLst>
      <p:ext uri="{BB962C8B-B14F-4D97-AF65-F5344CB8AC3E}">
        <p14:creationId xmlns:p14="http://schemas.microsoft.com/office/powerpoint/2010/main" val="2822219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90298CD5-6C1E-4009-B41F-6DF62E31D3BE}" type="datetimeFigureOut">
              <a:rPr lang="en-US" smtClean="0"/>
              <a:pPr/>
              <a:t>10/14/2018</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25336247"/>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image" Target="../media/image22.png"/><Relationship Id="rId3" Type="http://schemas.openxmlformats.org/officeDocument/2006/relationships/image" Target="../media/image14.jpeg"/><Relationship Id="rId21" Type="http://schemas.openxmlformats.org/officeDocument/2006/relationships/diagramColors" Target="../diagrams/colors4.xml"/><Relationship Id="rId7" Type="http://schemas.openxmlformats.org/officeDocument/2006/relationships/image" Target="../media/image18.gif"/><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image" Target="../media/image21.png"/><Relationship Id="rId2" Type="http://schemas.openxmlformats.org/officeDocument/2006/relationships/image" Target="../media/image13.jpeg"/><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6.xml"/><Relationship Id="rId6" Type="http://schemas.openxmlformats.org/officeDocument/2006/relationships/image" Target="../media/image17.jpeg"/><Relationship Id="rId11" Type="http://schemas.openxmlformats.org/officeDocument/2006/relationships/diagramColors" Target="../diagrams/colors2.xml"/><Relationship Id="rId24" Type="http://schemas.openxmlformats.org/officeDocument/2006/relationships/image" Target="../media/image20.png"/><Relationship Id="rId5" Type="http://schemas.openxmlformats.org/officeDocument/2006/relationships/image" Target="../media/image16.jpeg"/><Relationship Id="rId15" Type="http://schemas.openxmlformats.org/officeDocument/2006/relationships/diagramQuickStyle" Target="../diagrams/quickStyle3.xml"/><Relationship Id="rId23" Type="http://schemas.openxmlformats.org/officeDocument/2006/relationships/image" Target="../media/image19.png"/><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image" Target="../media/image15.png"/><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3.png"/><Relationship Id="rId5" Type="http://schemas.microsoft.com/office/2007/relationships/hdphoto" Target="../media/hdphoto1.wdp"/><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w3.org/TR/media-source/" TargetMode="External"/><Relationship Id="rId2" Type="http://schemas.openxmlformats.org/officeDocument/2006/relationships/hyperlink" Target="https://www.w3.org/TR/mse-byte-stream-format-isobmff/" TargetMode="Externa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hyperlink" Target="https://www.w3.org/TR/mse-byte-stream-format-isobmff/#bib-MEDIA-SOURCE"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6.png"/><Relationship Id="rId4" Type="http://schemas.openxmlformats.org/officeDocument/2006/relationships/image" Target="../media/image25.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microsoft.com/office/2007/relationships/diagramDrawing" Target="../diagrams/drawing5.xml"/><Relationship Id="rId3" Type="http://schemas.microsoft.com/office/2007/relationships/hdphoto" Target="../media/hdphoto2.wdp"/><Relationship Id="rId7" Type="http://schemas.openxmlformats.org/officeDocument/2006/relationships/diagramColors" Target="../diagrams/colors5.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4.xml.rels><?xml version="1.0" encoding="UTF-8" standalone="yes"?>
<Relationships xmlns="http://schemas.openxmlformats.org/package/2006/relationships"><Relationship Id="rId8" Type="http://schemas.openxmlformats.org/officeDocument/2006/relationships/hyperlink" Target="https://en.wikipedia.org/wiki/JPEG_2000#Motion_JPEG_2000" TargetMode="External"/><Relationship Id="rId3" Type="http://schemas.openxmlformats.org/officeDocument/2006/relationships/hyperlink" Target="https://en.wikipedia.org/wiki/Media_container" TargetMode="External"/><Relationship Id="rId7" Type="http://schemas.openxmlformats.org/officeDocument/2006/relationships/hyperlink" Target="https://en.wikipedia.org/wiki/3GP" TargetMode="External"/><Relationship Id="rId2" Type="http://schemas.openxmlformats.org/officeDocument/2006/relationships/hyperlink" Target="https://en.wikipedia.org/wiki/International_Organization_for_Standardization" TargetMode="External"/><Relationship Id="rId1" Type="http://schemas.openxmlformats.org/officeDocument/2006/relationships/slideLayout" Target="../slideLayouts/slideLayout2.xml"/><Relationship Id="rId6" Type="http://schemas.openxmlformats.org/officeDocument/2006/relationships/hyperlink" Target="https://en.wikipedia.org/wiki/MP4" TargetMode="External"/><Relationship Id="rId5" Type="http://schemas.openxmlformats.org/officeDocument/2006/relationships/hyperlink" Target="https://en.wikipedia.org/wiki/.MOV" TargetMode="External"/><Relationship Id="rId10" Type="http://schemas.openxmlformats.org/officeDocument/2006/relationships/hyperlink" Target="https://www.iso.org/standard/68960.html" TargetMode="External"/><Relationship Id="rId4" Type="http://schemas.openxmlformats.org/officeDocument/2006/relationships/hyperlink" Target="https://en.wikipedia.org/wiki/Digital_container_format" TargetMode="External"/><Relationship Id="rId9" Type="http://schemas.openxmlformats.org/officeDocument/2006/relationships/hyperlink" Target="https://en.wikipedia.org/wiki/International_standard"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png"/><Relationship Id="rId1" Type="http://schemas.openxmlformats.org/officeDocument/2006/relationships/slideLayout" Target="../slideLayouts/slideLayout2.xml"/><Relationship Id="rId4" Type="http://schemas.microsoft.com/office/2007/relationships/hdphoto" Target="../media/hdphoto2.wdp"/></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28.jpg"/><Relationship Id="rId5" Type="http://schemas.microsoft.com/office/2007/relationships/hdphoto" Target="../media/hdphoto1.wdp"/><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6.png"/><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내용 개체 틀 3">
            <a:extLst>
              <a:ext uri="{FF2B5EF4-FFF2-40B4-BE49-F238E27FC236}">
                <a16:creationId xmlns:a16="http://schemas.microsoft.com/office/drawing/2014/main" id="{8F8B69C2-CD31-1E47-B4CB-6B07DCEDAF4E}"/>
              </a:ext>
            </a:extLst>
          </p:cNvPr>
          <p:cNvGraphicFramePr>
            <a:graphicFrameLocks noGrp="1"/>
          </p:cNvGraphicFramePr>
          <p:nvPr>
            <p:ph idx="1"/>
            <p:extLst>
              <p:ext uri="{D42A27DB-BD31-4B8C-83A1-F6EECF244321}">
                <p14:modId xmlns:p14="http://schemas.microsoft.com/office/powerpoint/2010/main" val="3815939295"/>
              </p:ext>
            </p:extLst>
          </p:nvPr>
        </p:nvGraphicFramePr>
        <p:xfrm>
          <a:off x="1298489" y="4394004"/>
          <a:ext cx="8168896" cy="773748"/>
        </p:xfrm>
        <a:graphic>
          <a:graphicData uri="http://schemas.openxmlformats.org/drawingml/2006/table">
            <a:tbl>
              <a:tblPr>
                <a:tableStyleId>{5C22544A-7EE6-4342-B048-85BDC9FD1C3A}</a:tableStyleId>
              </a:tblPr>
              <a:tblGrid>
                <a:gridCol w="921785">
                  <a:extLst>
                    <a:ext uri="{9D8B030D-6E8A-4147-A177-3AD203B41FA5}">
                      <a16:colId xmlns:a16="http://schemas.microsoft.com/office/drawing/2014/main" val="3207032391"/>
                    </a:ext>
                  </a:extLst>
                </a:gridCol>
                <a:gridCol w="7247111">
                  <a:extLst>
                    <a:ext uri="{9D8B030D-6E8A-4147-A177-3AD203B41FA5}">
                      <a16:colId xmlns:a16="http://schemas.microsoft.com/office/drawing/2014/main" val="1371300476"/>
                    </a:ext>
                  </a:extLst>
                </a:gridCol>
              </a:tblGrid>
              <a:tr h="0">
                <a:tc>
                  <a:txBody>
                    <a:bodyPr/>
                    <a:lstStyle/>
                    <a:p>
                      <a:pPr algn="just">
                        <a:lnSpc>
                          <a:spcPct val="115000"/>
                        </a:lnSpc>
                        <a:spcBef>
                          <a:spcPts val="300"/>
                        </a:spcBef>
                        <a:spcAft>
                          <a:spcPts val="600"/>
                        </a:spcAft>
                      </a:pPr>
                      <a:r>
                        <a:rPr lang="en-US" sz="1600">
                          <a:effectLst/>
                        </a:rPr>
                        <a:t>Title</a:t>
                      </a:r>
                      <a:endParaRPr lang="ko-KR"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indent="0" algn="just" defTabSz="914400" rtl="0" eaLnBrk="1" fontAlgn="auto" latinLnBrk="0" hangingPunct="1">
                        <a:lnSpc>
                          <a:spcPct val="115000"/>
                        </a:lnSpc>
                        <a:spcBef>
                          <a:spcPts val="300"/>
                        </a:spcBef>
                        <a:spcAft>
                          <a:spcPts val="600"/>
                        </a:spcAft>
                        <a:buClrTx/>
                        <a:buSzTx/>
                        <a:buFontTx/>
                        <a:buNone/>
                        <a:tabLst/>
                        <a:defRPr/>
                      </a:pPr>
                      <a:r>
                        <a:rPr lang="en-US" sz="1600" dirty="0">
                          <a:effectLst/>
                        </a:rPr>
                        <a:t>White paper on an Overview of the ISO Base Media File Format</a:t>
                      </a:r>
                      <a:endParaRPr lang="ko-KR"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90472356"/>
                  </a:ext>
                </a:extLst>
              </a:tr>
              <a:tr h="0">
                <a:tc>
                  <a:txBody>
                    <a:bodyPr/>
                    <a:lstStyle/>
                    <a:p>
                      <a:pPr algn="just">
                        <a:lnSpc>
                          <a:spcPct val="115000"/>
                        </a:lnSpc>
                        <a:spcBef>
                          <a:spcPts val="300"/>
                        </a:spcBef>
                        <a:spcAft>
                          <a:spcPts val="600"/>
                        </a:spcAft>
                      </a:pPr>
                      <a:r>
                        <a:rPr lang="en-US" sz="1600">
                          <a:effectLst/>
                        </a:rPr>
                        <a:t>Source</a:t>
                      </a:r>
                      <a:endParaRPr lang="ko-KR"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Bef>
                          <a:spcPts val="300"/>
                        </a:spcBef>
                        <a:spcAft>
                          <a:spcPts val="600"/>
                        </a:spcAft>
                      </a:pPr>
                      <a:r>
                        <a:rPr lang="en-US" altLang="ko-KR"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Communications</a:t>
                      </a:r>
                      <a:endParaRPr lang="ko-KR"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79052910"/>
                  </a:ext>
                </a:extLst>
              </a:tr>
              <a:tr h="53340">
                <a:tc>
                  <a:txBody>
                    <a:bodyPr/>
                    <a:lstStyle/>
                    <a:p>
                      <a:pPr algn="just">
                        <a:lnSpc>
                          <a:spcPct val="115000"/>
                        </a:lnSpc>
                        <a:spcBef>
                          <a:spcPts val="300"/>
                        </a:spcBef>
                        <a:spcAft>
                          <a:spcPts val="600"/>
                        </a:spcAft>
                      </a:pPr>
                      <a:r>
                        <a:rPr lang="en-US" sz="1600">
                          <a:effectLst/>
                        </a:rPr>
                        <a:t>Editor</a:t>
                      </a:r>
                      <a:endParaRPr lang="ko-KR"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Bef>
                          <a:spcPts val="300"/>
                        </a:spcBef>
                        <a:spcAft>
                          <a:spcPts val="600"/>
                        </a:spcAft>
                      </a:pPr>
                      <a:r>
                        <a:rPr lang="en-US" altLang="ko-KR"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David Singer, Thomas </a:t>
                      </a:r>
                      <a:r>
                        <a:rPr lang="en-US" altLang="ko-KR" sz="1600"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Stockhammer</a:t>
                      </a:r>
                      <a:endParaRPr lang="ko-KR"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16386678"/>
                  </a:ext>
                </a:extLst>
              </a:tr>
            </a:tbl>
          </a:graphicData>
        </a:graphic>
      </p:graphicFrame>
      <p:sp>
        <p:nvSpPr>
          <p:cNvPr id="5" name="Rectangle 1">
            <a:extLst>
              <a:ext uri="{FF2B5EF4-FFF2-40B4-BE49-F238E27FC236}">
                <a16:creationId xmlns:a16="http://schemas.microsoft.com/office/drawing/2014/main" id="{E154A971-00A9-B047-B5B1-0E00CFE38ED2}"/>
              </a:ext>
            </a:extLst>
          </p:cNvPr>
          <p:cNvSpPr>
            <a:spLocks noGrp="1" noChangeArrowheads="1"/>
          </p:cNvSpPr>
          <p:nvPr>
            <p:ph type="title"/>
          </p:nvPr>
        </p:nvSpPr>
        <p:spPr bwMode="auto">
          <a:xfrm>
            <a:off x="1069848" y="485738"/>
            <a:ext cx="1007022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421063" algn="l"/>
              </a:tabLst>
              <a:defRPr>
                <a:solidFill>
                  <a:schemeClr val="tx1"/>
                </a:solidFill>
                <a:latin typeface="Arial" panose="020B0604020202020204" pitchFamily="34" charset="0"/>
              </a:defRPr>
            </a:lvl1pPr>
            <a:lvl2pPr eaLnBrk="0" fontAlgn="base" hangingPunct="0">
              <a:spcBef>
                <a:spcPct val="0"/>
              </a:spcBef>
              <a:spcAft>
                <a:spcPct val="0"/>
              </a:spcAft>
              <a:tabLst>
                <a:tab pos="3421063" algn="l"/>
              </a:tabLst>
              <a:defRPr>
                <a:solidFill>
                  <a:schemeClr val="tx1"/>
                </a:solidFill>
                <a:latin typeface="Arial" panose="020B0604020202020204" pitchFamily="34" charset="0"/>
              </a:defRPr>
            </a:lvl2pPr>
            <a:lvl3pPr eaLnBrk="0" fontAlgn="base" hangingPunct="0">
              <a:spcBef>
                <a:spcPct val="0"/>
              </a:spcBef>
              <a:spcAft>
                <a:spcPct val="0"/>
              </a:spcAft>
              <a:tabLst>
                <a:tab pos="3421063" algn="l"/>
              </a:tabLst>
              <a:defRPr>
                <a:solidFill>
                  <a:schemeClr val="tx1"/>
                </a:solidFill>
                <a:latin typeface="Arial" panose="020B0604020202020204" pitchFamily="34" charset="0"/>
              </a:defRPr>
            </a:lvl3pPr>
            <a:lvl4pPr eaLnBrk="0" fontAlgn="base" hangingPunct="0">
              <a:spcBef>
                <a:spcPct val="0"/>
              </a:spcBef>
              <a:spcAft>
                <a:spcPct val="0"/>
              </a:spcAft>
              <a:tabLst>
                <a:tab pos="3421063" algn="l"/>
              </a:tabLst>
              <a:defRPr>
                <a:solidFill>
                  <a:schemeClr val="tx1"/>
                </a:solidFill>
                <a:latin typeface="Arial" panose="020B0604020202020204" pitchFamily="34" charset="0"/>
              </a:defRPr>
            </a:lvl4pPr>
            <a:lvl5pPr eaLnBrk="0" fontAlgn="base" hangingPunct="0">
              <a:spcBef>
                <a:spcPct val="0"/>
              </a:spcBef>
              <a:spcAft>
                <a:spcPct val="0"/>
              </a:spcAft>
              <a:tabLst>
                <a:tab pos="3421063" algn="l"/>
              </a:tabLst>
              <a:defRPr>
                <a:solidFill>
                  <a:schemeClr val="tx1"/>
                </a:solidFill>
                <a:latin typeface="Arial" panose="020B0604020202020204" pitchFamily="34" charset="0"/>
              </a:defRPr>
            </a:lvl5pPr>
            <a:lvl6pPr eaLnBrk="0" fontAlgn="base" hangingPunct="0">
              <a:spcBef>
                <a:spcPct val="0"/>
              </a:spcBef>
              <a:spcAft>
                <a:spcPct val="0"/>
              </a:spcAft>
              <a:tabLst>
                <a:tab pos="3421063" algn="l"/>
              </a:tabLst>
              <a:defRPr>
                <a:solidFill>
                  <a:schemeClr val="tx1"/>
                </a:solidFill>
                <a:latin typeface="Arial" panose="020B0604020202020204" pitchFamily="34" charset="0"/>
              </a:defRPr>
            </a:lvl6pPr>
            <a:lvl7pPr eaLnBrk="0" fontAlgn="base" hangingPunct="0">
              <a:spcBef>
                <a:spcPct val="0"/>
              </a:spcBef>
              <a:spcAft>
                <a:spcPct val="0"/>
              </a:spcAft>
              <a:tabLst>
                <a:tab pos="3421063" algn="l"/>
              </a:tabLst>
              <a:defRPr>
                <a:solidFill>
                  <a:schemeClr val="tx1"/>
                </a:solidFill>
                <a:latin typeface="Arial" panose="020B0604020202020204" pitchFamily="34" charset="0"/>
              </a:defRPr>
            </a:lvl7pPr>
            <a:lvl8pPr eaLnBrk="0" fontAlgn="base" hangingPunct="0">
              <a:spcBef>
                <a:spcPct val="0"/>
              </a:spcBef>
              <a:spcAft>
                <a:spcPct val="0"/>
              </a:spcAft>
              <a:tabLst>
                <a:tab pos="3421063" algn="l"/>
              </a:tabLst>
              <a:defRPr>
                <a:solidFill>
                  <a:schemeClr val="tx1"/>
                </a:solidFill>
                <a:latin typeface="Arial" panose="020B0604020202020204" pitchFamily="34" charset="0"/>
              </a:defRPr>
            </a:lvl8pPr>
            <a:lvl9pPr eaLnBrk="0" fontAlgn="base" hangingPunct="0">
              <a:spcBef>
                <a:spcPct val="0"/>
              </a:spcBef>
              <a:spcAft>
                <a:spcPct val="0"/>
              </a:spcAft>
              <a:tabLst>
                <a:tab pos="3421063" algn="l"/>
              </a:tabLst>
              <a:defRPr>
                <a:solidFill>
                  <a:schemeClr val="tx1"/>
                </a:solidFill>
                <a:latin typeface="Arial" panose="020B0604020202020204" pitchFamily="34" charset="0"/>
              </a:defRPr>
            </a:lvl9pPr>
          </a:lstStyle>
          <a:p>
            <a:pPr marL="0" marR="0" lvl="0" indent="457200" algn="ctr" defTabSz="914400" rtl="0" eaLnBrk="0" fontAlgn="base" latinLnBrk="0" hangingPunct="0">
              <a:lnSpc>
                <a:spcPct val="100000"/>
              </a:lnSpc>
              <a:spcBef>
                <a:spcPct val="0"/>
              </a:spcBef>
              <a:spcAft>
                <a:spcPct val="0"/>
              </a:spcAft>
              <a:buClrTx/>
              <a:buSzTx/>
              <a:buFontTx/>
              <a:buNone/>
              <a:tabLst>
                <a:tab pos="3421063" algn="l"/>
              </a:tabLst>
            </a:pPr>
            <a:r>
              <a:rPr kumimoji="0" lang="fr-FR" altLang="ko-KR" sz="24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INTERNATIONAL ORGANISATION FOR STANDARDISATION</a:t>
            </a:r>
            <a:endParaRPr kumimoji="0" lang="fr-FR" altLang="ko-KR" sz="1400" b="0" i="0" u="none" strike="noStrike" cap="none" normalizeH="0" baseline="0" dirty="0">
              <a:ln>
                <a:noFill/>
              </a:ln>
              <a:solidFill>
                <a:schemeClr val="tx1"/>
              </a:solidFill>
              <a:effectLst/>
              <a:latin typeface="Arial" panose="020B0604020202020204"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3421063" algn="l"/>
              </a:tabLst>
            </a:pPr>
            <a:r>
              <a:rPr kumimoji="0" lang="fr-FR" altLang="ko-KR" sz="24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ORGANISATION INTERNATIONALE DE NORMALISATION</a:t>
            </a:r>
            <a:endParaRPr kumimoji="0" lang="fr-FR" altLang="ko-KR" sz="1400" b="0" i="0" u="none" strike="noStrike" cap="none" normalizeH="0" baseline="0" dirty="0">
              <a:ln>
                <a:noFill/>
              </a:ln>
              <a:solidFill>
                <a:schemeClr val="tx1"/>
              </a:solidFill>
              <a:effectLst/>
              <a:latin typeface="Arial" panose="020B0604020202020204"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3421063" algn="l"/>
              </a:tabLst>
            </a:pPr>
            <a:r>
              <a:rPr kumimoji="0" lang="fr-FR" altLang="ko-KR" sz="24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ISO/IEC JTC1/SC29/WG11</a:t>
            </a:r>
            <a:endParaRPr kumimoji="0" lang="fr-FR" altLang="ko-KR" sz="1400" b="0" i="0" u="none" strike="noStrike" cap="none" normalizeH="0" baseline="0" dirty="0">
              <a:ln>
                <a:noFill/>
              </a:ln>
              <a:solidFill>
                <a:schemeClr val="tx1"/>
              </a:solidFill>
              <a:effectLst/>
              <a:latin typeface="Arial" panose="020B0604020202020204"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3421063" algn="l"/>
              </a:tabLst>
            </a:pPr>
            <a:r>
              <a:rPr kumimoji="0" lang="fr-FR" altLang="ko-KR" sz="24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CODING OF MOVING PICTURES AND AUDIO</a:t>
            </a:r>
            <a:endParaRPr kumimoji="0" lang="fr-FR" altLang="ko-KR" sz="1400" b="0" i="0" u="none" strike="noStrike" cap="none" normalizeH="0" baseline="0" dirty="0">
              <a:ln>
                <a:noFill/>
              </a:ln>
              <a:solidFill>
                <a:schemeClr val="tx1"/>
              </a:solidFill>
              <a:effectLst/>
              <a:latin typeface="Arial" panose="020B0604020202020204"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3421063" algn="l"/>
              </a:tabLst>
            </a:pPr>
            <a:br>
              <a:rPr kumimoji="0" lang="fr-FR" altLang="ja-JP" sz="18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br>
            <a:br>
              <a:rPr kumimoji="0" lang="fr-FR" altLang="ja-JP" sz="18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br>
            <a:r>
              <a:rPr kumimoji="0" lang="fr-FR" altLang="ja-JP" sz="18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ISO/IEC JTC1/SC29/WG11 MPEG2018/N</a:t>
            </a:r>
            <a:r>
              <a:rPr kumimoji="0" lang="fr-FR" altLang="zh-CN" sz="1800" b="1" i="0" u="none" strike="noStrike" cap="none" normalizeH="0" baseline="0" dirty="0">
                <a:ln>
                  <a:noFill/>
                </a:ln>
                <a:solidFill>
                  <a:srgbClr val="000000"/>
                </a:solidFill>
                <a:effectLst/>
                <a:latin typeface="Arial" panose="020B0604020202020204" pitchFamily="34" charset="0"/>
                <a:ea typeface="SimSun" panose="02010600030101010101" pitchFamily="2" charset="-122"/>
                <a:cs typeface="Times New Roman" panose="02020603050405020304" pitchFamily="18" charset="0"/>
              </a:rPr>
              <a:t>18093</a:t>
            </a:r>
            <a:endParaRPr kumimoji="0" lang="fr-FR" altLang="ko-KR" sz="1400" b="0" i="0" u="none" strike="noStrike" cap="none" normalizeH="0" baseline="0" dirty="0">
              <a:ln>
                <a:noFill/>
              </a:ln>
              <a:solidFill>
                <a:schemeClr val="tx1"/>
              </a:solidFill>
              <a:effectLst/>
              <a:latin typeface="Arial" panose="020B0604020202020204"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3421063" algn="l"/>
              </a:tabLst>
            </a:pPr>
            <a:r>
              <a:rPr kumimoji="0" lang="fr-FR" altLang="ja-JP" sz="1800" b="1" i="0" u="none" strike="noStrike" cap="none" normalizeH="0" baseline="0" dirty="0" err="1">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October</a:t>
            </a:r>
            <a:r>
              <a:rPr kumimoji="0" lang="fr-FR" altLang="ja-JP" sz="18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2018, </a:t>
            </a:r>
            <a:r>
              <a:rPr kumimoji="0" lang="fr-FR" altLang="ja-JP" sz="1800" b="1" i="0" u="none" strike="noStrike" cap="none" normalizeH="0" baseline="0" dirty="0" err="1">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Macau</a:t>
            </a:r>
            <a:r>
              <a:rPr kumimoji="0" lang="fr-FR" altLang="ja-JP" sz="18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China</a:t>
            </a:r>
            <a:endParaRPr kumimoji="0" lang="fr-FR" altLang="ko-K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51675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6179C-9E4F-4E73-9BCA-8DD7584A355E}"/>
              </a:ext>
            </a:extLst>
          </p:cNvPr>
          <p:cNvSpPr>
            <a:spLocks noGrp="1"/>
          </p:cNvSpPr>
          <p:nvPr>
            <p:ph type="title"/>
          </p:nvPr>
        </p:nvSpPr>
        <p:spPr/>
        <p:txBody>
          <a:bodyPr/>
          <a:lstStyle/>
          <a:p>
            <a:r>
              <a:rPr lang="de-DE" dirty="0"/>
              <a:t>Logical </a:t>
            </a:r>
            <a:r>
              <a:rPr lang="de-DE" dirty="0" err="1"/>
              <a:t>Structures</a:t>
            </a:r>
            <a:endParaRPr lang="de-DE" dirty="0"/>
          </a:p>
        </p:txBody>
      </p:sp>
      <p:sp>
        <p:nvSpPr>
          <p:cNvPr id="3" name="Content Placeholder 2">
            <a:extLst>
              <a:ext uri="{FF2B5EF4-FFF2-40B4-BE49-F238E27FC236}">
                <a16:creationId xmlns:a16="http://schemas.microsoft.com/office/drawing/2014/main" id="{5016FBC9-DA89-4141-B252-C99762BC1E06}"/>
              </a:ext>
            </a:extLst>
          </p:cNvPr>
          <p:cNvSpPr>
            <a:spLocks noGrp="1"/>
          </p:cNvSpPr>
          <p:nvPr>
            <p:ph idx="1"/>
          </p:nvPr>
        </p:nvSpPr>
        <p:spPr/>
        <p:txBody>
          <a:bodyPr/>
          <a:lstStyle/>
          <a:p>
            <a:pPr fontAlgn="base"/>
            <a:r>
              <a:rPr lang="en-US" dirty="0"/>
              <a:t>Each media stream is contained in a </a:t>
            </a:r>
            <a:r>
              <a:rPr lang="en-US" i="1" dirty="0"/>
              <a:t>track</a:t>
            </a:r>
            <a:r>
              <a:rPr lang="en-US" dirty="0"/>
              <a:t> specialized for that media type (audio, video etc.), and is further parameterized by a </a:t>
            </a:r>
            <a:r>
              <a:rPr lang="en-US" i="1" dirty="0"/>
              <a:t>sample entry</a:t>
            </a:r>
            <a:r>
              <a:rPr lang="en-US" dirty="0"/>
              <a:t>.  </a:t>
            </a:r>
          </a:p>
          <a:p>
            <a:pPr fontAlgn="base"/>
            <a:r>
              <a:rPr lang="en-US" dirty="0"/>
              <a:t>The sample entry</a:t>
            </a:r>
          </a:p>
          <a:p>
            <a:pPr lvl="1" fontAlgn="base"/>
            <a:r>
              <a:rPr lang="en-US" dirty="0"/>
              <a:t>contains the ‘</a:t>
            </a:r>
            <a:r>
              <a:rPr lang="en-US" i="1" dirty="0"/>
              <a:t>name</a:t>
            </a:r>
            <a:r>
              <a:rPr lang="en-US" dirty="0"/>
              <a:t>’ of the exact media type (i.e., the type of the decoder needed to decode the stream) and any parameterization of that decoder needed.  </a:t>
            </a:r>
          </a:p>
          <a:p>
            <a:pPr lvl="1" fontAlgn="base"/>
            <a:r>
              <a:rPr lang="en-US" dirty="0"/>
              <a:t>The name also takes the form of a four-character code.  </a:t>
            </a:r>
          </a:p>
          <a:p>
            <a:pPr lvl="1" fontAlgn="base"/>
            <a:r>
              <a:rPr lang="en-US" dirty="0"/>
              <a:t>There are defined sample entry formats not only for MPEG-4 media, but also for the media types used by other organizations using this file format family.  </a:t>
            </a:r>
          </a:p>
          <a:p>
            <a:pPr lvl="1" fontAlgn="base"/>
            <a:r>
              <a:rPr lang="en-US" dirty="0"/>
              <a:t>They are registered at the MP4 registration authority.</a:t>
            </a:r>
            <a:endParaRPr lang="de-DE" dirty="0"/>
          </a:p>
          <a:p>
            <a:pPr fontAlgn="base"/>
            <a:r>
              <a:rPr lang="en-US" dirty="0"/>
              <a:t>Tracks (or sub tracks) may be identified as alternatives to each other, and there is support for declarations to identify what aspect of the track can be used to determine which alternative to present, in the form of </a:t>
            </a:r>
            <a:r>
              <a:rPr lang="en-US" i="1" dirty="0"/>
              <a:t>track selection</a:t>
            </a:r>
            <a:r>
              <a:rPr lang="en-US" dirty="0"/>
              <a:t> data.</a:t>
            </a:r>
            <a:endParaRPr lang="de-DE" dirty="0"/>
          </a:p>
          <a:p>
            <a:endParaRPr lang="de-DE" dirty="0"/>
          </a:p>
        </p:txBody>
      </p:sp>
    </p:spTree>
    <p:extLst>
      <p:ext uri="{BB962C8B-B14F-4D97-AF65-F5344CB8AC3E}">
        <p14:creationId xmlns:p14="http://schemas.microsoft.com/office/powerpoint/2010/main" val="93398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BF673C53-290F-460B-AE33-6427D76A52B2}"/>
              </a:ext>
            </a:extLst>
          </p:cNvPr>
          <p:cNvGraphicFramePr/>
          <p:nvPr>
            <p:extLst>
              <p:ext uri="{D42A27DB-BD31-4B8C-83A1-F6EECF244321}">
                <p14:modId xmlns:p14="http://schemas.microsoft.com/office/powerpoint/2010/main" val="681597025"/>
              </p:ext>
            </p:extLst>
          </p:nvPr>
        </p:nvGraphicFramePr>
        <p:xfrm>
          <a:off x="1450975" y="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16:creationId xmlns:a16="http://schemas.microsoft.com/office/drawing/2014/main" id="{FA0A47D3-C571-4297-B7A7-90EC9EC3E6D5}"/>
              </a:ext>
            </a:extLst>
          </p:cNvPr>
          <p:cNvSpPr/>
          <p:nvPr/>
        </p:nvSpPr>
        <p:spPr bwMode="auto">
          <a:xfrm>
            <a:off x="704855" y="5010150"/>
            <a:ext cx="9618131" cy="1574832"/>
          </a:xfrm>
          <a:prstGeom prst="rect">
            <a:avLst/>
          </a:prstGeom>
          <a:solidFill>
            <a:schemeClr val="tx2">
              <a:lumMod val="25000"/>
              <a:lumOff val="75000"/>
            </a:schemeClr>
          </a:solidFill>
          <a:ln w="12700" cap="flat" cmpd="sng" algn="ctr">
            <a:noFill/>
            <a:prstDash val="solid"/>
            <a:round/>
            <a:headEnd type="none" w="med" len="med"/>
            <a:tailEnd type="none" w="med" len="med"/>
          </a:ln>
          <a:effectLst/>
        </p:spPr>
        <p:txBody>
          <a:bodyPr vert="horz" wrap="none" lIns="71998" tIns="45719" rIns="71998" bIns="45719" numCol="1" rtlCol="0" anchor="t" anchorCtr="0" compatLnSpc="1">
            <a:prstTxWarp prst="textNoShape">
              <a:avLst/>
            </a:prstTxWarp>
          </a:bodyPr>
          <a:lstStyle/>
          <a:p>
            <a:pPr defTabSz="914377"/>
            <a:endParaRPr lang="en-US"/>
          </a:p>
        </p:txBody>
      </p:sp>
      <p:sp>
        <p:nvSpPr>
          <p:cNvPr id="5" name="Rectangle 5">
            <a:extLst>
              <a:ext uri="{FF2B5EF4-FFF2-40B4-BE49-F238E27FC236}">
                <a16:creationId xmlns:a16="http://schemas.microsoft.com/office/drawing/2014/main" id="{08B36946-0F62-4BC6-B6C1-03838A5621F8}"/>
              </a:ext>
            </a:extLst>
          </p:cNvPr>
          <p:cNvSpPr>
            <a:spLocks noChangeArrowheads="1"/>
          </p:cNvSpPr>
          <p:nvPr/>
        </p:nvSpPr>
        <p:spPr bwMode="auto">
          <a:xfrm>
            <a:off x="958850" y="5160776"/>
            <a:ext cx="6163733" cy="1291083"/>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8" tIns="44450" rIns="90488" bIns="44450" anchor="ctr"/>
          <a:lstStyle/>
          <a:p>
            <a:pPr>
              <a:defRPr/>
            </a:pPr>
            <a:endParaRPr lang="en-US">
              <a:cs typeface="Times New Roman" charset="0"/>
            </a:endParaRPr>
          </a:p>
        </p:txBody>
      </p:sp>
      <p:sp>
        <p:nvSpPr>
          <p:cNvPr id="7" name="Text Box 6">
            <a:extLst>
              <a:ext uri="{FF2B5EF4-FFF2-40B4-BE49-F238E27FC236}">
                <a16:creationId xmlns:a16="http://schemas.microsoft.com/office/drawing/2014/main" id="{78511DCC-2EA2-4532-AE06-C867673C8344}"/>
              </a:ext>
            </a:extLst>
          </p:cNvPr>
          <p:cNvSpPr txBox="1">
            <a:spLocks noChangeArrowheads="1"/>
          </p:cNvSpPr>
          <p:nvPr/>
        </p:nvSpPr>
        <p:spPr bwMode="auto">
          <a:xfrm>
            <a:off x="1056217" y="5169243"/>
            <a:ext cx="1189602" cy="3359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spcBef>
                <a:spcPct val="20000"/>
              </a:spcBef>
              <a:buSzPct val="100000"/>
              <a:defRPr/>
            </a:pPr>
            <a:r>
              <a:rPr lang="en-US" sz="1600" b="1" i="1">
                <a:cs typeface="Times New Roman" charset="0"/>
              </a:rPr>
              <a:t>meta data</a:t>
            </a:r>
          </a:p>
        </p:txBody>
      </p:sp>
      <p:sp>
        <p:nvSpPr>
          <p:cNvPr id="8" name="Rectangle 7">
            <a:extLst>
              <a:ext uri="{FF2B5EF4-FFF2-40B4-BE49-F238E27FC236}">
                <a16:creationId xmlns:a16="http://schemas.microsoft.com/office/drawing/2014/main" id="{37FB0286-81AD-40C2-B955-51F39F4D0267}"/>
              </a:ext>
            </a:extLst>
          </p:cNvPr>
          <p:cNvSpPr>
            <a:spLocks noChangeArrowheads="1"/>
          </p:cNvSpPr>
          <p:nvPr/>
        </p:nvSpPr>
        <p:spPr bwMode="auto">
          <a:xfrm>
            <a:off x="3003552" y="5518493"/>
            <a:ext cx="3526366" cy="302712"/>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8" tIns="44450" rIns="90488" bIns="44450" anchor="ctr"/>
          <a:lstStyle/>
          <a:p>
            <a:pPr>
              <a:defRPr/>
            </a:pPr>
            <a:endParaRPr lang="en-US">
              <a:cs typeface="Times New Roman" charset="0"/>
            </a:endParaRPr>
          </a:p>
        </p:txBody>
      </p:sp>
      <p:sp>
        <p:nvSpPr>
          <p:cNvPr id="9" name="Text Box 8">
            <a:extLst>
              <a:ext uri="{FF2B5EF4-FFF2-40B4-BE49-F238E27FC236}">
                <a16:creationId xmlns:a16="http://schemas.microsoft.com/office/drawing/2014/main" id="{0650BAD7-DC84-4988-8302-79DD88D09CF3}"/>
              </a:ext>
            </a:extLst>
          </p:cNvPr>
          <p:cNvSpPr txBox="1">
            <a:spLocks noChangeArrowheads="1"/>
          </p:cNvSpPr>
          <p:nvPr/>
        </p:nvSpPr>
        <p:spPr bwMode="auto">
          <a:xfrm>
            <a:off x="3100917" y="5518493"/>
            <a:ext cx="3306758" cy="305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spcBef>
                <a:spcPct val="20000"/>
              </a:spcBef>
              <a:buSzPct val="100000"/>
              <a:defRPr/>
            </a:pPr>
            <a:r>
              <a:rPr lang="en-US" sz="1400" b="1" dirty="0">
                <a:cs typeface="Times New Roman" charset="0"/>
              </a:rPr>
              <a:t>Video information	            track 01</a:t>
            </a:r>
          </a:p>
        </p:txBody>
      </p:sp>
      <p:sp>
        <p:nvSpPr>
          <p:cNvPr id="10" name="Rectangle 9">
            <a:extLst>
              <a:ext uri="{FF2B5EF4-FFF2-40B4-BE49-F238E27FC236}">
                <a16:creationId xmlns:a16="http://schemas.microsoft.com/office/drawing/2014/main" id="{D3B9E2DA-49DB-4C14-9045-7871A420E3ED}"/>
              </a:ext>
            </a:extLst>
          </p:cNvPr>
          <p:cNvSpPr>
            <a:spLocks noChangeArrowheads="1"/>
          </p:cNvSpPr>
          <p:nvPr/>
        </p:nvSpPr>
        <p:spPr bwMode="auto">
          <a:xfrm>
            <a:off x="7965017" y="5169243"/>
            <a:ext cx="2044700" cy="1282685"/>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8" tIns="44450" rIns="90488" bIns="44450" anchor="ctr"/>
          <a:lstStyle/>
          <a:p>
            <a:pPr>
              <a:defRPr/>
            </a:pPr>
            <a:endParaRPr lang="en-US">
              <a:cs typeface="Times New Roman" charset="0"/>
            </a:endParaRPr>
          </a:p>
        </p:txBody>
      </p:sp>
      <p:sp>
        <p:nvSpPr>
          <p:cNvPr id="11" name="Text Box 10">
            <a:extLst>
              <a:ext uri="{FF2B5EF4-FFF2-40B4-BE49-F238E27FC236}">
                <a16:creationId xmlns:a16="http://schemas.microsoft.com/office/drawing/2014/main" id="{B30B4D0B-5CEA-4ED3-8311-D4ADCCF1B561}"/>
              </a:ext>
            </a:extLst>
          </p:cNvPr>
          <p:cNvSpPr txBox="1">
            <a:spLocks noChangeArrowheads="1"/>
          </p:cNvSpPr>
          <p:nvPr/>
        </p:nvSpPr>
        <p:spPr bwMode="auto">
          <a:xfrm>
            <a:off x="8062384" y="5169243"/>
            <a:ext cx="1303616" cy="3359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spcBef>
                <a:spcPct val="20000"/>
              </a:spcBef>
              <a:buSzPct val="100000"/>
              <a:defRPr/>
            </a:pPr>
            <a:r>
              <a:rPr lang="en-US" sz="1600" b="1" i="1">
                <a:cs typeface="Times New Roman" charset="0"/>
              </a:rPr>
              <a:t>media data</a:t>
            </a:r>
          </a:p>
        </p:txBody>
      </p:sp>
      <p:sp>
        <p:nvSpPr>
          <p:cNvPr id="12" name="Text Box 11">
            <a:extLst>
              <a:ext uri="{FF2B5EF4-FFF2-40B4-BE49-F238E27FC236}">
                <a16:creationId xmlns:a16="http://schemas.microsoft.com/office/drawing/2014/main" id="{DF2330C3-F5BA-436A-9D86-859D07E35ACB}"/>
              </a:ext>
            </a:extLst>
          </p:cNvPr>
          <p:cNvSpPr txBox="1">
            <a:spLocks noChangeArrowheads="1"/>
          </p:cNvSpPr>
          <p:nvPr/>
        </p:nvSpPr>
        <p:spPr bwMode="auto">
          <a:xfrm>
            <a:off x="8386236" y="5636899"/>
            <a:ext cx="1445681" cy="5637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a:spcBef>
                <a:spcPct val="20000"/>
              </a:spcBef>
              <a:buSzPct val="100000"/>
              <a:defRPr/>
            </a:pPr>
            <a:r>
              <a:rPr lang="en-US" sz="1400" b="1" dirty="0">
                <a:cs typeface="Times New Roman" charset="0"/>
              </a:rPr>
              <a:t>video &amp; audio</a:t>
            </a:r>
          </a:p>
          <a:p>
            <a:pPr>
              <a:spcBef>
                <a:spcPct val="20000"/>
              </a:spcBef>
              <a:buSzPct val="100000"/>
              <a:defRPr/>
            </a:pPr>
            <a:r>
              <a:rPr lang="en-US" sz="1400" b="1" dirty="0">
                <a:cs typeface="Times New Roman" charset="0"/>
              </a:rPr>
              <a:t>samples</a:t>
            </a:r>
          </a:p>
        </p:txBody>
      </p:sp>
      <p:sp>
        <p:nvSpPr>
          <p:cNvPr id="13" name="Rectangle 12">
            <a:extLst>
              <a:ext uri="{FF2B5EF4-FFF2-40B4-BE49-F238E27FC236}">
                <a16:creationId xmlns:a16="http://schemas.microsoft.com/office/drawing/2014/main" id="{90112272-D018-4DAC-82B5-6B322BD37DF3}"/>
              </a:ext>
            </a:extLst>
          </p:cNvPr>
          <p:cNvSpPr>
            <a:spLocks noChangeArrowheads="1"/>
          </p:cNvSpPr>
          <p:nvPr/>
        </p:nvSpPr>
        <p:spPr bwMode="auto">
          <a:xfrm>
            <a:off x="1021297" y="5607393"/>
            <a:ext cx="1189603" cy="701584"/>
          </a:xfrm>
          <a:prstGeom prst="rect">
            <a:avLst/>
          </a:prstGeom>
          <a:solidFill>
            <a:srgbClr val="CCFFCC"/>
          </a:solidFill>
          <a:ln w="12700">
            <a:solidFill>
              <a:schemeClr val="tx1"/>
            </a:solidFill>
            <a:miter lim="800000"/>
            <a:headEnd/>
            <a:tailEnd/>
          </a:ln>
          <a:effectLst/>
          <a:extLst/>
        </p:spPr>
        <p:txBody>
          <a:bodyPr wrap="none" lIns="90488" tIns="44450" rIns="90488" bIns="44450" anchor="ctr"/>
          <a:lstStyle/>
          <a:p>
            <a:pPr>
              <a:defRPr/>
            </a:pPr>
            <a:endParaRPr lang="en-US">
              <a:cs typeface="Times New Roman" charset="0"/>
            </a:endParaRPr>
          </a:p>
        </p:txBody>
      </p:sp>
      <p:sp>
        <p:nvSpPr>
          <p:cNvPr id="14" name="Text Box 13">
            <a:extLst>
              <a:ext uri="{FF2B5EF4-FFF2-40B4-BE49-F238E27FC236}">
                <a16:creationId xmlns:a16="http://schemas.microsoft.com/office/drawing/2014/main" id="{71F8F646-98E7-4A4E-AA5B-5A8378A77308}"/>
              </a:ext>
            </a:extLst>
          </p:cNvPr>
          <p:cNvSpPr txBox="1">
            <a:spLocks noChangeArrowheads="1"/>
          </p:cNvSpPr>
          <p:nvPr/>
        </p:nvSpPr>
        <p:spPr bwMode="auto">
          <a:xfrm>
            <a:off x="999719" y="5676313"/>
            <a:ext cx="1170105" cy="5637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spcBef>
                <a:spcPct val="20000"/>
              </a:spcBef>
              <a:buSzPct val="100000"/>
              <a:defRPr/>
            </a:pPr>
            <a:r>
              <a:rPr lang="en-US" sz="1400" b="1" dirty="0">
                <a:cs typeface="Times New Roman" charset="0"/>
              </a:rPr>
              <a:t>Movie</a:t>
            </a:r>
          </a:p>
          <a:p>
            <a:pPr>
              <a:spcBef>
                <a:spcPct val="20000"/>
              </a:spcBef>
              <a:buSzPct val="100000"/>
              <a:defRPr/>
            </a:pPr>
            <a:r>
              <a:rPr lang="en-US" sz="1400" b="1" dirty="0">
                <a:cs typeface="Times New Roman" charset="0"/>
              </a:rPr>
              <a:t>information</a:t>
            </a:r>
          </a:p>
        </p:txBody>
      </p:sp>
      <p:sp>
        <p:nvSpPr>
          <p:cNvPr id="15" name="Rectangle 14">
            <a:extLst>
              <a:ext uri="{FF2B5EF4-FFF2-40B4-BE49-F238E27FC236}">
                <a16:creationId xmlns:a16="http://schemas.microsoft.com/office/drawing/2014/main" id="{12D8247E-EB4B-47B2-9CA9-B295859FABFA}"/>
              </a:ext>
            </a:extLst>
          </p:cNvPr>
          <p:cNvSpPr>
            <a:spLocks noChangeArrowheads="1"/>
          </p:cNvSpPr>
          <p:nvPr/>
        </p:nvSpPr>
        <p:spPr bwMode="auto">
          <a:xfrm>
            <a:off x="3003551" y="6009561"/>
            <a:ext cx="3526367" cy="302712"/>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8" tIns="44450" rIns="90488" bIns="44450" anchor="ctr"/>
          <a:lstStyle/>
          <a:p>
            <a:pPr>
              <a:defRPr/>
            </a:pPr>
            <a:endParaRPr lang="en-US">
              <a:cs typeface="Times New Roman" charset="0"/>
            </a:endParaRPr>
          </a:p>
        </p:txBody>
      </p:sp>
      <p:sp>
        <p:nvSpPr>
          <p:cNvPr id="16" name="Text Box 15">
            <a:extLst>
              <a:ext uri="{FF2B5EF4-FFF2-40B4-BE49-F238E27FC236}">
                <a16:creationId xmlns:a16="http://schemas.microsoft.com/office/drawing/2014/main" id="{976E2B6A-22B1-4656-9BD6-3AB9BB7FEF79}"/>
              </a:ext>
            </a:extLst>
          </p:cNvPr>
          <p:cNvSpPr txBox="1">
            <a:spLocks noChangeArrowheads="1"/>
          </p:cNvSpPr>
          <p:nvPr/>
        </p:nvSpPr>
        <p:spPr bwMode="auto">
          <a:xfrm>
            <a:off x="3100917" y="6009561"/>
            <a:ext cx="3306758" cy="305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spcBef>
                <a:spcPct val="20000"/>
              </a:spcBef>
              <a:buSzPct val="100000"/>
              <a:defRPr/>
            </a:pPr>
            <a:r>
              <a:rPr lang="en-US" sz="1400" b="1" dirty="0">
                <a:cs typeface="Times New Roman" charset="0"/>
              </a:rPr>
              <a:t>Audio information	            track 02</a:t>
            </a:r>
          </a:p>
        </p:txBody>
      </p:sp>
      <p:sp>
        <p:nvSpPr>
          <p:cNvPr id="17" name="Line 16">
            <a:extLst>
              <a:ext uri="{FF2B5EF4-FFF2-40B4-BE49-F238E27FC236}">
                <a16:creationId xmlns:a16="http://schemas.microsoft.com/office/drawing/2014/main" id="{B75CF8E1-958F-4E4D-A54F-7337F8A3FA87}"/>
              </a:ext>
            </a:extLst>
          </p:cNvPr>
          <p:cNvSpPr>
            <a:spLocks noChangeShapeType="1"/>
          </p:cNvSpPr>
          <p:nvPr/>
        </p:nvSpPr>
        <p:spPr bwMode="auto">
          <a:xfrm>
            <a:off x="6817787" y="5704629"/>
            <a:ext cx="1270000" cy="1"/>
          </a:xfrm>
          <a:prstGeom prst="line">
            <a:avLst/>
          </a:prstGeom>
          <a:noFill/>
          <a:ln w="31750">
            <a:solidFill>
              <a:schemeClr val="tx1"/>
            </a:solidFill>
            <a:prstDash val="sys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0488" tIns="44450" rIns="90488" bIns="44450"/>
          <a:lstStyle/>
          <a:p>
            <a:pPr>
              <a:defRPr/>
            </a:pPr>
            <a:endParaRPr lang="en-US">
              <a:cs typeface="Times New Roman" charset="0"/>
            </a:endParaRPr>
          </a:p>
        </p:txBody>
      </p:sp>
      <p:sp>
        <p:nvSpPr>
          <p:cNvPr id="18" name="Line 16">
            <a:extLst>
              <a:ext uri="{FF2B5EF4-FFF2-40B4-BE49-F238E27FC236}">
                <a16:creationId xmlns:a16="http://schemas.microsoft.com/office/drawing/2014/main" id="{932EAFAB-4850-4308-9870-8FCFD53AB4CC}"/>
              </a:ext>
            </a:extLst>
          </p:cNvPr>
          <p:cNvSpPr>
            <a:spLocks noChangeShapeType="1"/>
          </p:cNvSpPr>
          <p:nvPr/>
        </p:nvSpPr>
        <p:spPr bwMode="auto">
          <a:xfrm>
            <a:off x="6834720" y="6171115"/>
            <a:ext cx="1270000" cy="1"/>
          </a:xfrm>
          <a:prstGeom prst="line">
            <a:avLst/>
          </a:prstGeom>
          <a:noFill/>
          <a:ln w="31750">
            <a:solidFill>
              <a:schemeClr val="tx1"/>
            </a:solidFill>
            <a:prstDash val="sys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0488" tIns="44450" rIns="90488" bIns="44450"/>
          <a:lstStyle/>
          <a:p>
            <a:pPr>
              <a:defRPr/>
            </a:pPr>
            <a:endParaRPr lang="en-US">
              <a:cs typeface="Times New Roman" charset="0"/>
            </a:endParaRPr>
          </a:p>
        </p:txBody>
      </p:sp>
      <p:sp>
        <p:nvSpPr>
          <p:cNvPr id="19" name="Rectangle 18">
            <a:extLst>
              <a:ext uri="{FF2B5EF4-FFF2-40B4-BE49-F238E27FC236}">
                <a16:creationId xmlns:a16="http://schemas.microsoft.com/office/drawing/2014/main" id="{31CAC298-D962-42C0-A16E-226A2C82DCD6}"/>
              </a:ext>
            </a:extLst>
          </p:cNvPr>
          <p:cNvSpPr>
            <a:spLocks noChangeArrowheads="1"/>
          </p:cNvSpPr>
          <p:nvPr/>
        </p:nvSpPr>
        <p:spPr bwMode="auto">
          <a:xfrm>
            <a:off x="2308265" y="5607393"/>
            <a:ext cx="640251" cy="701584"/>
          </a:xfrm>
          <a:prstGeom prst="rect">
            <a:avLst/>
          </a:prstGeom>
          <a:solidFill>
            <a:srgbClr val="CCFFCC"/>
          </a:solidFill>
          <a:ln w="12700">
            <a:solidFill>
              <a:schemeClr val="tx1"/>
            </a:solidFill>
            <a:miter lim="800000"/>
            <a:headEnd/>
            <a:tailEnd/>
          </a:ln>
          <a:effectLst/>
          <a:extLst/>
        </p:spPr>
        <p:txBody>
          <a:bodyPr wrap="none" lIns="90488" tIns="44450" rIns="90488" bIns="44450" anchor="ctr"/>
          <a:lstStyle/>
          <a:p>
            <a:pPr>
              <a:defRPr/>
            </a:pPr>
            <a:r>
              <a:rPr lang="en-US" dirty="0">
                <a:cs typeface="Times New Roman" charset="0"/>
              </a:rPr>
              <a:t>Item</a:t>
            </a:r>
          </a:p>
        </p:txBody>
      </p:sp>
    </p:spTree>
    <p:extLst>
      <p:ext uri="{BB962C8B-B14F-4D97-AF65-F5344CB8AC3E}">
        <p14:creationId xmlns:p14="http://schemas.microsoft.com/office/powerpoint/2010/main" val="3928122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BE074-B487-4530-B67C-37EA9BA2ED95}"/>
              </a:ext>
            </a:extLst>
          </p:cNvPr>
          <p:cNvSpPr>
            <a:spLocks noGrp="1"/>
          </p:cNvSpPr>
          <p:nvPr>
            <p:ph type="title"/>
          </p:nvPr>
        </p:nvSpPr>
        <p:spPr/>
        <p:txBody>
          <a:bodyPr/>
          <a:lstStyle/>
          <a:p>
            <a:r>
              <a:rPr lang="de-DE" dirty="0" err="1"/>
              <a:t>Physical</a:t>
            </a:r>
            <a:r>
              <a:rPr lang="de-DE" dirty="0"/>
              <a:t> </a:t>
            </a:r>
            <a:r>
              <a:rPr lang="de-DE" dirty="0" err="1"/>
              <a:t>Organization</a:t>
            </a:r>
            <a:endParaRPr lang="de-DE" dirty="0"/>
          </a:p>
        </p:txBody>
      </p:sp>
      <p:sp>
        <p:nvSpPr>
          <p:cNvPr id="3" name="Content Placeholder 2">
            <a:extLst>
              <a:ext uri="{FF2B5EF4-FFF2-40B4-BE49-F238E27FC236}">
                <a16:creationId xmlns:a16="http://schemas.microsoft.com/office/drawing/2014/main" id="{AFF8FE6E-2428-4E00-9BC2-FAFCF138D516}"/>
              </a:ext>
            </a:extLst>
          </p:cNvPr>
          <p:cNvSpPr>
            <a:spLocks noGrp="1"/>
          </p:cNvSpPr>
          <p:nvPr>
            <p:ph idx="1"/>
          </p:nvPr>
        </p:nvSpPr>
        <p:spPr/>
        <p:txBody>
          <a:bodyPr>
            <a:normAutofit/>
          </a:bodyPr>
          <a:lstStyle/>
          <a:p>
            <a:r>
              <a:rPr lang="en-US" dirty="0"/>
              <a:t>Data is stored in a basic structure called box </a:t>
            </a:r>
          </a:p>
          <a:p>
            <a:pPr lvl="1"/>
            <a:r>
              <a:rPr lang="en-US" dirty="0"/>
              <a:t>No data outside of a box </a:t>
            </a:r>
          </a:p>
          <a:p>
            <a:r>
              <a:rPr lang="en-US" dirty="0"/>
              <a:t>Each box has length, type (4 printable chars), possibly version and flags, and data</a:t>
            </a:r>
          </a:p>
          <a:p>
            <a:r>
              <a:rPr lang="de-DE" dirty="0"/>
              <a:t>Extensible </a:t>
            </a:r>
            <a:r>
              <a:rPr lang="de-DE" dirty="0" err="1"/>
              <a:t>format</a:t>
            </a:r>
            <a:r>
              <a:rPr lang="de-DE" dirty="0"/>
              <a:t>: </a:t>
            </a:r>
          </a:p>
          <a:p>
            <a:pPr lvl="1"/>
            <a:r>
              <a:rPr lang="en-US" dirty="0"/>
              <a:t>Unknown boxes can be skipped (syntactically) </a:t>
            </a:r>
          </a:p>
          <a:p>
            <a:pPr lvl="1"/>
            <a:r>
              <a:rPr lang="en-US" dirty="0"/>
              <a:t>Header information is a hierarchical set of boxes (typically ‘</a:t>
            </a:r>
            <a:r>
              <a:rPr lang="en-US" dirty="0" err="1"/>
              <a:t>moov</a:t>
            </a:r>
            <a:r>
              <a:rPr lang="en-US" dirty="0"/>
              <a:t>’ or ‘meta’) </a:t>
            </a:r>
          </a:p>
          <a:p>
            <a:pPr lvl="1"/>
            <a:r>
              <a:rPr lang="en-US" dirty="0"/>
              <a:t>Media data is stored unstructured, in boxes (mainly ‘</a:t>
            </a:r>
            <a:r>
              <a:rPr lang="en-US" dirty="0" err="1"/>
              <a:t>mdat</a:t>
            </a:r>
            <a:r>
              <a:rPr lang="en-US" dirty="0"/>
              <a:t>’, or ‘</a:t>
            </a:r>
            <a:r>
              <a:rPr lang="en-US" dirty="0" err="1"/>
              <a:t>idat</a:t>
            </a:r>
            <a:r>
              <a:rPr lang="en-US" dirty="0"/>
              <a:t>’) in the same file as the header or may be stored in a separate file </a:t>
            </a:r>
          </a:p>
          <a:p>
            <a:endParaRPr lang="de-DE" dirty="0"/>
          </a:p>
        </p:txBody>
      </p:sp>
    </p:spTree>
    <p:extLst>
      <p:ext uri="{BB962C8B-B14F-4D97-AF65-F5344CB8AC3E}">
        <p14:creationId xmlns:p14="http://schemas.microsoft.com/office/powerpoint/2010/main" val="861603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2C0D49-FF64-4F4E-A19D-F79F69F77871}"/>
              </a:ext>
            </a:extLst>
          </p:cNvPr>
          <p:cNvPicPr>
            <a:picLocks noChangeAspect="1"/>
          </p:cNvPicPr>
          <p:nvPr/>
        </p:nvPicPr>
        <p:blipFill>
          <a:blip r:embed="rId2"/>
          <a:stretch>
            <a:fillRect/>
          </a:stretch>
        </p:blipFill>
        <p:spPr>
          <a:xfrm>
            <a:off x="121625" y="1925646"/>
            <a:ext cx="8258175" cy="4781550"/>
          </a:xfrm>
          <a:prstGeom prst="rect">
            <a:avLst/>
          </a:prstGeom>
        </p:spPr>
      </p:pic>
      <p:pic>
        <p:nvPicPr>
          <p:cNvPr id="6" name="Picture 5">
            <a:extLst>
              <a:ext uri="{FF2B5EF4-FFF2-40B4-BE49-F238E27FC236}">
                <a16:creationId xmlns:a16="http://schemas.microsoft.com/office/drawing/2014/main" id="{853F6884-7E0E-4C60-A79F-4861904F4356}"/>
              </a:ext>
            </a:extLst>
          </p:cNvPr>
          <p:cNvPicPr>
            <a:picLocks noChangeAspect="1"/>
          </p:cNvPicPr>
          <p:nvPr/>
        </p:nvPicPr>
        <p:blipFill>
          <a:blip r:embed="rId3"/>
          <a:stretch>
            <a:fillRect/>
          </a:stretch>
        </p:blipFill>
        <p:spPr>
          <a:xfrm>
            <a:off x="5421281" y="0"/>
            <a:ext cx="6770719" cy="3615904"/>
          </a:xfrm>
          <a:prstGeom prst="rect">
            <a:avLst/>
          </a:prstGeom>
        </p:spPr>
      </p:pic>
      <p:sp>
        <p:nvSpPr>
          <p:cNvPr id="9" name="Title 8">
            <a:extLst>
              <a:ext uri="{FF2B5EF4-FFF2-40B4-BE49-F238E27FC236}">
                <a16:creationId xmlns:a16="http://schemas.microsoft.com/office/drawing/2014/main" id="{A5BED24B-DFFD-4813-9462-4DE9E8F69D38}"/>
              </a:ext>
            </a:extLst>
          </p:cNvPr>
          <p:cNvSpPr>
            <a:spLocks noGrp="1"/>
          </p:cNvSpPr>
          <p:nvPr>
            <p:ph type="title"/>
          </p:nvPr>
        </p:nvSpPr>
        <p:spPr/>
        <p:txBody>
          <a:bodyPr/>
          <a:lstStyle/>
          <a:p>
            <a:r>
              <a:rPr lang="de-DE" dirty="0" err="1"/>
              <a:t>TyPical</a:t>
            </a:r>
            <a:r>
              <a:rPr lang="de-DE" dirty="0"/>
              <a:t> </a:t>
            </a:r>
            <a:r>
              <a:rPr lang="de-DE" dirty="0" err="1"/>
              <a:t>Structure</a:t>
            </a:r>
            <a:endParaRPr lang="de-DE" dirty="0"/>
          </a:p>
        </p:txBody>
      </p:sp>
    </p:spTree>
    <p:extLst>
      <p:ext uri="{BB962C8B-B14F-4D97-AF65-F5344CB8AC3E}">
        <p14:creationId xmlns:p14="http://schemas.microsoft.com/office/powerpoint/2010/main" val="1118566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3C933-29FB-484D-979B-CB5AECF6C3BE}"/>
              </a:ext>
            </a:extLst>
          </p:cNvPr>
          <p:cNvSpPr>
            <a:spLocks noGrp="1"/>
          </p:cNvSpPr>
          <p:nvPr>
            <p:ph type="title"/>
          </p:nvPr>
        </p:nvSpPr>
        <p:spPr/>
        <p:txBody>
          <a:bodyPr/>
          <a:lstStyle/>
          <a:p>
            <a:r>
              <a:rPr lang="de-DE" dirty="0" err="1"/>
              <a:t>Example</a:t>
            </a:r>
            <a:r>
              <a:rPr lang="de-DE" dirty="0"/>
              <a:t> </a:t>
            </a:r>
            <a:r>
              <a:rPr lang="de-DE" dirty="0" err="1"/>
              <a:t>organization</a:t>
            </a:r>
            <a:r>
              <a:rPr lang="de-DE" dirty="0"/>
              <a:t> </a:t>
            </a:r>
          </a:p>
        </p:txBody>
      </p:sp>
      <p:pic>
        <p:nvPicPr>
          <p:cNvPr id="3" name="Picture 2">
            <a:extLst>
              <a:ext uri="{FF2B5EF4-FFF2-40B4-BE49-F238E27FC236}">
                <a16:creationId xmlns:a16="http://schemas.microsoft.com/office/drawing/2014/main" id="{47A37698-E9F8-4E3B-A568-F0640487B348}"/>
              </a:ext>
            </a:extLst>
          </p:cNvPr>
          <p:cNvPicPr>
            <a:picLocks noChangeAspect="1"/>
          </p:cNvPicPr>
          <p:nvPr/>
        </p:nvPicPr>
        <p:blipFill>
          <a:blip r:embed="rId2"/>
          <a:stretch>
            <a:fillRect/>
          </a:stretch>
        </p:blipFill>
        <p:spPr>
          <a:xfrm>
            <a:off x="2047875" y="1729758"/>
            <a:ext cx="7574038" cy="4538331"/>
          </a:xfrm>
          <a:prstGeom prst="rect">
            <a:avLst/>
          </a:prstGeom>
        </p:spPr>
      </p:pic>
    </p:spTree>
    <p:extLst>
      <p:ext uri="{BB962C8B-B14F-4D97-AF65-F5344CB8AC3E}">
        <p14:creationId xmlns:p14="http://schemas.microsoft.com/office/powerpoint/2010/main" val="3297144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4F120-36B5-4017-8267-034D5EB50679}"/>
              </a:ext>
            </a:extLst>
          </p:cNvPr>
          <p:cNvSpPr>
            <a:spLocks noGrp="1"/>
          </p:cNvSpPr>
          <p:nvPr>
            <p:ph type="title"/>
          </p:nvPr>
        </p:nvSpPr>
        <p:spPr/>
        <p:txBody>
          <a:bodyPr/>
          <a:lstStyle/>
          <a:p>
            <a:r>
              <a:rPr lang="de-DE" dirty="0"/>
              <a:t>Timing </a:t>
            </a:r>
            <a:r>
              <a:rPr lang="de-DE" dirty="0" err="1"/>
              <a:t>Organization</a:t>
            </a:r>
            <a:endParaRPr lang="de-DE" dirty="0"/>
          </a:p>
        </p:txBody>
      </p:sp>
      <p:sp>
        <p:nvSpPr>
          <p:cNvPr id="3" name="Content Placeholder 2">
            <a:extLst>
              <a:ext uri="{FF2B5EF4-FFF2-40B4-BE49-F238E27FC236}">
                <a16:creationId xmlns:a16="http://schemas.microsoft.com/office/drawing/2014/main" id="{BA652354-A4F6-4079-A200-A44D901B8E92}"/>
              </a:ext>
            </a:extLst>
          </p:cNvPr>
          <p:cNvSpPr>
            <a:spLocks noGrp="1"/>
          </p:cNvSpPr>
          <p:nvPr>
            <p:ph idx="1"/>
          </p:nvPr>
        </p:nvSpPr>
        <p:spPr/>
        <p:txBody>
          <a:bodyPr>
            <a:normAutofit fontScale="92500"/>
          </a:bodyPr>
          <a:lstStyle/>
          <a:p>
            <a:pPr fontAlgn="base"/>
            <a:r>
              <a:rPr lang="en-US" dirty="0"/>
              <a:t>Each track is a sequence of timed samples; </a:t>
            </a:r>
          </a:p>
          <a:p>
            <a:pPr lvl="1" fontAlgn="base"/>
            <a:r>
              <a:rPr lang="en-US" dirty="0"/>
              <a:t>each sample has a decoding time, and may also have a composition (display) time offset. Edit lists may be used to over-ride the implicit direct mapping of the media timeline, into the timeline of the overall movie.</a:t>
            </a:r>
          </a:p>
          <a:p>
            <a:pPr fontAlgn="base"/>
            <a:r>
              <a:rPr lang="en-US" dirty="0"/>
              <a:t>Sometimes the samples within a track have different characteristics or need to be specially identified.  </a:t>
            </a:r>
          </a:p>
          <a:p>
            <a:pPr lvl="1" fontAlgn="base"/>
            <a:r>
              <a:rPr lang="en-US" dirty="0"/>
              <a:t>One of the most common and important characteristic is the synchronization point (often a video I-frame).  </a:t>
            </a:r>
          </a:p>
          <a:p>
            <a:pPr fontAlgn="base"/>
            <a:r>
              <a:rPr lang="en-US" dirty="0"/>
              <a:t>These points are identified by a special table in each track.  </a:t>
            </a:r>
          </a:p>
          <a:p>
            <a:pPr lvl="1" fontAlgn="base"/>
            <a:r>
              <a:rPr lang="en-US" dirty="0"/>
              <a:t>More generally, the nature of dependencies between track samples can also be documented.  </a:t>
            </a:r>
          </a:p>
          <a:p>
            <a:pPr lvl="1" fontAlgn="base"/>
            <a:r>
              <a:rPr lang="en-US" dirty="0"/>
              <a:t>Finally, there is a concept of named, parameterized </a:t>
            </a:r>
            <a:r>
              <a:rPr lang="en-US" i="1" dirty="0"/>
              <a:t>sample groups</a:t>
            </a:r>
            <a:r>
              <a:rPr lang="en-US" dirty="0"/>
              <a:t>.  </a:t>
            </a:r>
          </a:p>
          <a:p>
            <a:pPr fontAlgn="base"/>
            <a:r>
              <a:rPr lang="en-US" dirty="0"/>
              <a:t>Each sample in a track may be associated with a single group </a:t>
            </a:r>
            <a:r>
              <a:rPr lang="en-US" i="1" dirty="0"/>
              <a:t>description</a:t>
            </a:r>
            <a:r>
              <a:rPr lang="en-US" dirty="0"/>
              <a:t> of a given group type, and there may be many group types.</a:t>
            </a:r>
          </a:p>
        </p:txBody>
      </p:sp>
    </p:spTree>
    <p:extLst>
      <p:ext uri="{BB962C8B-B14F-4D97-AF65-F5344CB8AC3E}">
        <p14:creationId xmlns:p14="http://schemas.microsoft.com/office/powerpoint/2010/main" val="238449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4F120-36B5-4017-8267-034D5EB50679}"/>
              </a:ext>
            </a:extLst>
          </p:cNvPr>
          <p:cNvSpPr>
            <a:spLocks noGrp="1"/>
          </p:cNvSpPr>
          <p:nvPr>
            <p:ph type="title"/>
          </p:nvPr>
        </p:nvSpPr>
        <p:spPr/>
        <p:txBody>
          <a:bodyPr/>
          <a:lstStyle/>
          <a:p>
            <a:r>
              <a:rPr lang="de-DE" dirty="0" err="1"/>
              <a:t>Decode</a:t>
            </a:r>
            <a:r>
              <a:rPr lang="de-DE" dirty="0"/>
              <a:t>, </a:t>
            </a:r>
            <a:r>
              <a:rPr lang="de-DE" dirty="0" err="1"/>
              <a:t>Composition</a:t>
            </a:r>
            <a:r>
              <a:rPr lang="de-DE" dirty="0"/>
              <a:t> and Movie Times</a:t>
            </a:r>
          </a:p>
        </p:txBody>
      </p:sp>
      <p:sp>
        <p:nvSpPr>
          <p:cNvPr id="12" name="Content Placeholder 11">
            <a:extLst>
              <a:ext uri="{FF2B5EF4-FFF2-40B4-BE49-F238E27FC236}">
                <a16:creationId xmlns:a16="http://schemas.microsoft.com/office/drawing/2014/main" id="{DE72A70C-9015-4077-8C08-594EBB86C076}"/>
              </a:ext>
            </a:extLst>
          </p:cNvPr>
          <p:cNvSpPr>
            <a:spLocks noGrp="1"/>
          </p:cNvSpPr>
          <p:nvPr>
            <p:ph idx="1"/>
          </p:nvPr>
        </p:nvSpPr>
        <p:spPr>
          <a:xfrm>
            <a:off x="1069848" y="2121408"/>
            <a:ext cx="4416552" cy="4050792"/>
          </a:xfrm>
        </p:spPr>
        <p:txBody>
          <a:bodyPr>
            <a:normAutofit lnSpcReduction="10000"/>
          </a:bodyPr>
          <a:lstStyle/>
          <a:p>
            <a:r>
              <a:rPr lang="de-DE" dirty="0"/>
              <a:t>ISO BMFF </a:t>
            </a:r>
            <a:r>
              <a:rPr lang="de-DE" dirty="0" err="1"/>
              <a:t>has</a:t>
            </a:r>
            <a:r>
              <a:rPr lang="de-DE" dirty="0"/>
              <a:t> </a:t>
            </a:r>
            <a:r>
              <a:rPr lang="de-DE" dirty="0" err="1"/>
              <a:t>three</a:t>
            </a:r>
            <a:r>
              <a:rPr lang="de-DE" dirty="0"/>
              <a:t> </a:t>
            </a:r>
            <a:r>
              <a:rPr lang="de-DE" dirty="0" err="1"/>
              <a:t>timelines</a:t>
            </a:r>
            <a:endParaRPr lang="de-DE" dirty="0"/>
          </a:p>
          <a:p>
            <a:pPr lvl="1"/>
            <a:r>
              <a:rPr lang="de-DE" dirty="0" err="1"/>
              <a:t>Decode</a:t>
            </a:r>
            <a:r>
              <a:rPr lang="de-DE" dirty="0"/>
              <a:t> </a:t>
            </a:r>
            <a:r>
              <a:rPr lang="de-DE" dirty="0" err="1"/>
              <a:t>times</a:t>
            </a:r>
            <a:endParaRPr lang="de-DE" dirty="0"/>
          </a:p>
          <a:p>
            <a:pPr lvl="1"/>
            <a:r>
              <a:rPr lang="de-DE" dirty="0" err="1"/>
              <a:t>Composition</a:t>
            </a:r>
            <a:r>
              <a:rPr lang="de-DE" dirty="0"/>
              <a:t> </a:t>
            </a:r>
            <a:r>
              <a:rPr lang="de-DE" dirty="0" err="1"/>
              <a:t>times</a:t>
            </a:r>
            <a:endParaRPr lang="de-DE" dirty="0"/>
          </a:p>
          <a:p>
            <a:pPr lvl="1"/>
            <a:r>
              <a:rPr lang="de-DE" dirty="0"/>
              <a:t>Movie/</a:t>
            </a:r>
            <a:r>
              <a:rPr lang="de-DE" dirty="0" err="1"/>
              <a:t>Presentation</a:t>
            </a:r>
            <a:r>
              <a:rPr lang="de-DE" dirty="0"/>
              <a:t> time</a:t>
            </a:r>
          </a:p>
          <a:p>
            <a:r>
              <a:rPr lang="de-DE" dirty="0"/>
              <a:t>ISO BMFF </a:t>
            </a:r>
            <a:r>
              <a:rPr lang="de-DE" dirty="0" err="1"/>
              <a:t>provides</a:t>
            </a:r>
            <a:endParaRPr lang="de-DE" dirty="0"/>
          </a:p>
          <a:p>
            <a:pPr lvl="1"/>
            <a:r>
              <a:rPr lang="de-DE" dirty="0" err="1"/>
              <a:t>Decode</a:t>
            </a:r>
            <a:r>
              <a:rPr lang="de-DE" dirty="0"/>
              <a:t> </a:t>
            </a:r>
            <a:r>
              <a:rPr lang="de-DE" dirty="0" err="1"/>
              <a:t>deltas</a:t>
            </a:r>
            <a:r>
              <a:rPr lang="de-DE" dirty="0"/>
              <a:t>/</a:t>
            </a:r>
            <a:r>
              <a:rPr lang="de-DE" dirty="0" err="1"/>
              <a:t>times</a:t>
            </a:r>
            <a:endParaRPr lang="de-DE" dirty="0"/>
          </a:p>
          <a:p>
            <a:pPr lvl="1"/>
            <a:r>
              <a:rPr lang="de-DE" dirty="0" err="1"/>
              <a:t>Composition</a:t>
            </a:r>
            <a:r>
              <a:rPr lang="de-DE" dirty="0"/>
              <a:t> </a:t>
            </a:r>
            <a:r>
              <a:rPr lang="de-DE" dirty="0" err="1"/>
              <a:t>offsets</a:t>
            </a:r>
            <a:r>
              <a:rPr lang="de-DE" dirty="0"/>
              <a:t> (</a:t>
            </a:r>
            <a:r>
              <a:rPr lang="de-DE" dirty="0" err="1"/>
              <a:t>may</a:t>
            </a:r>
            <a:r>
              <a:rPr lang="de-DE" dirty="0"/>
              <a:t> </a:t>
            </a:r>
            <a:r>
              <a:rPr lang="de-DE" dirty="0" err="1"/>
              <a:t>be</a:t>
            </a:r>
            <a:r>
              <a:rPr lang="de-DE" dirty="0"/>
              <a:t> negative)</a:t>
            </a:r>
          </a:p>
          <a:p>
            <a:pPr lvl="1"/>
            <a:r>
              <a:rPr lang="de-DE" dirty="0"/>
              <a:t>Edit Lists </a:t>
            </a:r>
            <a:r>
              <a:rPr lang="de-DE" dirty="0" err="1"/>
              <a:t>signaled</a:t>
            </a:r>
            <a:r>
              <a:rPr lang="de-DE" dirty="0"/>
              <a:t> in </a:t>
            </a:r>
            <a:r>
              <a:rPr lang="de-DE" dirty="0" err="1"/>
              <a:t>movie</a:t>
            </a:r>
            <a:r>
              <a:rPr lang="de-DE" dirty="0"/>
              <a:t> </a:t>
            </a:r>
            <a:r>
              <a:rPr lang="de-DE" dirty="0" err="1"/>
              <a:t>header</a:t>
            </a:r>
            <a:endParaRPr lang="de-DE" dirty="0"/>
          </a:p>
          <a:p>
            <a:r>
              <a:rPr lang="de-DE" dirty="0"/>
              <a:t>The </a:t>
            </a:r>
            <a:r>
              <a:rPr lang="de-DE" dirty="0" err="1"/>
              <a:t>presentation</a:t>
            </a:r>
            <a:r>
              <a:rPr lang="de-DE" dirty="0"/>
              <a:t> time </a:t>
            </a:r>
            <a:r>
              <a:rPr lang="de-DE" dirty="0" err="1"/>
              <a:t>for</a:t>
            </a:r>
            <a:r>
              <a:rPr lang="de-DE" dirty="0"/>
              <a:t> </a:t>
            </a:r>
            <a:r>
              <a:rPr lang="de-DE" dirty="0" err="1"/>
              <a:t>synchronized</a:t>
            </a:r>
            <a:r>
              <a:rPr lang="de-DE" dirty="0"/>
              <a:t> </a:t>
            </a:r>
            <a:r>
              <a:rPr lang="de-DE" dirty="0" err="1"/>
              <a:t>presentation</a:t>
            </a:r>
            <a:r>
              <a:rPr lang="de-DE" dirty="0"/>
              <a:t> </a:t>
            </a:r>
            <a:r>
              <a:rPr lang="de-DE" dirty="0" err="1"/>
              <a:t>is</a:t>
            </a:r>
            <a:r>
              <a:rPr lang="de-DE" dirty="0"/>
              <a:t> </a:t>
            </a:r>
            <a:r>
              <a:rPr lang="de-DE" dirty="0" err="1"/>
              <a:t>obtained</a:t>
            </a:r>
            <a:r>
              <a:rPr lang="de-DE" dirty="0"/>
              <a:t> </a:t>
            </a:r>
            <a:r>
              <a:rPr lang="de-DE" dirty="0" err="1"/>
              <a:t>as</a:t>
            </a:r>
            <a:endParaRPr lang="de-DE" dirty="0"/>
          </a:p>
          <a:p>
            <a:r>
              <a:rPr lang="de-DE" dirty="0"/>
              <a:t>DT + CO + EL</a:t>
            </a:r>
          </a:p>
          <a:p>
            <a:pPr lvl="1"/>
            <a:endParaRPr lang="de-DE" dirty="0"/>
          </a:p>
        </p:txBody>
      </p:sp>
      <p:graphicFrame>
        <p:nvGraphicFramePr>
          <p:cNvPr id="10" name="Table 9">
            <a:extLst>
              <a:ext uri="{FF2B5EF4-FFF2-40B4-BE49-F238E27FC236}">
                <a16:creationId xmlns:a16="http://schemas.microsoft.com/office/drawing/2014/main" id="{ACFF4D89-BE36-42F2-9046-B0F09281DE3B}"/>
              </a:ext>
            </a:extLst>
          </p:cNvPr>
          <p:cNvGraphicFramePr>
            <a:graphicFrameLocks noGrp="1"/>
          </p:cNvGraphicFramePr>
          <p:nvPr>
            <p:extLst>
              <p:ext uri="{D42A27DB-BD31-4B8C-83A1-F6EECF244321}">
                <p14:modId xmlns:p14="http://schemas.microsoft.com/office/powerpoint/2010/main" val="1249904077"/>
              </p:ext>
            </p:extLst>
          </p:nvPr>
        </p:nvGraphicFramePr>
        <p:xfrm>
          <a:off x="5705475" y="1913001"/>
          <a:ext cx="5815460" cy="2072005"/>
        </p:xfrm>
        <a:graphic>
          <a:graphicData uri="http://schemas.openxmlformats.org/drawingml/2006/table">
            <a:tbl>
              <a:tblPr>
                <a:tableStyleId>{5C22544A-7EE6-4342-B048-85BDC9FD1C3A}</a:tableStyleId>
              </a:tblPr>
              <a:tblGrid>
                <a:gridCol w="1119373">
                  <a:extLst>
                    <a:ext uri="{9D8B030D-6E8A-4147-A177-3AD203B41FA5}">
                      <a16:colId xmlns:a16="http://schemas.microsoft.com/office/drawing/2014/main" val="3642096122"/>
                    </a:ext>
                  </a:extLst>
                </a:gridCol>
                <a:gridCol w="380389">
                  <a:extLst>
                    <a:ext uri="{9D8B030D-6E8A-4147-A177-3AD203B41FA5}">
                      <a16:colId xmlns:a16="http://schemas.microsoft.com/office/drawing/2014/main" val="179069861"/>
                    </a:ext>
                  </a:extLst>
                </a:gridCol>
                <a:gridCol w="380389">
                  <a:extLst>
                    <a:ext uri="{9D8B030D-6E8A-4147-A177-3AD203B41FA5}">
                      <a16:colId xmlns:a16="http://schemas.microsoft.com/office/drawing/2014/main" val="798861404"/>
                    </a:ext>
                  </a:extLst>
                </a:gridCol>
                <a:gridCol w="380389">
                  <a:extLst>
                    <a:ext uri="{9D8B030D-6E8A-4147-A177-3AD203B41FA5}">
                      <a16:colId xmlns:a16="http://schemas.microsoft.com/office/drawing/2014/main" val="4038294694"/>
                    </a:ext>
                  </a:extLst>
                </a:gridCol>
                <a:gridCol w="380389">
                  <a:extLst>
                    <a:ext uri="{9D8B030D-6E8A-4147-A177-3AD203B41FA5}">
                      <a16:colId xmlns:a16="http://schemas.microsoft.com/office/drawing/2014/main" val="1278719920"/>
                    </a:ext>
                  </a:extLst>
                </a:gridCol>
                <a:gridCol w="380389">
                  <a:extLst>
                    <a:ext uri="{9D8B030D-6E8A-4147-A177-3AD203B41FA5}">
                      <a16:colId xmlns:a16="http://schemas.microsoft.com/office/drawing/2014/main" val="238804595"/>
                    </a:ext>
                  </a:extLst>
                </a:gridCol>
                <a:gridCol w="416711">
                  <a:extLst>
                    <a:ext uri="{9D8B030D-6E8A-4147-A177-3AD203B41FA5}">
                      <a16:colId xmlns:a16="http://schemas.microsoft.com/office/drawing/2014/main" val="1694052895"/>
                    </a:ext>
                  </a:extLst>
                </a:gridCol>
                <a:gridCol w="344067">
                  <a:extLst>
                    <a:ext uri="{9D8B030D-6E8A-4147-A177-3AD203B41FA5}">
                      <a16:colId xmlns:a16="http://schemas.microsoft.com/office/drawing/2014/main" val="1124980714"/>
                    </a:ext>
                  </a:extLst>
                </a:gridCol>
                <a:gridCol w="380389">
                  <a:extLst>
                    <a:ext uri="{9D8B030D-6E8A-4147-A177-3AD203B41FA5}">
                      <a16:colId xmlns:a16="http://schemas.microsoft.com/office/drawing/2014/main" val="445760804"/>
                    </a:ext>
                  </a:extLst>
                </a:gridCol>
                <a:gridCol w="380389">
                  <a:extLst>
                    <a:ext uri="{9D8B030D-6E8A-4147-A177-3AD203B41FA5}">
                      <a16:colId xmlns:a16="http://schemas.microsoft.com/office/drawing/2014/main" val="1435214793"/>
                    </a:ext>
                  </a:extLst>
                </a:gridCol>
                <a:gridCol w="380389">
                  <a:extLst>
                    <a:ext uri="{9D8B030D-6E8A-4147-A177-3AD203B41FA5}">
                      <a16:colId xmlns:a16="http://schemas.microsoft.com/office/drawing/2014/main" val="4269316459"/>
                    </a:ext>
                  </a:extLst>
                </a:gridCol>
                <a:gridCol w="380389">
                  <a:extLst>
                    <a:ext uri="{9D8B030D-6E8A-4147-A177-3AD203B41FA5}">
                      <a16:colId xmlns:a16="http://schemas.microsoft.com/office/drawing/2014/main" val="125116915"/>
                    </a:ext>
                  </a:extLst>
                </a:gridCol>
                <a:gridCol w="511808">
                  <a:extLst>
                    <a:ext uri="{9D8B030D-6E8A-4147-A177-3AD203B41FA5}">
                      <a16:colId xmlns:a16="http://schemas.microsoft.com/office/drawing/2014/main" val="1274810556"/>
                    </a:ext>
                  </a:extLst>
                </a:gridCol>
              </a:tblGrid>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Segment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406971937"/>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I3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P1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P2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P6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B4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B5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I9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P7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P8</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P12</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B10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B11</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2524956070"/>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Presentation Order</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gridSpan="12">
                  <a:txBody>
                    <a:bodyPr/>
                    <a:lstStyle/>
                    <a:p>
                      <a:pPr algn="just">
                        <a:lnSpc>
                          <a:spcPts val="1100"/>
                        </a:lnSpc>
                        <a:spcBef>
                          <a:spcPts val="300"/>
                        </a:spcBef>
                        <a:spcAft>
                          <a:spcPts val="200"/>
                        </a:spcAft>
                        <a:tabLst>
                          <a:tab pos="5943600" algn="r"/>
                        </a:tabLst>
                      </a:pPr>
                      <a:r>
                        <a:rPr lang="en-US" sz="1100" dirty="0">
                          <a:effectLst/>
                          <a:latin typeface="Courier New" panose="02070309020205020404" pitchFamily="49" charset="0"/>
                          <a:cs typeface="Courier New" panose="02070309020205020404" pitchFamily="49" charset="0"/>
                        </a:rPr>
                        <a:t>|==| P1 P2 I3 B4 B5 P6 |==| P7 P8 I9 B10 B11 P12 |==|</a:t>
                      </a:r>
                      <a:endParaRPr lang="de-DE" sz="1200" dirty="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383016162"/>
                  </a:ext>
                </a:extLst>
              </a:tr>
              <a:tr h="382905">
                <a:tc>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Base media decode time</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gridSpan="6">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6">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60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221563804"/>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Decode Delta</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1792847524"/>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DT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20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30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40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50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60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70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80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90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2660916042"/>
                  </a:ext>
                </a:extLst>
              </a:tr>
              <a:tr h="382905">
                <a:tc>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EPT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gridSpan="6">
                  <a:txBody>
                    <a:bodyPr/>
                    <a:lstStyle/>
                    <a:p>
                      <a:pPr algn="just">
                        <a:lnSpc>
                          <a:spcPts val="1200"/>
                        </a:lnSpc>
                        <a:spcBef>
                          <a:spcPts val="300"/>
                        </a:spcBef>
                        <a:spcAft>
                          <a:spcPts val="300"/>
                        </a:spcAft>
                        <a:tabLst>
                          <a:tab pos="5943600" algn="r"/>
                        </a:tabLst>
                      </a:pPr>
                      <a:r>
                        <a:rPr lang="en-US" sz="1100" dirty="0">
                          <a:effectLst/>
                          <a:latin typeface="Courier New" panose="02070309020205020404" pitchFamily="49" charset="0"/>
                          <a:cs typeface="Courier New" panose="02070309020205020404" pitchFamily="49" charset="0"/>
                        </a:rPr>
                        <a:t>10</a:t>
                      </a:r>
                      <a:endParaRPr lang="de-DE" sz="1200" dirty="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6">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70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616518224"/>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Composition time offset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30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30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30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30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2714811627"/>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CT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30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20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60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40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50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90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70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80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120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dirty="0">
                          <a:effectLst/>
                          <a:latin typeface="Courier New" panose="02070309020205020404" pitchFamily="49" charset="0"/>
                          <a:cs typeface="Courier New" panose="02070309020205020404" pitchFamily="49" charset="0"/>
                        </a:rPr>
                        <a:t>110</a:t>
                      </a:r>
                      <a:endParaRPr lang="de-DE" sz="1200" dirty="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1568930939"/>
                  </a:ext>
                </a:extLst>
              </a:tr>
            </a:tbl>
          </a:graphicData>
        </a:graphic>
      </p:graphicFrame>
      <p:graphicFrame>
        <p:nvGraphicFramePr>
          <p:cNvPr id="11" name="Table 10">
            <a:extLst>
              <a:ext uri="{FF2B5EF4-FFF2-40B4-BE49-F238E27FC236}">
                <a16:creationId xmlns:a16="http://schemas.microsoft.com/office/drawing/2014/main" id="{AC77659A-E24B-4929-B1C0-526409BF1182}"/>
              </a:ext>
            </a:extLst>
          </p:cNvPr>
          <p:cNvGraphicFramePr>
            <a:graphicFrameLocks noGrp="1"/>
          </p:cNvGraphicFramePr>
          <p:nvPr>
            <p:extLst>
              <p:ext uri="{D42A27DB-BD31-4B8C-83A1-F6EECF244321}">
                <p14:modId xmlns:p14="http://schemas.microsoft.com/office/powerpoint/2010/main" val="3205642003"/>
              </p:ext>
            </p:extLst>
          </p:nvPr>
        </p:nvGraphicFramePr>
        <p:xfrm>
          <a:off x="5705471" y="4304919"/>
          <a:ext cx="5815461" cy="2072005"/>
        </p:xfrm>
        <a:graphic>
          <a:graphicData uri="http://schemas.openxmlformats.org/drawingml/2006/table">
            <a:tbl>
              <a:tblPr>
                <a:tableStyleId>{5C22544A-7EE6-4342-B048-85BDC9FD1C3A}</a:tableStyleId>
              </a:tblPr>
              <a:tblGrid>
                <a:gridCol w="1119374">
                  <a:extLst>
                    <a:ext uri="{9D8B030D-6E8A-4147-A177-3AD203B41FA5}">
                      <a16:colId xmlns:a16="http://schemas.microsoft.com/office/drawing/2014/main" val="2535339305"/>
                    </a:ext>
                  </a:extLst>
                </a:gridCol>
                <a:gridCol w="380389">
                  <a:extLst>
                    <a:ext uri="{9D8B030D-6E8A-4147-A177-3AD203B41FA5}">
                      <a16:colId xmlns:a16="http://schemas.microsoft.com/office/drawing/2014/main" val="2512819860"/>
                    </a:ext>
                  </a:extLst>
                </a:gridCol>
                <a:gridCol w="380389">
                  <a:extLst>
                    <a:ext uri="{9D8B030D-6E8A-4147-A177-3AD203B41FA5}">
                      <a16:colId xmlns:a16="http://schemas.microsoft.com/office/drawing/2014/main" val="2838886199"/>
                    </a:ext>
                  </a:extLst>
                </a:gridCol>
                <a:gridCol w="380389">
                  <a:extLst>
                    <a:ext uri="{9D8B030D-6E8A-4147-A177-3AD203B41FA5}">
                      <a16:colId xmlns:a16="http://schemas.microsoft.com/office/drawing/2014/main" val="3397086523"/>
                    </a:ext>
                  </a:extLst>
                </a:gridCol>
                <a:gridCol w="380389">
                  <a:extLst>
                    <a:ext uri="{9D8B030D-6E8A-4147-A177-3AD203B41FA5}">
                      <a16:colId xmlns:a16="http://schemas.microsoft.com/office/drawing/2014/main" val="4074995024"/>
                    </a:ext>
                  </a:extLst>
                </a:gridCol>
                <a:gridCol w="380389">
                  <a:extLst>
                    <a:ext uri="{9D8B030D-6E8A-4147-A177-3AD203B41FA5}">
                      <a16:colId xmlns:a16="http://schemas.microsoft.com/office/drawing/2014/main" val="1104772008"/>
                    </a:ext>
                  </a:extLst>
                </a:gridCol>
                <a:gridCol w="416711">
                  <a:extLst>
                    <a:ext uri="{9D8B030D-6E8A-4147-A177-3AD203B41FA5}">
                      <a16:colId xmlns:a16="http://schemas.microsoft.com/office/drawing/2014/main" val="3381323008"/>
                    </a:ext>
                  </a:extLst>
                </a:gridCol>
                <a:gridCol w="344067">
                  <a:extLst>
                    <a:ext uri="{9D8B030D-6E8A-4147-A177-3AD203B41FA5}">
                      <a16:colId xmlns:a16="http://schemas.microsoft.com/office/drawing/2014/main" val="1784641835"/>
                    </a:ext>
                  </a:extLst>
                </a:gridCol>
                <a:gridCol w="380389">
                  <a:extLst>
                    <a:ext uri="{9D8B030D-6E8A-4147-A177-3AD203B41FA5}">
                      <a16:colId xmlns:a16="http://schemas.microsoft.com/office/drawing/2014/main" val="1240863681"/>
                    </a:ext>
                  </a:extLst>
                </a:gridCol>
                <a:gridCol w="380389">
                  <a:extLst>
                    <a:ext uri="{9D8B030D-6E8A-4147-A177-3AD203B41FA5}">
                      <a16:colId xmlns:a16="http://schemas.microsoft.com/office/drawing/2014/main" val="2678913496"/>
                    </a:ext>
                  </a:extLst>
                </a:gridCol>
                <a:gridCol w="380389">
                  <a:extLst>
                    <a:ext uri="{9D8B030D-6E8A-4147-A177-3AD203B41FA5}">
                      <a16:colId xmlns:a16="http://schemas.microsoft.com/office/drawing/2014/main" val="727206361"/>
                    </a:ext>
                  </a:extLst>
                </a:gridCol>
                <a:gridCol w="380389">
                  <a:extLst>
                    <a:ext uri="{9D8B030D-6E8A-4147-A177-3AD203B41FA5}">
                      <a16:colId xmlns:a16="http://schemas.microsoft.com/office/drawing/2014/main" val="3048696674"/>
                    </a:ext>
                  </a:extLst>
                </a:gridCol>
                <a:gridCol w="511808">
                  <a:extLst>
                    <a:ext uri="{9D8B030D-6E8A-4147-A177-3AD203B41FA5}">
                      <a16:colId xmlns:a16="http://schemas.microsoft.com/office/drawing/2014/main" val="521698743"/>
                    </a:ext>
                  </a:extLst>
                </a:gridCol>
              </a:tblGrid>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Segment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3105536460"/>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I3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P1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P2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P6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B4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B5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I9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P7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P8</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P12</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B10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B11</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1753313974"/>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Presentation Order</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gridSpan="12">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 P1 P2 I3 B4 B5 P6 |==| P7 P8 I9 B10 B11 P12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29688950"/>
                  </a:ext>
                </a:extLst>
              </a:tr>
              <a:tr h="382905">
                <a:tc>
                  <a:txBody>
                    <a:bodyPr/>
                    <a:lstStyle/>
                    <a:p>
                      <a:pPr algn="just">
                        <a:lnSpc>
                          <a:spcPts val="1200"/>
                        </a:lnSpc>
                        <a:spcBef>
                          <a:spcPts val="300"/>
                        </a:spcBef>
                        <a:spcAft>
                          <a:spcPts val="300"/>
                        </a:spcAft>
                        <a:tabLst>
                          <a:tab pos="5943600" algn="r"/>
                        </a:tabLst>
                      </a:pPr>
                      <a:r>
                        <a:rPr lang="en-US" sz="1100" dirty="0">
                          <a:effectLst/>
                          <a:latin typeface="Courier New" panose="02070309020205020404" pitchFamily="49" charset="0"/>
                          <a:cs typeface="Courier New" panose="02070309020205020404" pitchFamily="49" charset="0"/>
                        </a:rPr>
                        <a:t>Base media decode time</a:t>
                      </a:r>
                      <a:endParaRPr lang="de-DE" sz="1200" dirty="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gridSpan="6">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6">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60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138524197"/>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Decode Delta</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1227028410"/>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DT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20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30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40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50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60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70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80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90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139346635"/>
                  </a:ext>
                </a:extLst>
              </a:tr>
              <a:tr h="382905">
                <a:tc>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EPT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gridSpan="6">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6">
                  <a:txBody>
                    <a:bodyPr/>
                    <a:lstStyle/>
                    <a:p>
                      <a:pPr algn="just">
                        <a:lnSpc>
                          <a:spcPts val="1200"/>
                        </a:lnSpc>
                        <a:spcBef>
                          <a:spcPts val="300"/>
                        </a:spcBef>
                        <a:spcAft>
                          <a:spcPts val="300"/>
                        </a:spcAft>
                        <a:tabLst>
                          <a:tab pos="5943600" algn="r"/>
                        </a:tabLst>
                      </a:pPr>
                      <a:r>
                        <a:rPr lang="en-US" sz="1100">
                          <a:effectLst/>
                          <a:latin typeface="Courier New" panose="02070309020205020404" pitchFamily="49" charset="0"/>
                          <a:cs typeface="Courier New" panose="02070309020205020404" pitchFamily="49" charset="0"/>
                        </a:rPr>
                        <a:t>60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36195" marR="36195"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103472442"/>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Composition offset</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20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20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20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20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3079416370"/>
                  </a:ext>
                </a:extLst>
              </a:tr>
              <a:tr h="0">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CT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20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50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30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40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80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60 </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70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110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a:effectLst/>
                          <a:latin typeface="Courier New" panose="02070309020205020404" pitchFamily="49" charset="0"/>
                          <a:cs typeface="Courier New" panose="02070309020205020404" pitchFamily="49" charset="0"/>
                        </a:rPr>
                        <a:t>90</a:t>
                      </a:r>
                      <a:endParaRPr lang="de-DE" sz="120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tc>
                  <a:txBody>
                    <a:bodyPr/>
                    <a:lstStyle/>
                    <a:p>
                      <a:pPr algn="just">
                        <a:lnSpc>
                          <a:spcPts val="1100"/>
                        </a:lnSpc>
                        <a:spcBef>
                          <a:spcPts val="300"/>
                        </a:spcBef>
                        <a:spcAft>
                          <a:spcPts val="200"/>
                        </a:spcAft>
                        <a:tabLst>
                          <a:tab pos="5943600" algn="r"/>
                        </a:tabLst>
                      </a:pPr>
                      <a:r>
                        <a:rPr lang="en-US" sz="1100" dirty="0">
                          <a:effectLst/>
                          <a:latin typeface="Courier New" panose="02070309020205020404" pitchFamily="49" charset="0"/>
                          <a:cs typeface="Courier New" panose="02070309020205020404" pitchFamily="49" charset="0"/>
                        </a:rPr>
                        <a:t>100</a:t>
                      </a:r>
                      <a:endParaRPr lang="de-DE" sz="1200" dirty="0">
                        <a:effectLst/>
                        <a:latin typeface="Courier New" panose="02070309020205020404" pitchFamily="49" charset="0"/>
                        <a:ea typeface="Times New Roman" panose="02020603050405020304" pitchFamily="18" charset="0"/>
                        <a:cs typeface="Courier New" panose="02070309020205020404" pitchFamily="49" charset="0"/>
                      </a:endParaRPr>
                    </a:p>
                  </a:txBody>
                  <a:tcPr marL="45720" marR="45720" marT="0" marB="0"/>
                </a:tc>
                <a:extLst>
                  <a:ext uri="{0D108BD9-81ED-4DB2-BD59-A6C34878D82A}">
                    <a16:rowId xmlns:a16="http://schemas.microsoft.com/office/drawing/2014/main" val="2569018730"/>
                  </a:ext>
                </a:extLst>
              </a:tr>
            </a:tbl>
          </a:graphicData>
        </a:graphic>
      </p:graphicFrame>
    </p:spTree>
    <p:extLst>
      <p:ext uri="{BB962C8B-B14F-4D97-AF65-F5344CB8AC3E}">
        <p14:creationId xmlns:p14="http://schemas.microsoft.com/office/powerpoint/2010/main" val="2941046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48397-668B-4E05-AC7F-AF2D10AA8A60}"/>
              </a:ext>
            </a:extLst>
          </p:cNvPr>
          <p:cNvSpPr>
            <a:spLocks noGrp="1"/>
          </p:cNvSpPr>
          <p:nvPr>
            <p:ph type="title"/>
          </p:nvPr>
        </p:nvSpPr>
        <p:spPr/>
        <p:txBody>
          <a:bodyPr/>
          <a:lstStyle/>
          <a:p>
            <a:r>
              <a:rPr lang="de-DE" dirty="0" err="1"/>
              <a:t>Metadata</a:t>
            </a:r>
            <a:r>
              <a:rPr lang="de-DE" dirty="0"/>
              <a:t> – TWO FORMS</a:t>
            </a:r>
          </a:p>
        </p:txBody>
      </p:sp>
      <p:sp>
        <p:nvSpPr>
          <p:cNvPr id="3" name="Content Placeholder 2">
            <a:extLst>
              <a:ext uri="{FF2B5EF4-FFF2-40B4-BE49-F238E27FC236}">
                <a16:creationId xmlns:a16="http://schemas.microsoft.com/office/drawing/2014/main" id="{4F71C102-097B-4091-A2D0-3083BB5DCBF3}"/>
              </a:ext>
            </a:extLst>
          </p:cNvPr>
          <p:cNvSpPr>
            <a:spLocks noGrp="1"/>
          </p:cNvSpPr>
          <p:nvPr>
            <p:ph idx="1"/>
          </p:nvPr>
        </p:nvSpPr>
        <p:spPr/>
        <p:txBody>
          <a:bodyPr>
            <a:normAutofit fontScale="92500" lnSpcReduction="10000"/>
          </a:bodyPr>
          <a:lstStyle/>
          <a:p>
            <a:pPr fontAlgn="base"/>
            <a:r>
              <a:rPr lang="en-US" dirty="0"/>
              <a:t>First, timed meta-data may be stored in an appropriate track, synchronized as desired with the media data it is describing.  </a:t>
            </a:r>
          </a:p>
          <a:p>
            <a:pPr lvl="1" fontAlgn="base"/>
            <a:r>
              <a:rPr lang="en-US" dirty="0"/>
              <a:t>See for example for 23001-10 for timed metadata, e.g. Region of interest, location, etc.</a:t>
            </a:r>
          </a:p>
          <a:p>
            <a:pPr fontAlgn="base"/>
            <a:r>
              <a:rPr lang="en-US" dirty="0"/>
              <a:t>support for non-timed collections of metadata </a:t>
            </a:r>
            <a:r>
              <a:rPr lang="en-US" i="1" dirty="0"/>
              <a:t>items</a:t>
            </a:r>
            <a:r>
              <a:rPr lang="en-US" dirty="0"/>
              <a:t> attached to the movie or to an individual track.  </a:t>
            </a:r>
          </a:p>
          <a:p>
            <a:pPr lvl="1" fontAlgn="base"/>
            <a:r>
              <a:rPr lang="en-US" dirty="0"/>
              <a:t>The actual data of these items may be in the metadata box, elsewhere in the same file, in another file, or constructed from other items.  </a:t>
            </a:r>
          </a:p>
          <a:p>
            <a:pPr lvl="1" fontAlgn="base"/>
            <a:r>
              <a:rPr lang="en-US" dirty="0"/>
              <a:t>these resources may be named, stored in </a:t>
            </a:r>
            <a:r>
              <a:rPr lang="en-US" i="1" dirty="0"/>
              <a:t>extents</a:t>
            </a:r>
            <a:r>
              <a:rPr lang="en-US" dirty="0"/>
              <a:t>, and may be protected.  </a:t>
            </a:r>
          </a:p>
          <a:p>
            <a:pPr lvl="1" fontAlgn="base"/>
            <a:r>
              <a:rPr lang="en-US" dirty="0"/>
              <a:t>These metadata containers are used in the support for file-delivery streaming, to store both the ‘files’ that are to be streamed, and also support information such as reservoirs of pre-calculated forward error-correcting (FEC) codes (e.g. hint tracks)</a:t>
            </a:r>
          </a:p>
          <a:p>
            <a:pPr fontAlgn="base"/>
            <a:r>
              <a:rPr lang="en-US" dirty="0"/>
              <a:t>The generalized meta-data structures may also be used at the file level, </a:t>
            </a:r>
          </a:p>
          <a:p>
            <a:pPr lvl="1" fontAlgn="base"/>
            <a:r>
              <a:rPr lang="en-US" dirty="0"/>
              <a:t>above or parallel with or in the absence of the movie box.  </a:t>
            </a:r>
          </a:p>
          <a:p>
            <a:pPr lvl="1" fontAlgn="base"/>
            <a:r>
              <a:rPr lang="en-US" dirty="0"/>
              <a:t>In this case, the meta-data box is the primary entry into the presentation. </a:t>
            </a:r>
            <a:endParaRPr lang="en-US" dirty="0">
              <a:highlight>
                <a:srgbClr val="FFFF00"/>
              </a:highlight>
            </a:endParaRPr>
          </a:p>
        </p:txBody>
      </p:sp>
    </p:spTree>
    <p:extLst>
      <p:ext uri="{BB962C8B-B14F-4D97-AF65-F5344CB8AC3E}">
        <p14:creationId xmlns:p14="http://schemas.microsoft.com/office/powerpoint/2010/main" val="11261378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4FC10B2-BCD5-46E2-A2E0-F714BE70C5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2C2962D-5AA6-4EB0-9A2C-F385BF76A2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96A65C-A88E-4E6C-9882-A77D52FCE4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9D656BC9-D198-47EB-BF65-7B922CED418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6" name="Oval 15">
              <a:extLst>
                <a:ext uri="{FF2B5EF4-FFF2-40B4-BE49-F238E27FC236}">
                  <a16:creationId xmlns:a16="http://schemas.microsoft.com/office/drawing/2014/main" id="{9C92DB27-596D-48D1-BB72-94081C9C1E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7" name="Oval 16">
              <a:extLst>
                <a:ext uri="{FF2B5EF4-FFF2-40B4-BE49-F238E27FC236}">
                  <a16:creationId xmlns:a16="http://schemas.microsoft.com/office/drawing/2014/main" id="{9AF33BFF-A87A-4022-BFF0-6C6E10173D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19" name="Rectangle 18">
            <a:extLst>
              <a:ext uri="{FF2B5EF4-FFF2-40B4-BE49-F238E27FC236}">
                <a16:creationId xmlns:a16="http://schemas.microsoft.com/office/drawing/2014/main" id="{8363C3DA-5063-4048-965B-F5FDB35CC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1" name="Rectangle 20">
            <a:extLst>
              <a:ext uri="{FF2B5EF4-FFF2-40B4-BE49-F238E27FC236}">
                <a16:creationId xmlns:a16="http://schemas.microsoft.com/office/drawing/2014/main" id="{4BE79ECB-20D1-486E-B39D-0F98D69BE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2F1DBD8-7930-4EF6-AF8F-F6A674303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BA7D15-8EAB-4F3E-A077-9DA33CC27B10}"/>
              </a:ext>
            </a:extLst>
          </p:cNvPr>
          <p:cNvSpPr>
            <a:spLocks noGrp="1"/>
          </p:cNvSpPr>
          <p:nvPr>
            <p:ph type="title"/>
          </p:nvPr>
        </p:nvSpPr>
        <p:spPr>
          <a:xfrm>
            <a:off x="8200102" y="1432223"/>
            <a:ext cx="2818417" cy="3357976"/>
          </a:xfrm>
        </p:spPr>
        <p:txBody>
          <a:bodyPr vert="horz" lIns="91440" tIns="45720" rIns="91440" bIns="45720" rtlCol="0" anchor="ctr">
            <a:normAutofit/>
          </a:bodyPr>
          <a:lstStyle/>
          <a:p>
            <a:pPr>
              <a:lnSpc>
                <a:spcPct val="80000"/>
              </a:lnSpc>
            </a:pPr>
            <a:r>
              <a:rPr lang="en-US" sz="4700" kern="1200" cap="all" baseline="0">
                <a:blipFill dpi="0" rotWithShape="1">
                  <a:blip r:embed="rId4">
                    <a:extLst/>
                  </a:blip>
                  <a:srcRect/>
                  <a:tile tx="6350" ty="-127000" sx="65000" sy="64000" flip="none" algn="tl"/>
                </a:blipFill>
                <a:latin typeface="+mj-lt"/>
                <a:ea typeface="+mj-ea"/>
                <a:cs typeface="+mj-cs"/>
              </a:rPr>
              <a:t>Fragmented movies</a:t>
            </a:r>
          </a:p>
        </p:txBody>
      </p:sp>
      <p:pic>
        <p:nvPicPr>
          <p:cNvPr id="4" name="Picture 2" descr="Image result for iso base media file format box">
            <a:extLst>
              <a:ext uri="{FF2B5EF4-FFF2-40B4-BE49-F238E27FC236}">
                <a16:creationId xmlns:a16="http://schemas.microsoft.com/office/drawing/2014/main" id="{2FBB8BCE-B8DE-4D44-BA39-D33FD202812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185" r="7386" b="1"/>
          <a:stretch/>
        </p:blipFill>
        <p:spPr bwMode="auto">
          <a:xfrm>
            <a:off x="920833" y="1328839"/>
            <a:ext cx="6647395" cy="4131686"/>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F39044D3-8725-4D57-BD64-A96E7C271A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8DCC089B-F750-4C12-822F-DF53F4DD36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85338" y="4460675"/>
            <a:chExt cx="1080904" cy="1080902"/>
          </a:xfrm>
        </p:grpSpPr>
        <p:sp>
          <p:nvSpPr>
            <p:cNvPr id="28" name="Oval 27">
              <a:extLst>
                <a:ext uri="{FF2B5EF4-FFF2-40B4-BE49-F238E27FC236}">
                  <a16:creationId xmlns:a16="http://schemas.microsoft.com/office/drawing/2014/main" id="{3CDC7132-9021-4F21-AE5A-9B9B90C982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9" name="Oval 28">
              <a:extLst>
                <a:ext uri="{FF2B5EF4-FFF2-40B4-BE49-F238E27FC236}">
                  <a16:creationId xmlns:a16="http://schemas.microsoft.com/office/drawing/2014/main" id="{00D011B8-BF69-4B6B-B3D2-F1BA771086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3" name="TextBox 2">
            <a:extLst>
              <a:ext uri="{FF2B5EF4-FFF2-40B4-BE49-F238E27FC236}">
                <a16:creationId xmlns:a16="http://schemas.microsoft.com/office/drawing/2014/main" id="{8750052D-908A-446B-B329-38ACEF4373B4}"/>
              </a:ext>
            </a:extLst>
          </p:cNvPr>
          <p:cNvSpPr txBox="1"/>
          <p:nvPr/>
        </p:nvSpPr>
        <p:spPr>
          <a:xfrm>
            <a:off x="6094476" y="4965159"/>
            <a:ext cx="1398524" cy="369332"/>
          </a:xfrm>
          <a:prstGeom prst="rect">
            <a:avLst/>
          </a:prstGeom>
          <a:noFill/>
        </p:spPr>
        <p:txBody>
          <a:bodyPr wrap="none" rtlCol="0">
            <a:spAutoFit/>
          </a:bodyPr>
          <a:lstStyle/>
          <a:p>
            <a:r>
              <a:rPr lang="de-DE" dirty="0"/>
              <a:t>© Microsoft</a:t>
            </a:r>
          </a:p>
        </p:txBody>
      </p:sp>
    </p:spTree>
    <p:extLst>
      <p:ext uri="{BB962C8B-B14F-4D97-AF65-F5344CB8AC3E}">
        <p14:creationId xmlns:p14="http://schemas.microsoft.com/office/powerpoint/2010/main" val="1245778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967B8-D444-4272-8A10-D3C7A2B951BA}"/>
              </a:ext>
            </a:extLst>
          </p:cNvPr>
          <p:cNvSpPr>
            <a:spLocks noGrp="1"/>
          </p:cNvSpPr>
          <p:nvPr>
            <p:ph type="title"/>
          </p:nvPr>
        </p:nvSpPr>
        <p:spPr/>
        <p:txBody>
          <a:bodyPr/>
          <a:lstStyle/>
          <a:p>
            <a:r>
              <a:rPr lang="de-DE" dirty="0" err="1"/>
              <a:t>Extensibility</a:t>
            </a:r>
            <a:endParaRPr lang="de-DE" dirty="0"/>
          </a:p>
        </p:txBody>
      </p:sp>
      <p:sp>
        <p:nvSpPr>
          <p:cNvPr id="3" name="Content Placeholder 2">
            <a:extLst>
              <a:ext uri="{FF2B5EF4-FFF2-40B4-BE49-F238E27FC236}">
                <a16:creationId xmlns:a16="http://schemas.microsoft.com/office/drawing/2014/main" id="{61598D8A-2C0A-4072-87B0-D5D4472BEF11}"/>
              </a:ext>
            </a:extLst>
          </p:cNvPr>
          <p:cNvSpPr>
            <a:spLocks noGrp="1"/>
          </p:cNvSpPr>
          <p:nvPr>
            <p:ph idx="1"/>
          </p:nvPr>
        </p:nvSpPr>
        <p:spPr/>
        <p:txBody>
          <a:bodyPr>
            <a:normAutofit fontScale="77500" lnSpcReduction="20000"/>
          </a:bodyPr>
          <a:lstStyle/>
          <a:p>
            <a:r>
              <a:rPr lang="en-US" dirty="0"/>
              <a:t>Simple extensions:</a:t>
            </a:r>
          </a:p>
          <a:p>
            <a:pPr lvl="1"/>
            <a:r>
              <a:rPr lang="en-US" dirty="0"/>
              <a:t>New codec for temporal data for which you own the sample format (e.g. AV1 in MP4) </a:t>
            </a:r>
          </a:p>
          <a:p>
            <a:pPr lvl="1"/>
            <a:r>
              <a:rPr lang="en-US" dirty="0"/>
              <a:t>New sample groups for (codec-specific) annotation of samples (e.g. HEVC CRA/BLA) </a:t>
            </a:r>
          </a:p>
          <a:p>
            <a:pPr lvl="1"/>
            <a:r>
              <a:rPr lang="en-US" dirty="0"/>
              <a:t>New sample auxiliary data , for (codec-specific) per-sample data (e.g. </a:t>
            </a:r>
            <a:r>
              <a:rPr lang="en-US" dirty="0" err="1"/>
              <a:t>init</a:t>
            </a:r>
            <a:r>
              <a:rPr lang="en-US" dirty="0"/>
              <a:t> vector, …) </a:t>
            </a:r>
          </a:p>
          <a:p>
            <a:pPr lvl="1"/>
            <a:r>
              <a:rPr lang="de-DE" dirty="0"/>
              <a:t>New </a:t>
            </a:r>
            <a:r>
              <a:rPr lang="de-DE" dirty="0" err="1"/>
              <a:t>untimed</a:t>
            </a:r>
            <a:r>
              <a:rPr lang="de-DE" dirty="0"/>
              <a:t> </a:t>
            </a:r>
            <a:r>
              <a:rPr lang="de-DE" dirty="0" err="1"/>
              <a:t>data</a:t>
            </a:r>
            <a:r>
              <a:rPr lang="de-DE" dirty="0"/>
              <a:t> </a:t>
            </a:r>
            <a:r>
              <a:rPr lang="de-DE" dirty="0" err="1"/>
              <a:t>format</a:t>
            </a:r>
            <a:r>
              <a:rPr lang="de-DE" dirty="0"/>
              <a:t> (e.g. EXIF, XMPP …) </a:t>
            </a:r>
          </a:p>
          <a:p>
            <a:pPr lvl="1"/>
            <a:r>
              <a:rPr lang="de-DE" dirty="0"/>
              <a:t>New user-, </a:t>
            </a:r>
            <a:r>
              <a:rPr lang="de-DE" dirty="0" err="1"/>
              <a:t>vendor-specific</a:t>
            </a:r>
            <a:r>
              <a:rPr lang="de-DE" dirty="0"/>
              <a:t> </a:t>
            </a:r>
            <a:r>
              <a:rPr lang="de-DE" dirty="0" err="1"/>
              <a:t>data</a:t>
            </a:r>
            <a:r>
              <a:rPr lang="de-DE" dirty="0"/>
              <a:t> (</a:t>
            </a:r>
            <a:r>
              <a:rPr lang="de-DE" dirty="0" err="1"/>
              <a:t>use</a:t>
            </a:r>
            <a:r>
              <a:rPr lang="de-DE" dirty="0"/>
              <a:t> ‘</a:t>
            </a:r>
            <a:r>
              <a:rPr lang="de-DE" dirty="0" err="1"/>
              <a:t>meta</a:t>
            </a:r>
            <a:r>
              <a:rPr lang="de-DE" dirty="0"/>
              <a:t>’, ‘</a:t>
            </a:r>
            <a:r>
              <a:rPr lang="de-DE" dirty="0" err="1"/>
              <a:t>udta</a:t>
            </a:r>
            <a:r>
              <a:rPr lang="de-DE" dirty="0"/>
              <a:t>’, ‘</a:t>
            </a:r>
            <a:r>
              <a:rPr lang="de-DE" dirty="0" err="1"/>
              <a:t>free</a:t>
            </a:r>
            <a:r>
              <a:rPr lang="de-DE" dirty="0"/>
              <a:t>’, ‘</a:t>
            </a:r>
            <a:r>
              <a:rPr lang="de-DE" dirty="0" err="1"/>
              <a:t>skip</a:t>
            </a:r>
            <a:r>
              <a:rPr lang="de-DE" dirty="0"/>
              <a:t>’, </a:t>
            </a:r>
            <a:r>
              <a:rPr lang="de-DE" dirty="0" err="1"/>
              <a:t>or</a:t>
            </a:r>
            <a:r>
              <a:rPr lang="de-DE" dirty="0"/>
              <a:t> ‘</a:t>
            </a:r>
            <a:r>
              <a:rPr lang="de-DE" dirty="0" err="1"/>
              <a:t>uuid</a:t>
            </a:r>
            <a:r>
              <a:rPr lang="de-DE" dirty="0"/>
              <a:t>’ </a:t>
            </a:r>
            <a:r>
              <a:rPr lang="de-DE" dirty="0" err="1"/>
              <a:t>boxes</a:t>
            </a:r>
            <a:r>
              <a:rPr lang="de-DE" dirty="0"/>
              <a:t>) </a:t>
            </a:r>
          </a:p>
          <a:p>
            <a:r>
              <a:rPr lang="de-DE" dirty="0"/>
              <a:t>Harder </a:t>
            </a:r>
            <a:r>
              <a:rPr lang="de-DE" dirty="0" err="1"/>
              <a:t>extensions</a:t>
            </a:r>
            <a:r>
              <a:rPr lang="de-DE" dirty="0"/>
              <a:t> </a:t>
            </a:r>
          </a:p>
          <a:p>
            <a:pPr lvl="1"/>
            <a:r>
              <a:rPr lang="de-DE" dirty="0" err="1"/>
              <a:t>Beware</a:t>
            </a:r>
            <a:r>
              <a:rPr lang="de-DE" dirty="0"/>
              <a:t> </a:t>
            </a:r>
            <a:r>
              <a:rPr lang="de-DE" dirty="0" err="1"/>
              <a:t>of</a:t>
            </a:r>
            <a:r>
              <a:rPr lang="de-DE" dirty="0"/>
              <a:t> </a:t>
            </a:r>
            <a:r>
              <a:rPr lang="de-DE" dirty="0" err="1"/>
              <a:t>backwards</a:t>
            </a:r>
            <a:r>
              <a:rPr lang="de-DE" dirty="0"/>
              <a:t> </a:t>
            </a:r>
            <a:r>
              <a:rPr lang="de-DE" dirty="0" err="1"/>
              <a:t>compatibility</a:t>
            </a:r>
            <a:r>
              <a:rPr lang="de-DE" dirty="0"/>
              <a:t> ! </a:t>
            </a:r>
          </a:p>
          <a:p>
            <a:pPr lvl="1"/>
            <a:r>
              <a:rPr lang="en-US" dirty="0"/>
              <a:t>Only if all other options have been exhausted </a:t>
            </a:r>
          </a:p>
          <a:p>
            <a:pPr lvl="1"/>
            <a:r>
              <a:rPr lang="de-DE" dirty="0" err="1"/>
              <a:t>Extending</a:t>
            </a:r>
            <a:r>
              <a:rPr lang="de-DE" dirty="0"/>
              <a:t> </a:t>
            </a:r>
            <a:r>
              <a:rPr lang="de-DE" dirty="0" err="1"/>
              <a:t>existing</a:t>
            </a:r>
            <a:r>
              <a:rPr lang="de-DE" dirty="0"/>
              <a:t> </a:t>
            </a:r>
            <a:r>
              <a:rPr lang="de-DE" dirty="0" err="1"/>
              <a:t>boxes</a:t>
            </a:r>
            <a:r>
              <a:rPr lang="de-DE" dirty="0"/>
              <a:t>: </a:t>
            </a:r>
            <a:r>
              <a:rPr lang="en-US" dirty="0"/>
              <a:t>Use versioning and/or flags </a:t>
            </a:r>
          </a:p>
          <a:p>
            <a:r>
              <a:rPr lang="en-US" dirty="0"/>
              <a:t>New boxes (almost always the wrong option!) </a:t>
            </a:r>
          </a:p>
          <a:p>
            <a:pPr lvl="1"/>
            <a:r>
              <a:rPr lang="en-US" dirty="0"/>
              <a:t>Check for name clashes (www.mp4ra.org) </a:t>
            </a:r>
          </a:p>
          <a:p>
            <a:pPr lvl="1"/>
            <a:r>
              <a:rPr lang="en-US" dirty="0"/>
              <a:t>Define box syntax and semantics </a:t>
            </a:r>
          </a:p>
          <a:p>
            <a:pPr lvl="1"/>
            <a:r>
              <a:rPr lang="en-US" dirty="0"/>
              <a:t>Choose box location and cardinality </a:t>
            </a:r>
          </a:p>
          <a:p>
            <a:pPr lvl="1"/>
            <a:r>
              <a:rPr lang="de-DE" dirty="0" err="1"/>
              <a:t>Timed</a:t>
            </a:r>
            <a:r>
              <a:rPr lang="de-DE" dirty="0"/>
              <a:t>/</a:t>
            </a:r>
            <a:r>
              <a:rPr lang="de-DE" dirty="0" err="1"/>
              <a:t>Untimed</a:t>
            </a:r>
            <a:r>
              <a:rPr lang="de-DE" dirty="0"/>
              <a:t> </a:t>
            </a:r>
            <a:r>
              <a:rPr lang="de-DE" dirty="0" err="1"/>
              <a:t>information</a:t>
            </a:r>
            <a:r>
              <a:rPr lang="de-DE" dirty="0"/>
              <a:t> </a:t>
            </a:r>
          </a:p>
          <a:p>
            <a:pPr lvl="1"/>
            <a:r>
              <a:rPr lang="en-US" dirty="0"/>
              <a:t>File level, segment level, movie level, track level, sample level, … </a:t>
            </a:r>
          </a:p>
          <a:p>
            <a:pPr lvl="1"/>
            <a:r>
              <a:rPr lang="en-US" dirty="0"/>
              <a:t>Define new brand if it implies behavior changes/incompatibilities </a:t>
            </a:r>
          </a:p>
        </p:txBody>
      </p:sp>
    </p:spTree>
    <p:extLst>
      <p:ext uri="{BB962C8B-B14F-4D97-AF65-F5344CB8AC3E}">
        <p14:creationId xmlns:p14="http://schemas.microsoft.com/office/powerpoint/2010/main" val="3471955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B6679-9FD1-4E7E-A647-4D921293A23A}"/>
              </a:ext>
            </a:extLst>
          </p:cNvPr>
          <p:cNvSpPr>
            <a:spLocks noGrp="1"/>
          </p:cNvSpPr>
          <p:nvPr>
            <p:ph type="ctrTitle"/>
          </p:nvPr>
        </p:nvSpPr>
        <p:spPr>
          <a:xfrm>
            <a:off x="3606386" y="1432223"/>
            <a:ext cx="7412133" cy="3035808"/>
          </a:xfrm>
        </p:spPr>
        <p:txBody>
          <a:bodyPr>
            <a:normAutofit/>
          </a:bodyPr>
          <a:lstStyle/>
          <a:p>
            <a:r>
              <a:rPr lang="en-US" sz="7400"/>
              <a:t>An Overview of the ISO Base Media File Format</a:t>
            </a:r>
            <a:endParaRPr lang="de-DE" sz="7400"/>
          </a:p>
        </p:txBody>
      </p:sp>
      <p:sp>
        <p:nvSpPr>
          <p:cNvPr id="3" name="Subtitle 2">
            <a:extLst>
              <a:ext uri="{FF2B5EF4-FFF2-40B4-BE49-F238E27FC236}">
                <a16:creationId xmlns:a16="http://schemas.microsoft.com/office/drawing/2014/main" id="{23CEC343-92D3-4697-9AB6-1C9528AD6452}"/>
              </a:ext>
            </a:extLst>
          </p:cNvPr>
          <p:cNvSpPr>
            <a:spLocks noGrp="1"/>
          </p:cNvSpPr>
          <p:nvPr>
            <p:ph type="subTitle" idx="1"/>
          </p:nvPr>
        </p:nvSpPr>
        <p:spPr>
          <a:xfrm>
            <a:off x="3606386" y="4389120"/>
            <a:ext cx="5354733" cy="1069848"/>
          </a:xfrm>
        </p:spPr>
        <p:txBody>
          <a:bodyPr>
            <a:normAutofit/>
          </a:bodyPr>
          <a:lstStyle/>
          <a:p>
            <a:r>
              <a:rPr lang="de-DE" sz="1500" dirty="0"/>
              <a:t>… </a:t>
            </a:r>
            <a:r>
              <a:rPr lang="de-DE" sz="1500" dirty="0" err="1"/>
              <a:t>more</a:t>
            </a:r>
            <a:r>
              <a:rPr lang="de-DE" sz="1500" dirty="0"/>
              <a:t> </a:t>
            </a:r>
            <a:r>
              <a:rPr lang="de-DE" sz="1500" dirty="0" err="1"/>
              <a:t>then</a:t>
            </a:r>
            <a:r>
              <a:rPr lang="de-DE" sz="1500" dirty="0"/>
              <a:t> just a </a:t>
            </a:r>
            <a:r>
              <a:rPr lang="de-DE" sz="1500" dirty="0" err="1"/>
              <a:t>collection</a:t>
            </a:r>
            <a:r>
              <a:rPr lang="de-DE" sz="1500" dirty="0"/>
              <a:t> </a:t>
            </a:r>
            <a:r>
              <a:rPr lang="de-DE" sz="1500" dirty="0" err="1"/>
              <a:t>of</a:t>
            </a:r>
            <a:r>
              <a:rPr lang="de-DE" sz="1500" dirty="0"/>
              <a:t> Boxes</a:t>
            </a:r>
          </a:p>
          <a:p>
            <a:endParaRPr lang="de-DE" sz="1500" dirty="0"/>
          </a:p>
          <a:p>
            <a:r>
              <a:rPr lang="de-DE" sz="1500" dirty="0" err="1"/>
              <a:t>Reflecting</a:t>
            </a:r>
            <a:r>
              <a:rPr lang="de-DE" sz="1500" dirty="0"/>
              <a:t> </a:t>
            </a:r>
            <a:r>
              <a:rPr lang="de-DE" sz="1500" dirty="0" err="1"/>
              <a:t>the</a:t>
            </a:r>
            <a:r>
              <a:rPr lang="de-DE" sz="1500" dirty="0"/>
              <a:t> </a:t>
            </a:r>
            <a:r>
              <a:rPr lang="de-DE" sz="1500" dirty="0" err="1"/>
              <a:t>status</a:t>
            </a:r>
            <a:r>
              <a:rPr lang="de-DE" sz="1500" dirty="0"/>
              <a:t> in August 2018</a:t>
            </a:r>
          </a:p>
        </p:txBody>
      </p:sp>
      <p:pic>
        <p:nvPicPr>
          <p:cNvPr id="2050" name="Picture 2" descr="Image result for Box">
            <a:extLst>
              <a:ext uri="{FF2B5EF4-FFF2-40B4-BE49-F238E27FC236}">
                <a16:creationId xmlns:a16="http://schemas.microsoft.com/office/drawing/2014/main" id="{5C79EEC9-BEA8-4C12-88E7-F776E85663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543" y="1905502"/>
            <a:ext cx="2113653" cy="1923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20465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4" name="Rectangle 70">
            <a:extLst>
              <a:ext uri="{FF2B5EF4-FFF2-40B4-BE49-F238E27FC236}">
                <a16:creationId xmlns:a16="http://schemas.microsoft.com/office/drawing/2014/main" id="{4DA90C30-B990-4CCA-B584-40F864DA3A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4527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4ACB37-B3B9-408B-B840-7CDA1BACA066}"/>
              </a:ext>
            </a:extLst>
          </p:cNvPr>
          <p:cNvSpPr>
            <a:spLocks noGrp="1"/>
          </p:cNvSpPr>
          <p:nvPr>
            <p:ph type="title"/>
          </p:nvPr>
        </p:nvSpPr>
        <p:spPr>
          <a:xfrm>
            <a:off x="382280" y="484632"/>
            <a:ext cx="6743844" cy="1609344"/>
          </a:xfrm>
        </p:spPr>
        <p:txBody>
          <a:bodyPr>
            <a:normAutofit/>
          </a:bodyPr>
          <a:lstStyle/>
          <a:p>
            <a:r>
              <a:rPr lang="de-DE" sz="4800"/>
              <a:t>MPEG Video in Isobmff (14496-15)</a:t>
            </a:r>
          </a:p>
        </p:txBody>
      </p:sp>
      <p:sp>
        <p:nvSpPr>
          <p:cNvPr id="3" name="Content Placeholder 2">
            <a:extLst>
              <a:ext uri="{FF2B5EF4-FFF2-40B4-BE49-F238E27FC236}">
                <a16:creationId xmlns:a16="http://schemas.microsoft.com/office/drawing/2014/main" id="{DF30E3B2-39C1-4CC0-BFC5-7BDEB69B2B5F}"/>
              </a:ext>
            </a:extLst>
          </p:cNvPr>
          <p:cNvSpPr>
            <a:spLocks noGrp="1"/>
          </p:cNvSpPr>
          <p:nvPr>
            <p:ph idx="1"/>
          </p:nvPr>
        </p:nvSpPr>
        <p:spPr>
          <a:xfrm>
            <a:off x="382279" y="2121408"/>
            <a:ext cx="6743845" cy="4050792"/>
          </a:xfrm>
        </p:spPr>
        <p:txBody>
          <a:bodyPr>
            <a:normAutofit/>
          </a:bodyPr>
          <a:lstStyle/>
          <a:p>
            <a:r>
              <a:rPr lang="en-US" sz="1500" dirty="0"/>
              <a:t>Carriage of network abstraction layer (NAL) unit structured video in the ISO base media file format</a:t>
            </a:r>
          </a:p>
          <a:p>
            <a:r>
              <a:rPr lang="de-DE" sz="1500" dirty="0" err="1"/>
              <a:t>Defines</a:t>
            </a:r>
            <a:r>
              <a:rPr lang="de-DE" sz="1500" dirty="0"/>
              <a:t> not </a:t>
            </a:r>
            <a:r>
              <a:rPr lang="de-DE" sz="1500" dirty="0" err="1"/>
              <a:t>only</a:t>
            </a:r>
            <a:r>
              <a:rPr lang="de-DE" sz="1500" dirty="0"/>
              <a:t> </a:t>
            </a:r>
            <a:r>
              <a:rPr lang="de-DE" sz="1500" dirty="0" err="1"/>
              <a:t>what</a:t>
            </a:r>
            <a:r>
              <a:rPr lang="de-DE" sz="1500" dirty="0"/>
              <a:t> a sample </a:t>
            </a:r>
            <a:r>
              <a:rPr lang="de-DE" sz="1500" dirty="0" err="1"/>
              <a:t>is</a:t>
            </a:r>
            <a:r>
              <a:rPr lang="de-DE" sz="1500" dirty="0"/>
              <a:t>, but also </a:t>
            </a:r>
            <a:r>
              <a:rPr lang="de-DE" sz="1500" dirty="0" err="1"/>
              <a:t>has</a:t>
            </a:r>
            <a:r>
              <a:rPr lang="de-DE" sz="1500" dirty="0"/>
              <a:t> </a:t>
            </a:r>
            <a:r>
              <a:rPr lang="de-DE" sz="1500" dirty="0" err="1"/>
              <a:t>various</a:t>
            </a:r>
            <a:r>
              <a:rPr lang="de-DE" sz="1500" dirty="0"/>
              <a:t> </a:t>
            </a:r>
            <a:r>
              <a:rPr lang="de-DE" sz="1500" dirty="0" err="1"/>
              <a:t>options</a:t>
            </a:r>
            <a:endParaRPr lang="de-DE" sz="1500" dirty="0"/>
          </a:p>
          <a:p>
            <a:pPr lvl="1"/>
            <a:r>
              <a:rPr lang="de-DE" sz="1500" dirty="0"/>
              <a:t>Parameter </a:t>
            </a:r>
            <a:r>
              <a:rPr lang="de-DE" sz="1500" dirty="0" err="1"/>
              <a:t>sets</a:t>
            </a:r>
            <a:r>
              <a:rPr lang="de-DE" sz="1500" dirty="0"/>
              <a:t> in </a:t>
            </a:r>
            <a:r>
              <a:rPr lang="de-DE" sz="1500" dirty="0" err="1"/>
              <a:t>the</a:t>
            </a:r>
            <a:r>
              <a:rPr lang="de-DE" sz="1500" dirty="0"/>
              <a:t> sample </a:t>
            </a:r>
            <a:r>
              <a:rPr lang="de-DE" sz="1500" dirty="0" err="1"/>
              <a:t>entry</a:t>
            </a:r>
            <a:r>
              <a:rPr lang="de-DE" sz="1500" dirty="0"/>
              <a:t> (</a:t>
            </a:r>
            <a:r>
              <a:rPr lang="de-DE" sz="1500" dirty="0" err="1"/>
              <a:t>initialization</a:t>
            </a:r>
            <a:r>
              <a:rPr lang="de-DE" sz="1500" dirty="0"/>
              <a:t>), </a:t>
            </a:r>
            <a:r>
              <a:rPr lang="de-DE" sz="1500" dirty="0" err="1"/>
              <a:t>or</a:t>
            </a:r>
            <a:r>
              <a:rPr lang="de-DE" sz="1500" dirty="0"/>
              <a:t> in-stream</a:t>
            </a:r>
          </a:p>
          <a:p>
            <a:pPr lvl="2"/>
            <a:r>
              <a:rPr lang="en-US" sz="1500" dirty="0"/>
              <a:t>Out-of-band mechanism:  identified by the use of  ‘avc1’ or ‘hvc1’</a:t>
            </a:r>
          </a:p>
          <a:p>
            <a:pPr lvl="2"/>
            <a:r>
              <a:rPr lang="en-US" sz="1500" dirty="0" err="1"/>
              <a:t>Inband</a:t>
            </a:r>
            <a:r>
              <a:rPr lang="en-US" sz="1500" dirty="0"/>
              <a:t> parameter sets:  identified by ‘avc3’ or ‘hev1’  </a:t>
            </a:r>
            <a:endParaRPr lang="de-DE" sz="1500" dirty="0"/>
          </a:p>
          <a:p>
            <a:pPr lvl="1"/>
            <a:r>
              <a:rPr lang="de-DE" sz="1500" dirty="0"/>
              <a:t>Sample </a:t>
            </a:r>
            <a:r>
              <a:rPr lang="de-DE" sz="1500" dirty="0" err="1"/>
              <a:t>groups</a:t>
            </a:r>
            <a:r>
              <a:rPr lang="de-DE" sz="1500" dirty="0"/>
              <a:t> </a:t>
            </a:r>
            <a:r>
              <a:rPr lang="de-DE" sz="1500" dirty="0" err="1"/>
              <a:t>to</a:t>
            </a:r>
            <a:r>
              <a:rPr lang="de-DE" sz="1500" dirty="0"/>
              <a:t> </a:t>
            </a:r>
            <a:r>
              <a:rPr lang="de-DE" sz="1500" dirty="0" err="1"/>
              <a:t>describe</a:t>
            </a:r>
            <a:r>
              <a:rPr lang="de-DE" sz="1500" dirty="0"/>
              <a:t> </a:t>
            </a:r>
            <a:r>
              <a:rPr lang="de-DE" sz="1500" dirty="0" err="1"/>
              <a:t>samples</a:t>
            </a:r>
            <a:r>
              <a:rPr lang="de-DE" sz="1500" dirty="0"/>
              <a:t> </a:t>
            </a:r>
            <a:br>
              <a:rPr lang="de-DE" sz="1500" dirty="0"/>
            </a:br>
            <a:r>
              <a:rPr lang="de-DE" sz="1500" dirty="0"/>
              <a:t>(</a:t>
            </a:r>
            <a:r>
              <a:rPr lang="de-DE" sz="1500" dirty="0" err="1"/>
              <a:t>random</a:t>
            </a:r>
            <a:r>
              <a:rPr lang="de-DE" sz="1500" dirty="0"/>
              <a:t> </a:t>
            </a:r>
            <a:r>
              <a:rPr lang="de-DE" sz="1500" dirty="0" err="1"/>
              <a:t>access</a:t>
            </a:r>
            <a:r>
              <a:rPr lang="de-DE" sz="1500" dirty="0"/>
              <a:t> etc.)</a:t>
            </a:r>
            <a:endParaRPr lang="de-DE" sz="1500" b="1" dirty="0"/>
          </a:p>
          <a:p>
            <a:r>
              <a:rPr lang="de-DE" sz="1500" dirty="0" err="1"/>
              <a:t>Defines</a:t>
            </a:r>
            <a:r>
              <a:rPr lang="de-DE" sz="1500" dirty="0"/>
              <a:t> </a:t>
            </a:r>
            <a:r>
              <a:rPr lang="de-DE" sz="1500" dirty="0" err="1"/>
              <a:t>carriage</a:t>
            </a:r>
            <a:r>
              <a:rPr lang="de-DE" sz="1500" dirty="0"/>
              <a:t> </a:t>
            </a:r>
            <a:r>
              <a:rPr lang="de-DE" sz="1500" dirty="0" err="1"/>
              <a:t>of</a:t>
            </a:r>
            <a:r>
              <a:rPr lang="de-DE" sz="1500" dirty="0"/>
              <a:t> </a:t>
            </a:r>
            <a:r>
              <a:rPr lang="de-DE" sz="1500" dirty="0" err="1"/>
              <a:t>both</a:t>
            </a:r>
            <a:r>
              <a:rPr lang="de-DE" sz="1500" dirty="0"/>
              <a:t> </a:t>
            </a:r>
            <a:r>
              <a:rPr lang="de-DE" sz="1500" dirty="0" err="1"/>
              <a:t>scalable</a:t>
            </a:r>
            <a:r>
              <a:rPr lang="de-DE" sz="1500" dirty="0"/>
              <a:t> and multi-view </a:t>
            </a:r>
            <a:r>
              <a:rPr lang="de-DE" sz="1500" dirty="0" err="1"/>
              <a:t>extensions</a:t>
            </a:r>
            <a:r>
              <a:rPr lang="de-DE" sz="1500" dirty="0"/>
              <a:t> </a:t>
            </a:r>
            <a:r>
              <a:rPr lang="de-DE" sz="1500" dirty="0" err="1"/>
              <a:t>to</a:t>
            </a:r>
            <a:r>
              <a:rPr lang="de-DE" sz="1500" dirty="0"/>
              <a:t> AVC &amp; HEVC</a:t>
            </a:r>
          </a:p>
          <a:p>
            <a:pPr lvl="1"/>
            <a:r>
              <a:rPr lang="de-DE" sz="1500" dirty="0"/>
              <a:t>Single-track </a:t>
            </a:r>
            <a:r>
              <a:rPr lang="de-DE" sz="1500" dirty="0" err="1"/>
              <a:t>or</a:t>
            </a:r>
            <a:r>
              <a:rPr lang="de-DE" sz="1500" dirty="0"/>
              <a:t> multi-track</a:t>
            </a:r>
          </a:p>
          <a:p>
            <a:pPr lvl="1"/>
            <a:r>
              <a:rPr lang="de-DE" sz="1500" dirty="0"/>
              <a:t>Sample </a:t>
            </a:r>
            <a:r>
              <a:rPr lang="de-DE" sz="1500" dirty="0" err="1"/>
              <a:t>groups</a:t>
            </a:r>
            <a:r>
              <a:rPr lang="de-DE" sz="1500" dirty="0"/>
              <a:t> etc. </a:t>
            </a:r>
            <a:r>
              <a:rPr lang="de-DE" sz="1500" dirty="0" err="1"/>
              <a:t>to</a:t>
            </a:r>
            <a:r>
              <a:rPr lang="de-DE" sz="1500" dirty="0"/>
              <a:t> </a:t>
            </a:r>
            <a:r>
              <a:rPr lang="de-DE" sz="1500" dirty="0" err="1"/>
              <a:t>help</a:t>
            </a:r>
            <a:r>
              <a:rPr lang="de-DE" sz="1500" dirty="0"/>
              <a:t> </a:t>
            </a:r>
            <a:r>
              <a:rPr lang="de-DE" sz="1500" dirty="0" err="1"/>
              <a:t>choose</a:t>
            </a:r>
            <a:r>
              <a:rPr lang="de-DE" sz="1500" dirty="0"/>
              <a:t> </a:t>
            </a:r>
            <a:r>
              <a:rPr lang="de-DE" sz="1500" dirty="0" err="1"/>
              <a:t>which</a:t>
            </a:r>
            <a:r>
              <a:rPr lang="de-DE" sz="1500" dirty="0"/>
              <a:t> track(s) </a:t>
            </a:r>
            <a:r>
              <a:rPr lang="de-DE" sz="1500" dirty="0" err="1"/>
              <a:t>to</a:t>
            </a:r>
            <a:r>
              <a:rPr lang="de-DE" sz="1500" dirty="0"/>
              <a:t> </a:t>
            </a:r>
            <a:r>
              <a:rPr lang="de-DE" sz="1500" dirty="0" err="1"/>
              <a:t>consume</a:t>
            </a:r>
            <a:endParaRPr lang="de-DE" sz="1500" dirty="0"/>
          </a:p>
          <a:p>
            <a:pPr lvl="1"/>
            <a:endParaRPr lang="de-DE" sz="1500" dirty="0"/>
          </a:p>
        </p:txBody>
      </p:sp>
      <p:pic>
        <p:nvPicPr>
          <p:cNvPr id="5122" name="Picture 2" descr="Image result for DecoderConfigurationRecord">
            <a:extLst>
              <a:ext uri="{FF2B5EF4-FFF2-40B4-BE49-F238E27FC236}">
                <a16:creationId xmlns:a16="http://schemas.microsoft.com/office/drawing/2014/main" id="{8B576511-805A-4676-B483-E405F5E783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3460" y="2450656"/>
            <a:ext cx="3369177" cy="1659319"/>
          </a:xfrm>
          <a:prstGeom prst="rect">
            <a:avLst/>
          </a:prstGeom>
          <a:noFill/>
          <a:extLst>
            <a:ext uri="{909E8E84-426E-40DD-AFC4-6F175D3DCCD1}">
              <a14:hiddenFill xmlns:a14="http://schemas.microsoft.com/office/drawing/2010/main">
                <a:solidFill>
                  <a:srgbClr val="FFFFFF"/>
                </a:solidFill>
              </a14:hiddenFill>
            </a:ext>
          </a:extLst>
        </p:spPr>
      </p:pic>
      <p:grpSp>
        <p:nvGrpSpPr>
          <p:cNvPr id="5125" name="Group 72">
            <a:extLst>
              <a:ext uri="{FF2B5EF4-FFF2-40B4-BE49-F238E27FC236}">
                <a16:creationId xmlns:a16="http://schemas.microsoft.com/office/drawing/2014/main" id="{D060B936-2771-48DC-842C-14EE9318E3E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74" name="Oval 73">
              <a:extLst>
                <a:ext uri="{FF2B5EF4-FFF2-40B4-BE49-F238E27FC236}">
                  <a16:creationId xmlns:a16="http://schemas.microsoft.com/office/drawing/2014/main" id="{DB4EC8B4-4BB2-45C2-A68A-28E36AC10E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5126" name="Oval 74">
              <a:extLst>
                <a:ext uri="{FF2B5EF4-FFF2-40B4-BE49-F238E27FC236}">
                  <a16:creationId xmlns:a16="http://schemas.microsoft.com/office/drawing/2014/main" id="{1431D296-F8F1-41C3-A211-E83E243C51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9785461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05843-0027-42CB-B409-79710E671B99}"/>
              </a:ext>
            </a:extLst>
          </p:cNvPr>
          <p:cNvSpPr>
            <a:spLocks noGrp="1"/>
          </p:cNvSpPr>
          <p:nvPr>
            <p:ph type="title"/>
          </p:nvPr>
        </p:nvSpPr>
        <p:spPr/>
        <p:txBody>
          <a:bodyPr/>
          <a:lstStyle/>
          <a:p>
            <a:r>
              <a:rPr lang="de-DE" dirty="0"/>
              <a:t>Other Media</a:t>
            </a:r>
          </a:p>
        </p:txBody>
      </p:sp>
      <p:sp>
        <p:nvSpPr>
          <p:cNvPr id="3" name="Content Placeholder 2">
            <a:extLst>
              <a:ext uri="{FF2B5EF4-FFF2-40B4-BE49-F238E27FC236}">
                <a16:creationId xmlns:a16="http://schemas.microsoft.com/office/drawing/2014/main" id="{D7BE8793-7E27-459B-AD84-DDF79248845A}"/>
              </a:ext>
            </a:extLst>
          </p:cNvPr>
          <p:cNvSpPr>
            <a:spLocks noGrp="1"/>
          </p:cNvSpPr>
          <p:nvPr>
            <p:ph idx="1"/>
          </p:nvPr>
        </p:nvSpPr>
        <p:spPr/>
        <p:txBody>
          <a:bodyPr/>
          <a:lstStyle/>
          <a:p>
            <a:r>
              <a:rPr lang="de-DE" dirty="0"/>
              <a:t>Audio:</a:t>
            </a:r>
          </a:p>
          <a:p>
            <a:pPr lvl="1"/>
            <a:r>
              <a:rPr lang="de-DE" dirty="0"/>
              <a:t>'mp4a‘ </a:t>
            </a:r>
            <a:r>
              <a:rPr lang="de-DE" dirty="0" err="1"/>
              <a:t>defines</a:t>
            </a:r>
            <a:r>
              <a:rPr lang="de-DE" dirty="0"/>
              <a:t> </a:t>
            </a:r>
            <a:r>
              <a:rPr lang="de-DE" dirty="0" err="1"/>
              <a:t>the</a:t>
            </a:r>
            <a:r>
              <a:rPr lang="de-DE" dirty="0"/>
              <a:t> </a:t>
            </a:r>
            <a:r>
              <a:rPr lang="de-DE" dirty="0" err="1"/>
              <a:t>set</a:t>
            </a:r>
            <a:r>
              <a:rPr lang="de-DE" dirty="0"/>
              <a:t> </a:t>
            </a:r>
            <a:r>
              <a:rPr lang="de-DE" dirty="0" err="1"/>
              <a:t>of</a:t>
            </a:r>
            <a:r>
              <a:rPr lang="de-DE" dirty="0"/>
              <a:t> MPEG-4 </a:t>
            </a:r>
            <a:r>
              <a:rPr lang="de-DE" dirty="0" err="1"/>
              <a:t>audio</a:t>
            </a:r>
            <a:r>
              <a:rPr lang="de-DE" dirty="0"/>
              <a:t> in </a:t>
            </a:r>
            <a:r>
              <a:rPr lang="de-DE" dirty="0" err="1"/>
              <a:t>the</a:t>
            </a:r>
            <a:r>
              <a:rPr lang="de-DE" dirty="0"/>
              <a:t> MP4 </a:t>
            </a:r>
            <a:r>
              <a:rPr lang="de-DE" dirty="0" err="1"/>
              <a:t>spec</a:t>
            </a:r>
            <a:r>
              <a:rPr lang="de-DE" dirty="0"/>
              <a:t> 14496-14</a:t>
            </a:r>
          </a:p>
          <a:p>
            <a:pPr lvl="1"/>
            <a:r>
              <a:rPr lang="de-DE" dirty="0"/>
              <a:t>Other </a:t>
            </a:r>
            <a:r>
              <a:rPr lang="de-DE" dirty="0" err="1"/>
              <a:t>audio</a:t>
            </a:r>
            <a:r>
              <a:rPr lang="de-DE" dirty="0"/>
              <a:t> </a:t>
            </a:r>
            <a:r>
              <a:rPr lang="de-DE" dirty="0" err="1"/>
              <a:t>technologies</a:t>
            </a:r>
            <a:r>
              <a:rPr lang="de-DE" dirty="0"/>
              <a:t> </a:t>
            </a:r>
            <a:r>
              <a:rPr lang="de-DE" dirty="0" err="1"/>
              <a:t>define</a:t>
            </a:r>
            <a:r>
              <a:rPr lang="de-DE" dirty="0"/>
              <a:t> </a:t>
            </a:r>
            <a:r>
              <a:rPr lang="de-DE" dirty="0" err="1"/>
              <a:t>the</a:t>
            </a:r>
            <a:r>
              <a:rPr lang="de-DE" dirty="0"/>
              <a:t> sample </a:t>
            </a:r>
            <a:r>
              <a:rPr lang="de-DE" dirty="0" err="1"/>
              <a:t>entry</a:t>
            </a:r>
            <a:r>
              <a:rPr lang="de-DE" dirty="0"/>
              <a:t> and track </a:t>
            </a:r>
            <a:r>
              <a:rPr lang="de-DE" dirty="0" err="1"/>
              <a:t>mapping</a:t>
            </a:r>
            <a:r>
              <a:rPr lang="de-DE" dirty="0"/>
              <a:t> in </a:t>
            </a:r>
            <a:r>
              <a:rPr lang="de-DE" dirty="0" err="1"/>
              <a:t>their</a:t>
            </a:r>
            <a:r>
              <a:rPr lang="de-DE" dirty="0"/>
              <a:t> </a:t>
            </a:r>
            <a:r>
              <a:rPr lang="de-DE" dirty="0" err="1"/>
              <a:t>media</a:t>
            </a:r>
            <a:r>
              <a:rPr lang="de-DE" dirty="0"/>
              <a:t> </a:t>
            </a:r>
            <a:r>
              <a:rPr lang="de-DE" dirty="0" err="1"/>
              <a:t>specs</a:t>
            </a:r>
            <a:endParaRPr lang="de-DE" dirty="0"/>
          </a:p>
          <a:p>
            <a:r>
              <a:rPr lang="de-DE" dirty="0" err="1"/>
              <a:t>Subtitles</a:t>
            </a:r>
            <a:endParaRPr lang="de-DE" dirty="0"/>
          </a:p>
          <a:p>
            <a:pPr lvl="1"/>
            <a:r>
              <a:rPr lang="de-DE" dirty="0"/>
              <a:t>IMSC1 and </a:t>
            </a:r>
            <a:r>
              <a:rPr lang="de-DE" dirty="0" err="1"/>
              <a:t>WebVTT</a:t>
            </a:r>
            <a:r>
              <a:rPr lang="de-DE" dirty="0"/>
              <a:t> </a:t>
            </a:r>
            <a:r>
              <a:rPr lang="de-DE" dirty="0" err="1"/>
              <a:t>see</a:t>
            </a:r>
            <a:r>
              <a:rPr lang="de-DE" dirty="0"/>
              <a:t> 14496-30</a:t>
            </a:r>
          </a:p>
          <a:p>
            <a:r>
              <a:rPr lang="de-DE" dirty="0"/>
              <a:t>External </a:t>
            </a:r>
            <a:r>
              <a:rPr lang="de-DE" dirty="0" err="1"/>
              <a:t>media</a:t>
            </a:r>
            <a:r>
              <a:rPr lang="de-DE" dirty="0"/>
              <a:t> </a:t>
            </a:r>
            <a:r>
              <a:rPr lang="de-DE" dirty="0" err="1"/>
              <a:t>can</a:t>
            </a:r>
            <a:r>
              <a:rPr lang="de-DE" dirty="0"/>
              <a:t> </a:t>
            </a:r>
            <a:r>
              <a:rPr lang="de-DE" dirty="0" err="1"/>
              <a:t>be</a:t>
            </a:r>
            <a:r>
              <a:rPr lang="de-DE" dirty="0"/>
              <a:t> </a:t>
            </a:r>
            <a:r>
              <a:rPr lang="de-DE" dirty="0" err="1"/>
              <a:t>added</a:t>
            </a:r>
            <a:r>
              <a:rPr lang="de-DE" dirty="0"/>
              <a:t> </a:t>
            </a:r>
            <a:r>
              <a:rPr lang="de-DE" dirty="0" err="1"/>
              <a:t>to</a:t>
            </a:r>
            <a:r>
              <a:rPr lang="de-DE" dirty="0"/>
              <a:t> </a:t>
            </a:r>
            <a:r>
              <a:rPr lang="de-DE" dirty="0" err="1"/>
              <a:t>the</a:t>
            </a:r>
            <a:r>
              <a:rPr lang="de-DE" dirty="0"/>
              <a:t> ISO BMFF </a:t>
            </a:r>
            <a:r>
              <a:rPr lang="de-DE" dirty="0" err="1"/>
              <a:t>as</a:t>
            </a:r>
            <a:r>
              <a:rPr lang="de-DE" dirty="0"/>
              <a:t> </a:t>
            </a:r>
            <a:r>
              <a:rPr lang="de-DE" dirty="0" err="1"/>
              <a:t>well</a:t>
            </a:r>
            <a:endParaRPr lang="de-DE" dirty="0"/>
          </a:p>
          <a:p>
            <a:r>
              <a:rPr lang="de-DE" dirty="0"/>
              <a:t>The </a:t>
            </a:r>
            <a:r>
              <a:rPr lang="de-DE" dirty="0" err="1"/>
              <a:t>codecs</a:t>
            </a:r>
            <a:r>
              <a:rPr lang="de-DE" dirty="0"/>
              <a:t> </a:t>
            </a:r>
            <a:r>
              <a:rPr lang="de-DE" dirty="0" err="1"/>
              <a:t>parameter</a:t>
            </a:r>
            <a:r>
              <a:rPr lang="de-DE" dirty="0"/>
              <a:t> </a:t>
            </a:r>
            <a:r>
              <a:rPr lang="de-DE" dirty="0" err="1"/>
              <a:t>is</a:t>
            </a:r>
            <a:r>
              <a:rPr lang="de-DE" dirty="0"/>
              <a:t> </a:t>
            </a:r>
            <a:r>
              <a:rPr lang="de-DE" dirty="0" err="1"/>
              <a:t>defined</a:t>
            </a:r>
            <a:r>
              <a:rPr lang="de-DE" dirty="0"/>
              <a:t> in RFC6381</a:t>
            </a:r>
          </a:p>
          <a:p>
            <a:pPr lvl="1"/>
            <a:r>
              <a:rPr lang="en-US" dirty="0"/>
              <a:t>The 'Codecs' and 'Profiles' Parameters for "Bucket" Media Types</a:t>
            </a:r>
          </a:p>
          <a:p>
            <a:pPr lvl="1"/>
            <a:r>
              <a:rPr lang="en-US" dirty="0"/>
              <a:t>Permits signaling sample entries plus additional information</a:t>
            </a:r>
          </a:p>
          <a:p>
            <a:pPr lvl="1"/>
            <a:r>
              <a:rPr lang="en-US" dirty="0"/>
              <a:t>Currently under discussion – how much needs to be there for capability </a:t>
            </a:r>
            <a:endParaRPr lang="de-DE" dirty="0"/>
          </a:p>
        </p:txBody>
      </p:sp>
    </p:spTree>
    <p:extLst>
      <p:ext uri="{BB962C8B-B14F-4D97-AF65-F5344CB8AC3E}">
        <p14:creationId xmlns:p14="http://schemas.microsoft.com/office/powerpoint/2010/main" val="12817283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4F55B-D303-4CF2-9E63-E8D14FBB4ECB}"/>
              </a:ext>
            </a:extLst>
          </p:cNvPr>
          <p:cNvSpPr>
            <a:spLocks noGrp="1"/>
          </p:cNvSpPr>
          <p:nvPr>
            <p:ph type="title"/>
          </p:nvPr>
        </p:nvSpPr>
        <p:spPr/>
        <p:txBody>
          <a:bodyPr/>
          <a:lstStyle/>
          <a:p>
            <a:r>
              <a:rPr lang="de-DE" dirty="0"/>
              <a:t>Common Encryption 23001-7</a:t>
            </a:r>
          </a:p>
        </p:txBody>
      </p:sp>
      <p:sp>
        <p:nvSpPr>
          <p:cNvPr id="3" name="Content Placeholder 2">
            <a:extLst>
              <a:ext uri="{FF2B5EF4-FFF2-40B4-BE49-F238E27FC236}">
                <a16:creationId xmlns:a16="http://schemas.microsoft.com/office/drawing/2014/main" id="{269A3748-81E9-413B-83D8-4F2BDA88F5D3}"/>
              </a:ext>
            </a:extLst>
          </p:cNvPr>
          <p:cNvSpPr>
            <a:spLocks noGrp="1"/>
          </p:cNvSpPr>
          <p:nvPr>
            <p:ph idx="1"/>
          </p:nvPr>
        </p:nvSpPr>
        <p:spPr>
          <a:xfrm>
            <a:off x="1069848" y="2121408"/>
            <a:ext cx="7046630" cy="4050792"/>
          </a:xfrm>
        </p:spPr>
        <p:txBody>
          <a:bodyPr>
            <a:normAutofit lnSpcReduction="10000"/>
          </a:bodyPr>
          <a:lstStyle/>
          <a:p>
            <a:r>
              <a:rPr lang="en-US" dirty="0"/>
              <a:t>specifies elementary stream encryption </a:t>
            </a:r>
            <a:br>
              <a:rPr lang="en-US" dirty="0"/>
            </a:br>
            <a:r>
              <a:rPr lang="en-US" dirty="0"/>
              <a:t>and encryption parameter storage to enable </a:t>
            </a:r>
            <a:br>
              <a:rPr lang="en-US" dirty="0"/>
            </a:br>
            <a:r>
              <a:rPr lang="en-US" dirty="0"/>
              <a:t>a single ISO Media file that support different Digital Rights Management systems (DRM) to manage keys and securely decrypt the media.  </a:t>
            </a:r>
          </a:p>
          <a:p>
            <a:r>
              <a:rPr lang="en-US" dirty="0"/>
              <a:t>Clear and encrypted byte ranges are identified in the track metadata as “subsamples”</a:t>
            </a:r>
          </a:p>
          <a:p>
            <a:r>
              <a:rPr lang="en-US" dirty="0"/>
              <a:t>First edition: ‘</a:t>
            </a:r>
            <a:r>
              <a:rPr lang="en-US" dirty="0" err="1"/>
              <a:t>cenc</a:t>
            </a:r>
            <a:r>
              <a:rPr lang="en-US" dirty="0"/>
              <a:t>’ - single encryption scheme using AES-128 counter mode cipher</a:t>
            </a:r>
          </a:p>
          <a:p>
            <a:r>
              <a:rPr lang="en-US" dirty="0"/>
              <a:t>Second edition: ‘cbc1’ using AES-128 with Cipher Block Chaining mode (CBC)</a:t>
            </a:r>
          </a:p>
          <a:p>
            <a:r>
              <a:rPr lang="en-US" dirty="0"/>
              <a:t>Third edition: two pattern encryption schemes, identified as ‘</a:t>
            </a:r>
            <a:r>
              <a:rPr lang="en-US" dirty="0" err="1"/>
              <a:t>cbcs</a:t>
            </a:r>
            <a:r>
              <a:rPr lang="en-US" dirty="0"/>
              <a:t>’ and ‘</a:t>
            </a:r>
            <a:r>
              <a:rPr lang="en-US" dirty="0" err="1"/>
              <a:t>cens</a:t>
            </a:r>
            <a:r>
              <a:rPr lang="en-US" dirty="0"/>
              <a:t>’</a:t>
            </a:r>
            <a:endParaRPr lang="de-DE" dirty="0"/>
          </a:p>
          <a:p>
            <a:endParaRPr lang="de-DE" dirty="0"/>
          </a:p>
        </p:txBody>
      </p:sp>
      <p:grpSp>
        <p:nvGrpSpPr>
          <p:cNvPr id="5" name="Canvas 103">
            <a:extLst>
              <a:ext uri="{FF2B5EF4-FFF2-40B4-BE49-F238E27FC236}">
                <a16:creationId xmlns:a16="http://schemas.microsoft.com/office/drawing/2014/main" id="{33E8910D-B435-40C7-AC5C-FC465F1E1AE8}"/>
              </a:ext>
            </a:extLst>
          </p:cNvPr>
          <p:cNvGrpSpPr/>
          <p:nvPr/>
        </p:nvGrpSpPr>
        <p:grpSpPr>
          <a:xfrm>
            <a:off x="7405861" y="1684746"/>
            <a:ext cx="4601210" cy="3714750"/>
            <a:chOff x="0" y="0"/>
            <a:chExt cx="4601210" cy="3714750"/>
          </a:xfrm>
        </p:grpSpPr>
        <p:sp>
          <p:nvSpPr>
            <p:cNvPr id="6" name="Rectangle 5">
              <a:extLst>
                <a:ext uri="{FF2B5EF4-FFF2-40B4-BE49-F238E27FC236}">
                  <a16:creationId xmlns:a16="http://schemas.microsoft.com/office/drawing/2014/main" id="{2312F5DE-4D5F-4CC7-AFEB-2C6B74AFFA0D}"/>
                </a:ext>
              </a:extLst>
            </p:cNvPr>
            <p:cNvSpPr/>
            <p:nvPr/>
          </p:nvSpPr>
          <p:spPr>
            <a:xfrm>
              <a:off x="0" y="0"/>
              <a:ext cx="4601210" cy="3714750"/>
            </a:xfrm>
            <a:prstGeom prst="rect">
              <a:avLst/>
            </a:prstGeom>
          </p:spPr>
        </p:sp>
        <p:sp>
          <p:nvSpPr>
            <p:cNvPr id="7" name="Rounded Rectangle 96">
              <a:extLst>
                <a:ext uri="{FF2B5EF4-FFF2-40B4-BE49-F238E27FC236}">
                  <a16:creationId xmlns:a16="http://schemas.microsoft.com/office/drawing/2014/main" id="{271A34A7-01E8-4217-BB00-82A1271D3A73}"/>
                </a:ext>
              </a:extLst>
            </p:cNvPr>
            <p:cNvSpPr/>
            <p:nvPr/>
          </p:nvSpPr>
          <p:spPr>
            <a:xfrm>
              <a:off x="0" y="19"/>
              <a:ext cx="4557702" cy="4597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p>
              <a:pPr algn="ctr">
                <a:spcAft>
                  <a:spcPts val="600"/>
                </a:spcAft>
                <a:tabLst>
                  <a:tab pos="5943600" algn="r"/>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Movie Box (‘moov’)</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Rounded Rectangle 97">
              <a:extLst>
                <a:ext uri="{FF2B5EF4-FFF2-40B4-BE49-F238E27FC236}">
                  <a16:creationId xmlns:a16="http://schemas.microsoft.com/office/drawing/2014/main" id="{9F15E0CA-19AD-47E8-8766-829A2D569DC4}"/>
                </a:ext>
              </a:extLst>
            </p:cNvPr>
            <p:cNvSpPr/>
            <p:nvPr/>
          </p:nvSpPr>
          <p:spPr>
            <a:xfrm>
              <a:off x="0" y="459817"/>
              <a:ext cx="1430894" cy="46421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0" rIns="91440" bIns="0" numCol="1" spcCol="0" rtlCol="0" fromWordArt="0" anchor="ctr" anchorCtr="0" forceAA="0" compatLnSpc="1">
              <a:prstTxWarp prst="textNoShape">
                <a:avLst/>
              </a:prstTxWarp>
              <a:noAutofit/>
            </a:bodyPr>
            <a:lstStyle/>
            <a:p>
              <a:pPr algn="ctr">
                <a:spcAft>
                  <a:spcPts val="600"/>
                </a:spcAft>
                <a:tabLst>
                  <a:tab pos="5943600" algn="r"/>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Protection Specific Header Box(‘pssh’)</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Rounded Rectangle 98">
              <a:extLst>
                <a:ext uri="{FF2B5EF4-FFF2-40B4-BE49-F238E27FC236}">
                  <a16:creationId xmlns:a16="http://schemas.microsoft.com/office/drawing/2014/main" id="{906D698B-9521-477E-91DC-07D27A147024}"/>
                </a:ext>
              </a:extLst>
            </p:cNvPr>
            <p:cNvSpPr/>
            <p:nvPr/>
          </p:nvSpPr>
          <p:spPr>
            <a:xfrm>
              <a:off x="1420166" y="469187"/>
              <a:ext cx="3128009" cy="4642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0" rIns="91440" bIns="0" numCol="1" spcCol="0" rtlCol="0" fromWordArt="0" anchor="ctr" anchorCtr="0" forceAA="0" compatLnSpc="1">
              <a:prstTxWarp prst="textNoShape">
                <a:avLst/>
              </a:prstTxWarp>
              <a:noAutofit/>
            </a:bodyPr>
            <a:lstStyle/>
            <a:p>
              <a:pPr algn="ctr">
                <a:spcAft>
                  <a:spcPts val="600"/>
                </a:spcAft>
                <a:tabLst>
                  <a:tab pos="5943600" algn="r"/>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Container for individual track (‘trak’) x [# tracks]</a:t>
              </a:r>
              <a:br>
                <a:rPr lang="en-US" sz="1000">
                  <a:effectLst/>
                  <a:latin typeface="Times New Roman" panose="02020603050405020304" pitchFamily="18" charset="0"/>
                  <a:ea typeface="Times New Roman" panose="02020603050405020304" pitchFamily="18" charset="0"/>
                  <a:cs typeface="Times New Roman" panose="02020603050405020304" pitchFamily="18" charset="0"/>
                </a:rPr>
              </a:b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Rounded Rectangle 99">
              <a:extLst>
                <a:ext uri="{FF2B5EF4-FFF2-40B4-BE49-F238E27FC236}">
                  <a16:creationId xmlns:a16="http://schemas.microsoft.com/office/drawing/2014/main" id="{5C95D906-4BC3-4C9D-AD80-9A81F677DF0C}"/>
                </a:ext>
              </a:extLst>
            </p:cNvPr>
            <p:cNvSpPr/>
            <p:nvPr/>
          </p:nvSpPr>
          <p:spPr>
            <a:xfrm>
              <a:off x="1421316" y="933275"/>
              <a:ext cx="3135127" cy="4640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0" rIns="91440" bIns="0" numCol="1" spcCol="0" rtlCol="0" fromWordArt="0" anchor="ctr" anchorCtr="0" forceAA="0" compatLnSpc="1">
              <a:prstTxWarp prst="textNoShape">
                <a:avLst/>
              </a:prstTxWarp>
              <a:noAutofit/>
            </a:bodyPr>
            <a:lstStyle/>
            <a:p>
              <a:pPr algn="ctr">
                <a:spcBef>
                  <a:spcPts val="600"/>
                </a:spcBef>
                <a:spcAft>
                  <a:spcPts val="600"/>
                </a:spcAft>
                <a:tabLst>
                  <a:tab pos="5943600" algn="r"/>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Container for media information in track</a:t>
              </a:r>
              <a:br>
                <a:rPr lang="en-US" sz="1000">
                  <a:effectLst/>
                  <a:latin typeface="Times New Roman" panose="02020603050405020304" pitchFamily="18" charset="0"/>
                  <a:ea typeface="Times New Roman" panose="02020603050405020304" pitchFamily="18" charset="0"/>
                  <a:cs typeface="Times New Roman" panose="02020603050405020304" pitchFamily="18" charset="0"/>
                </a:rPr>
              </a:b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(‘mdia’)</a:t>
              </a:r>
              <a:endParaRPr lang="de-DE" sz="1000">
                <a:effectLst/>
                <a:latin typeface="Times" panose="02020603050405020304" pitchFamily="18" charset="0"/>
                <a:ea typeface="MS Mincho" panose="02020609040205080304" pitchFamily="49" charset="-128"/>
                <a:cs typeface="Times New Roman" panose="02020603050405020304" pitchFamily="18" charset="0"/>
              </a:endParaRPr>
            </a:p>
          </p:txBody>
        </p:sp>
        <p:sp>
          <p:nvSpPr>
            <p:cNvPr id="11" name="Rounded Rectangle 209">
              <a:extLst>
                <a:ext uri="{FF2B5EF4-FFF2-40B4-BE49-F238E27FC236}">
                  <a16:creationId xmlns:a16="http://schemas.microsoft.com/office/drawing/2014/main" id="{24ED73E6-5501-4B2F-A3E3-E59D53B01289}"/>
                </a:ext>
              </a:extLst>
            </p:cNvPr>
            <p:cNvSpPr/>
            <p:nvPr/>
          </p:nvSpPr>
          <p:spPr>
            <a:xfrm>
              <a:off x="1430894" y="1397011"/>
              <a:ext cx="3134889" cy="4600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0" rIns="91440" bIns="0" numCol="1" spcCol="0" rtlCol="0" fromWordArt="0" anchor="ctr" anchorCtr="0" forceAA="0" compatLnSpc="1">
              <a:prstTxWarp prst="textNoShape">
                <a:avLst/>
              </a:prstTxWarp>
              <a:noAutofit/>
            </a:bodyPr>
            <a:lstStyle/>
            <a:p>
              <a:pPr algn="ctr">
                <a:spcBef>
                  <a:spcPts val="600"/>
                </a:spcBef>
                <a:spcAft>
                  <a:spcPts val="600"/>
                </a:spcAft>
                <a:tabLst>
                  <a:tab pos="5943600" algn="r"/>
                </a:tabLst>
              </a:pPr>
              <a:r>
                <a:rPr lang="de-DE" sz="1000">
                  <a:effectLst/>
                  <a:latin typeface="Times New Roman" panose="02020603050405020304" pitchFamily="18" charset="0"/>
                  <a:ea typeface="Times New Roman" panose="02020603050405020304" pitchFamily="18" charset="0"/>
                  <a:cs typeface="Times New Roman" panose="02020603050405020304" pitchFamily="18" charset="0"/>
                </a:rPr>
                <a:t>Media Information Container</a:t>
              </a:r>
              <a:br>
                <a:rPr lang="de-DE" sz="1000">
                  <a:effectLst/>
                  <a:latin typeface="Times New Roman" panose="02020603050405020304" pitchFamily="18" charset="0"/>
                  <a:ea typeface="Times New Roman" panose="02020603050405020304" pitchFamily="18" charset="0"/>
                  <a:cs typeface="Times New Roman" panose="02020603050405020304" pitchFamily="18" charset="0"/>
                </a:rPr>
              </a:br>
              <a:r>
                <a:rPr lang="de-DE" sz="1000">
                  <a:effectLst/>
                  <a:latin typeface="Times New Roman" panose="02020603050405020304" pitchFamily="18" charset="0"/>
                  <a:ea typeface="Times New Roman" panose="02020603050405020304" pitchFamily="18" charset="0"/>
                  <a:cs typeface="Times New Roman" panose="02020603050405020304" pitchFamily="18" charset="0"/>
                </a:rPr>
                <a:t>(‘minf’)</a:t>
              </a:r>
              <a:endParaRPr lang="de-DE" sz="1000">
                <a:effectLst/>
                <a:latin typeface="Times" panose="02020603050405020304" pitchFamily="18" charset="0"/>
                <a:ea typeface="MS Mincho" panose="02020609040205080304" pitchFamily="49" charset="-128"/>
                <a:cs typeface="Times New Roman" panose="02020603050405020304" pitchFamily="18" charset="0"/>
              </a:endParaRPr>
            </a:p>
          </p:txBody>
        </p:sp>
        <p:sp>
          <p:nvSpPr>
            <p:cNvPr id="12" name="Rounded Rectangle 210">
              <a:extLst>
                <a:ext uri="{FF2B5EF4-FFF2-40B4-BE49-F238E27FC236}">
                  <a16:creationId xmlns:a16="http://schemas.microsoft.com/office/drawing/2014/main" id="{170E0842-EB4D-48F6-9A2F-ADDAB749F33B}"/>
                </a:ext>
              </a:extLst>
            </p:cNvPr>
            <p:cNvSpPr/>
            <p:nvPr/>
          </p:nvSpPr>
          <p:spPr>
            <a:xfrm>
              <a:off x="1421278" y="1855893"/>
              <a:ext cx="3134889" cy="459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0" rIns="91440" bIns="45720" numCol="1" spcCol="0" rtlCol="0" fromWordArt="0" anchor="ctr" anchorCtr="0" forceAA="0" compatLnSpc="1">
              <a:prstTxWarp prst="textNoShape">
                <a:avLst/>
              </a:prstTxWarp>
              <a:noAutofit/>
            </a:bodyPr>
            <a:lstStyle/>
            <a:p>
              <a:pPr algn="ctr">
                <a:spcBef>
                  <a:spcPts val="600"/>
                </a:spcBef>
                <a:spcAft>
                  <a:spcPts val="600"/>
                </a:spcAft>
                <a:tabLst>
                  <a:tab pos="5943600" algn="r"/>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Sample table box, container of the time / space map</a:t>
              </a:r>
              <a:br>
                <a:rPr lang="en-US" sz="1000">
                  <a:effectLst/>
                  <a:latin typeface="Times New Roman" panose="02020603050405020304" pitchFamily="18" charset="0"/>
                  <a:ea typeface="Times New Roman" panose="02020603050405020304" pitchFamily="18" charset="0"/>
                  <a:cs typeface="Times New Roman" panose="02020603050405020304" pitchFamily="18" charset="0"/>
                </a:rPr>
              </a:b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(‘stbl’)</a:t>
              </a:r>
              <a:endParaRPr lang="de-DE" sz="1000">
                <a:effectLst/>
                <a:latin typeface="Times" panose="02020603050405020304" pitchFamily="18" charset="0"/>
                <a:ea typeface="MS Mincho" panose="02020609040205080304" pitchFamily="49" charset="-128"/>
                <a:cs typeface="Times New Roman" panose="02020603050405020304" pitchFamily="18" charset="0"/>
              </a:endParaRPr>
            </a:p>
          </p:txBody>
        </p:sp>
        <p:sp>
          <p:nvSpPr>
            <p:cNvPr id="13" name="Rounded Rectangle 211">
              <a:extLst>
                <a:ext uri="{FF2B5EF4-FFF2-40B4-BE49-F238E27FC236}">
                  <a16:creationId xmlns:a16="http://schemas.microsoft.com/office/drawing/2014/main" id="{03845F72-B6A4-4DF0-A194-4753B86E5FA4}"/>
                </a:ext>
              </a:extLst>
            </p:cNvPr>
            <p:cNvSpPr/>
            <p:nvPr/>
          </p:nvSpPr>
          <p:spPr>
            <a:xfrm>
              <a:off x="1422812" y="2315094"/>
              <a:ext cx="3134889" cy="45899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0" rIns="91440" bIns="45720" numCol="1" spcCol="0" rtlCol="0" fromWordArt="0" anchor="ctr" anchorCtr="0" forceAA="0" compatLnSpc="1">
              <a:prstTxWarp prst="textNoShape">
                <a:avLst/>
              </a:prstTxWarp>
              <a:noAutofit/>
            </a:bodyPr>
            <a:lstStyle/>
            <a:p>
              <a:pPr algn="ctr">
                <a:spcBef>
                  <a:spcPts val="600"/>
                </a:spcBef>
                <a:spcAft>
                  <a:spcPts val="600"/>
                </a:spcAft>
                <a:tabLst>
                  <a:tab pos="5943600" algn="r"/>
                </a:tabLst>
              </a:pPr>
              <a:r>
                <a:rPr lang="de-DE" sz="1000" dirty="0" err="1">
                  <a:effectLst/>
                  <a:latin typeface="Times New Roman" panose="02020603050405020304" pitchFamily="18" charset="0"/>
                  <a:ea typeface="Times New Roman" panose="02020603050405020304" pitchFamily="18" charset="0"/>
                  <a:cs typeface="Times New Roman" panose="02020603050405020304" pitchFamily="18" charset="0"/>
                </a:rPr>
                <a:t>Protection</a:t>
              </a:r>
              <a: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de-DE" sz="1000" dirty="0" err="1">
                  <a:effectLst/>
                  <a:latin typeface="Times New Roman" panose="02020603050405020304" pitchFamily="18" charset="0"/>
                  <a:ea typeface="Times New Roman" panose="02020603050405020304" pitchFamily="18" charset="0"/>
                  <a:cs typeface="Times New Roman" panose="02020603050405020304" pitchFamily="18" charset="0"/>
                </a:rPr>
                <a:t>Scheme</a:t>
              </a:r>
              <a: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t> Information Box</a:t>
              </a:r>
              <a:b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de-DE" sz="1000" dirty="0" err="1">
                  <a:effectLst/>
                  <a:latin typeface="Times New Roman" panose="02020603050405020304" pitchFamily="18" charset="0"/>
                  <a:ea typeface="Times New Roman" panose="02020603050405020304" pitchFamily="18" charset="0"/>
                  <a:cs typeface="Times New Roman" panose="02020603050405020304" pitchFamily="18" charset="0"/>
                </a:rPr>
                <a:t>sinf</a:t>
              </a:r>
              <a: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de-DE" sz="1000" dirty="0">
                <a:effectLst/>
                <a:latin typeface="Times" panose="02020603050405020304" pitchFamily="18" charset="0"/>
                <a:ea typeface="MS Mincho" panose="02020609040205080304" pitchFamily="49" charset="-128"/>
                <a:cs typeface="Times New Roman" panose="02020603050405020304" pitchFamily="18" charset="0"/>
              </a:endParaRPr>
            </a:p>
          </p:txBody>
        </p:sp>
        <p:sp>
          <p:nvSpPr>
            <p:cNvPr id="14" name="Rounded Rectangle 212">
              <a:extLst>
                <a:ext uri="{FF2B5EF4-FFF2-40B4-BE49-F238E27FC236}">
                  <a16:creationId xmlns:a16="http://schemas.microsoft.com/office/drawing/2014/main" id="{C65E4ADD-8EED-4C92-989A-3D35AACE0C46}"/>
                </a:ext>
              </a:extLst>
            </p:cNvPr>
            <p:cNvSpPr/>
            <p:nvPr/>
          </p:nvSpPr>
          <p:spPr>
            <a:xfrm>
              <a:off x="1430894" y="2775138"/>
              <a:ext cx="1409647" cy="45873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0" rIns="91440" bIns="45720" numCol="1" spcCol="0" rtlCol="0" fromWordArt="0" anchor="ctr" anchorCtr="0" forceAA="0" compatLnSpc="1">
              <a:prstTxWarp prst="textNoShape">
                <a:avLst/>
              </a:prstTxWarp>
              <a:noAutofit/>
            </a:bodyPr>
            <a:lstStyle/>
            <a:p>
              <a:pPr algn="ctr">
                <a:spcBef>
                  <a:spcPts val="600"/>
                </a:spcBef>
                <a:spcAft>
                  <a:spcPts val="600"/>
                </a:spcAft>
                <a:tabLst>
                  <a:tab pos="5943600" algn="r"/>
                </a:tabLst>
              </a:pPr>
              <a:r>
                <a:rPr lang="en-CA" sz="1000" dirty="0">
                  <a:effectLst/>
                  <a:latin typeface="Times New Roman" panose="02020603050405020304" pitchFamily="18" charset="0"/>
                  <a:ea typeface="Times New Roman" panose="02020603050405020304" pitchFamily="18" charset="0"/>
                  <a:cs typeface="Times New Roman" panose="02020603050405020304" pitchFamily="18" charset="0"/>
                </a:rPr>
                <a:t>Scheme Type Box</a:t>
              </a:r>
              <a:br>
                <a:rPr lang="en-CA" sz="1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n-CA" sz="10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CA" sz="1000" dirty="0" err="1">
                  <a:effectLst/>
                  <a:latin typeface="Times New Roman" panose="02020603050405020304" pitchFamily="18" charset="0"/>
                  <a:ea typeface="Times New Roman" panose="02020603050405020304" pitchFamily="18" charset="0"/>
                  <a:cs typeface="Times New Roman" panose="02020603050405020304" pitchFamily="18" charset="0"/>
                </a:rPr>
                <a:t>schm</a:t>
              </a:r>
              <a:r>
                <a:rPr lang="en-CA" sz="10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de-DE" sz="1000" dirty="0">
                <a:effectLst/>
                <a:latin typeface="Times" panose="02020603050405020304" pitchFamily="18" charset="0"/>
                <a:ea typeface="MS Mincho" panose="02020609040205080304" pitchFamily="49" charset="-128"/>
                <a:cs typeface="Times New Roman" panose="02020603050405020304" pitchFamily="18" charset="0"/>
              </a:endParaRPr>
            </a:p>
          </p:txBody>
        </p:sp>
        <p:sp>
          <p:nvSpPr>
            <p:cNvPr id="15" name="Rounded Rectangle 213">
              <a:extLst>
                <a:ext uri="{FF2B5EF4-FFF2-40B4-BE49-F238E27FC236}">
                  <a16:creationId xmlns:a16="http://schemas.microsoft.com/office/drawing/2014/main" id="{1208E688-0CCB-424E-B27F-23BE289DD2A6}"/>
                </a:ext>
              </a:extLst>
            </p:cNvPr>
            <p:cNvSpPr/>
            <p:nvPr/>
          </p:nvSpPr>
          <p:spPr>
            <a:xfrm>
              <a:off x="2840542" y="2774083"/>
              <a:ext cx="1725242" cy="46025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0" rIns="91440" bIns="0" numCol="1" spcCol="0" rtlCol="0" fromWordArt="0" anchor="ctr" anchorCtr="0" forceAA="0" compatLnSpc="1">
              <a:prstTxWarp prst="textNoShape">
                <a:avLst/>
              </a:prstTxWarp>
              <a:noAutofit/>
            </a:bodyPr>
            <a:lstStyle/>
            <a:p>
              <a:pPr algn="ctr">
                <a:spcBef>
                  <a:spcPts val="600"/>
                </a:spcBef>
                <a:spcAft>
                  <a:spcPts val="600"/>
                </a:spcAft>
                <a:tabLst>
                  <a:tab pos="5943600" algn="r"/>
                </a:tabLst>
              </a:pPr>
              <a:r>
                <a:rPr lang="de-DE" sz="1000" dirty="0" err="1">
                  <a:effectLst/>
                  <a:latin typeface="Times New Roman" panose="02020603050405020304" pitchFamily="18" charset="0"/>
                  <a:ea typeface="Times New Roman" panose="02020603050405020304" pitchFamily="18" charset="0"/>
                  <a:cs typeface="Times New Roman" panose="02020603050405020304" pitchFamily="18" charset="0"/>
                </a:rPr>
                <a:t>Scheme</a:t>
              </a:r>
              <a: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t> Information Box</a:t>
              </a:r>
              <a:b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de-DE" sz="1000" dirty="0" err="1">
                  <a:effectLst/>
                  <a:latin typeface="Times New Roman" panose="02020603050405020304" pitchFamily="18" charset="0"/>
                  <a:ea typeface="Times New Roman" panose="02020603050405020304" pitchFamily="18" charset="0"/>
                  <a:cs typeface="Times New Roman" panose="02020603050405020304" pitchFamily="18" charset="0"/>
                </a:rPr>
                <a:t>schm</a:t>
              </a:r>
              <a: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de-DE" sz="1000" dirty="0">
                <a:effectLst/>
                <a:latin typeface="Times" panose="02020603050405020304" pitchFamily="18" charset="0"/>
                <a:ea typeface="MS Mincho" panose="02020609040205080304" pitchFamily="49" charset="-128"/>
                <a:cs typeface="Times New Roman" panose="02020603050405020304" pitchFamily="18" charset="0"/>
              </a:endParaRPr>
            </a:p>
          </p:txBody>
        </p:sp>
        <p:sp>
          <p:nvSpPr>
            <p:cNvPr id="16" name="Rounded Rectangle 214">
              <a:extLst>
                <a:ext uri="{FF2B5EF4-FFF2-40B4-BE49-F238E27FC236}">
                  <a16:creationId xmlns:a16="http://schemas.microsoft.com/office/drawing/2014/main" id="{D7787F5D-BEBE-43CF-A471-897FFC41FD3D}"/>
                </a:ext>
              </a:extLst>
            </p:cNvPr>
            <p:cNvSpPr/>
            <p:nvPr/>
          </p:nvSpPr>
          <p:spPr>
            <a:xfrm>
              <a:off x="2840189" y="3234747"/>
              <a:ext cx="1209298" cy="441941"/>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0" rIns="91440" bIns="0" numCol="1" spcCol="0" rtlCol="0" fromWordArt="0" anchor="ctr" anchorCtr="0" forceAA="0" compatLnSpc="1">
              <a:prstTxWarp prst="textNoShape">
                <a:avLst/>
              </a:prstTxWarp>
              <a:noAutofit/>
            </a:bodyPr>
            <a:lstStyle/>
            <a:p>
              <a:pPr algn="ctr">
                <a:spcBef>
                  <a:spcPts val="600"/>
                </a:spcBef>
                <a:spcAft>
                  <a:spcPts val="600"/>
                </a:spcAft>
                <a:tabLst>
                  <a:tab pos="5943600" algn="r"/>
                </a:tabLst>
              </a:pPr>
              <a: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t>Track Encryption Box (‘</a:t>
              </a:r>
              <a:r>
                <a:rPr lang="de-DE" sz="1000" dirty="0" err="1">
                  <a:effectLst/>
                  <a:latin typeface="Times New Roman" panose="02020603050405020304" pitchFamily="18" charset="0"/>
                  <a:ea typeface="Times New Roman" panose="02020603050405020304" pitchFamily="18" charset="0"/>
                  <a:cs typeface="Times New Roman" panose="02020603050405020304" pitchFamily="18" charset="0"/>
                </a:rPr>
                <a:t>tenc</a:t>
              </a:r>
              <a:r>
                <a:rPr lang="de-DE" sz="10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de-DE" sz="1000" dirty="0">
                <a:effectLst/>
                <a:latin typeface="Times" panose="02020603050405020304" pitchFamily="18" charset="0"/>
                <a:ea typeface="MS Mincho" panose="02020609040205080304" pitchFamily="49" charset="-128"/>
                <a:cs typeface="Times New Roman" panose="02020603050405020304" pitchFamily="18" charset="0"/>
              </a:endParaRPr>
            </a:p>
          </p:txBody>
        </p:sp>
      </p:grpSp>
    </p:spTree>
    <p:extLst>
      <p:ext uri="{BB962C8B-B14F-4D97-AF65-F5344CB8AC3E}">
        <p14:creationId xmlns:p14="http://schemas.microsoft.com/office/powerpoint/2010/main" val="957255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F3F42-E2E8-4BD6-9F69-8C5A83E26B3C}"/>
              </a:ext>
            </a:extLst>
          </p:cNvPr>
          <p:cNvSpPr>
            <a:spLocks noGrp="1"/>
          </p:cNvSpPr>
          <p:nvPr>
            <p:ph type="title"/>
          </p:nvPr>
        </p:nvSpPr>
        <p:spPr/>
        <p:txBody>
          <a:bodyPr/>
          <a:lstStyle/>
          <a:p>
            <a:r>
              <a:rPr lang="de-DE" dirty="0"/>
              <a:t>More </a:t>
            </a:r>
            <a:r>
              <a:rPr lang="de-DE" dirty="0" err="1"/>
              <a:t>than</a:t>
            </a:r>
            <a:r>
              <a:rPr lang="de-DE" dirty="0"/>
              <a:t> Just A Paper </a:t>
            </a:r>
            <a:r>
              <a:rPr lang="de-DE" dirty="0" err="1"/>
              <a:t>Spec</a:t>
            </a:r>
            <a:endParaRPr lang="de-DE" dirty="0"/>
          </a:p>
        </p:txBody>
      </p:sp>
      <p:sp>
        <p:nvSpPr>
          <p:cNvPr id="3" name="Text Placeholder 2">
            <a:extLst>
              <a:ext uri="{FF2B5EF4-FFF2-40B4-BE49-F238E27FC236}">
                <a16:creationId xmlns:a16="http://schemas.microsoft.com/office/drawing/2014/main" id="{741C59B4-EA86-4CEB-A594-3798AB96384C}"/>
              </a:ext>
            </a:extLst>
          </p:cNvPr>
          <p:cNvSpPr>
            <a:spLocks noGrp="1"/>
          </p:cNvSpPr>
          <p:nvPr>
            <p:ph type="body" idx="1"/>
          </p:nvPr>
        </p:nvSpPr>
        <p:spPr/>
        <p:txBody>
          <a:bodyPr/>
          <a:lstStyle/>
          <a:p>
            <a:r>
              <a:rPr lang="de-DE" dirty="0"/>
              <a:t>Tools and Software</a:t>
            </a:r>
          </a:p>
        </p:txBody>
      </p:sp>
    </p:spTree>
    <p:extLst>
      <p:ext uri="{BB962C8B-B14F-4D97-AF65-F5344CB8AC3E}">
        <p14:creationId xmlns:p14="http://schemas.microsoft.com/office/powerpoint/2010/main" val="103701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9EE1F-9326-4A08-B5F6-ED855E05D8E3}"/>
              </a:ext>
            </a:extLst>
          </p:cNvPr>
          <p:cNvSpPr>
            <a:spLocks noGrp="1"/>
          </p:cNvSpPr>
          <p:nvPr>
            <p:ph type="title"/>
          </p:nvPr>
        </p:nvSpPr>
        <p:spPr>
          <a:xfrm>
            <a:off x="1069848" y="484632"/>
            <a:ext cx="10058400" cy="1609344"/>
          </a:xfrm>
        </p:spPr>
        <p:txBody>
          <a:bodyPr>
            <a:normAutofit/>
          </a:bodyPr>
          <a:lstStyle/>
          <a:p>
            <a:r>
              <a:rPr lang="de-DE" dirty="0" err="1"/>
              <a:t>MPEG‘s</a:t>
            </a:r>
            <a:r>
              <a:rPr lang="de-DE" dirty="0"/>
              <a:t> </a:t>
            </a:r>
            <a:r>
              <a:rPr lang="de-DE" dirty="0" err="1"/>
              <a:t>SupportING</a:t>
            </a:r>
            <a:r>
              <a:rPr lang="de-DE" dirty="0"/>
              <a:t> Tools</a:t>
            </a:r>
          </a:p>
        </p:txBody>
      </p:sp>
      <p:sp>
        <p:nvSpPr>
          <p:cNvPr id="3" name="Content Placeholder 2">
            <a:extLst>
              <a:ext uri="{FF2B5EF4-FFF2-40B4-BE49-F238E27FC236}">
                <a16:creationId xmlns:a16="http://schemas.microsoft.com/office/drawing/2014/main" id="{1BA16541-065E-4DAC-9E8D-06091D4142DE}"/>
              </a:ext>
            </a:extLst>
          </p:cNvPr>
          <p:cNvSpPr>
            <a:spLocks noGrp="1"/>
          </p:cNvSpPr>
          <p:nvPr>
            <p:ph idx="1"/>
          </p:nvPr>
        </p:nvSpPr>
        <p:spPr>
          <a:xfrm>
            <a:off x="1069848" y="2121408"/>
            <a:ext cx="4773168" cy="4050792"/>
          </a:xfrm>
        </p:spPr>
        <p:txBody>
          <a:bodyPr>
            <a:normAutofit/>
          </a:bodyPr>
          <a:lstStyle/>
          <a:p>
            <a:r>
              <a:rPr lang="de-DE" sz="1100" dirty="0" err="1"/>
              <a:t>Conformance</a:t>
            </a:r>
            <a:r>
              <a:rPr lang="de-DE" sz="1100" dirty="0"/>
              <a:t> </a:t>
            </a:r>
            <a:r>
              <a:rPr lang="de-DE" sz="1100" dirty="0" err="1"/>
              <a:t>bit</a:t>
            </a:r>
            <a:r>
              <a:rPr lang="de-DE" sz="1100" dirty="0"/>
              <a:t> </a:t>
            </a:r>
            <a:r>
              <a:rPr lang="de-DE" sz="1100" dirty="0" err="1"/>
              <a:t>streams</a:t>
            </a:r>
            <a:r>
              <a:rPr lang="de-DE" sz="1100" dirty="0"/>
              <a:t> </a:t>
            </a:r>
          </a:p>
          <a:p>
            <a:pPr lvl="1"/>
            <a:r>
              <a:rPr lang="de-DE" sz="1100" dirty="0"/>
              <a:t>ISO/IEC 14496-4 </a:t>
            </a:r>
          </a:p>
          <a:p>
            <a:pPr lvl="1"/>
            <a:r>
              <a:rPr lang="en-US" sz="1100" dirty="0"/>
              <a:t>Some streams are freely available </a:t>
            </a:r>
          </a:p>
          <a:p>
            <a:pPr lvl="2"/>
            <a:r>
              <a:rPr lang="en-US" sz="1100" dirty="0"/>
              <a:t>http://standards.iso.org/ittf/PubliclyAvailableStandards/ </a:t>
            </a:r>
          </a:p>
          <a:p>
            <a:pPr lvl="1"/>
            <a:r>
              <a:rPr lang="de-DE" sz="1100" dirty="0"/>
              <a:t>More </a:t>
            </a:r>
            <a:r>
              <a:rPr lang="de-DE" sz="1100" dirty="0" err="1"/>
              <a:t>are</a:t>
            </a:r>
            <a:r>
              <a:rPr lang="de-DE" sz="1100" dirty="0"/>
              <a:t> </a:t>
            </a:r>
            <a:r>
              <a:rPr lang="de-DE" sz="1100" dirty="0" err="1"/>
              <a:t>welcome</a:t>
            </a:r>
            <a:r>
              <a:rPr lang="de-DE" sz="1100" dirty="0"/>
              <a:t> </a:t>
            </a:r>
          </a:p>
          <a:p>
            <a:r>
              <a:rPr lang="de-DE" sz="1100" dirty="0"/>
              <a:t>Software </a:t>
            </a:r>
          </a:p>
          <a:p>
            <a:pPr lvl="1"/>
            <a:r>
              <a:rPr lang="de-DE" sz="1100" dirty="0"/>
              <a:t>ISO/IEC 14496-5 </a:t>
            </a:r>
          </a:p>
          <a:p>
            <a:pPr lvl="1"/>
            <a:r>
              <a:rPr lang="de-DE" sz="1100" dirty="0"/>
              <a:t>Reference </a:t>
            </a:r>
            <a:r>
              <a:rPr lang="de-DE" sz="1100" dirty="0" err="1"/>
              <a:t>software</a:t>
            </a:r>
            <a:r>
              <a:rPr lang="de-DE" sz="1100" dirty="0"/>
              <a:t>, </a:t>
            </a:r>
            <a:r>
              <a:rPr lang="de-DE" sz="1100" dirty="0" err="1"/>
              <a:t>freely</a:t>
            </a:r>
            <a:r>
              <a:rPr lang="de-DE" sz="1100" dirty="0"/>
              <a:t> </a:t>
            </a:r>
            <a:r>
              <a:rPr lang="de-DE" sz="1100" dirty="0" err="1"/>
              <a:t>available</a:t>
            </a:r>
            <a:r>
              <a:rPr lang="de-DE" sz="1100" dirty="0"/>
              <a:t> </a:t>
            </a:r>
          </a:p>
          <a:p>
            <a:pPr lvl="1"/>
            <a:r>
              <a:rPr lang="de-DE" sz="1100" dirty="0"/>
              <a:t>C, ISO Licence </a:t>
            </a:r>
          </a:p>
          <a:p>
            <a:pPr lvl="1"/>
            <a:r>
              <a:rPr lang="de-DE" sz="1100" dirty="0"/>
              <a:t>Read/Write MP4 </a:t>
            </a:r>
            <a:r>
              <a:rPr lang="de-DE" sz="1100" dirty="0" err="1"/>
              <a:t>files</a:t>
            </a:r>
            <a:r>
              <a:rPr lang="de-DE" sz="1100" dirty="0"/>
              <a:t> </a:t>
            </a:r>
          </a:p>
          <a:p>
            <a:pPr lvl="1"/>
            <a:r>
              <a:rPr lang="de-DE" sz="1100" dirty="0" err="1"/>
              <a:t>Contributions</a:t>
            </a:r>
            <a:r>
              <a:rPr lang="de-DE" sz="1100" dirty="0"/>
              <a:t> </a:t>
            </a:r>
            <a:r>
              <a:rPr lang="de-DE" sz="1100" dirty="0" err="1"/>
              <a:t>are</a:t>
            </a:r>
            <a:r>
              <a:rPr lang="de-DE" sz="1100" dirty="0"/>
              <a:t> </a:t>
            </a:r>
            <a:r>
              <a:rPr lang="de-DE" sz="1100" dirty="0" err="1"/>
              <a:t>welcome</a:t>
            </a:r>
            <a:r>
              <a:rPr lang="de-DE" sz="1100" dirty="0"/>
              <a:t> </a:t>
            </a:r>
          </a:p>
          <a:p>
            <a:r>
              <a:rPr lang="de-DE" sz="1100" dirty="0"/>
              <a:t>MP4 Registration Authority http://www.mp4ra.org</a:t>
            </a:r>
          </a:p>
          <a:p>
            <a:pPr lvl="1"/>
            <a:r>
              <a:rPr lang="en-US" sz="1100" dirty="0"/>
              <a:t>There is a registration authority which registers and documents the four-character-code code-points used in this file-format family, as well as some other code-points related to MPEG-4 systems.  </a:t>
            </a:r>
          </a:p>
          <a:p>
            <a:pPr lvl="1"/>
            <a:r>
              <a:rPr lang="en-US" sz="1100" dirty="0"/>
              <a:t>The database is publicly viewable and registration is free.</a:t>
            </a:r>
            <a:endParaRPr lang="de-DE" sz="1100" dirty="0"/>
          </a:p>
          <a:p>
            <a:endParaRPr lang="de-DE" sz="1100" dirty="0"/>
          </a:p>
        </p:txBody>
      </p:sp>
      <p:pic>
        <p:nvPicPr>
          <p:cNvPr id="4" name="Picture 3">
            <a:extLst>
              <a:ext uri="{FF2B5EF4-FFF2-40B4-BE49-F238E27FC236}">
                <a16:creationId xmlns:a16="http://schemas.microsoft.com/office/drawing/2014/main" id="{40400A97-6104-4CC6-868E-F47A75B23666}"/>
              </a:ext>
            </a:extLst>
          </p:cNvPr>
          <p:cNvPicPr>
            <a:picLocks noChangeAspect="1"/>
          </p:cNvPicPr>
          <p:nvPr/>
        </p:nvPicPr>
        <p:blipFill>
          <a:blip r:embed="rId2"/>
          <a:stretch>
            <a:fillRect/>
          </a:stretch>
        </p:blipFill>
        <p:spPr>
          <a:xfrm>
            <a:off x="6355080" y="2572436"/>
            <a:ext cx="4773168" cy="3221888"/>
          </a:xfrm>
          <a:prstGeom prst="rect">
            <a:avLst/>
          </a:prstGeom>
        </p:spPr>
      </p:pic>
    </p:spTree>
    <p:extLst>
      <p:ext uri="{BB962C8B-B14F-4D97-AF65-F5344CB8AC3E}">
        <p14:creationId xmlns:p14="http://schemas.microsoft.com/office/powerpoint/2010/main" val="11962073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ACF98-7F4E-42E1-ABC9-6CF60CA05B2E}"/>
              </a:ext>
            </a:extLst>
          </p:cNvPr>
          <p:cNvSpPr>
            <a:spLocks noGrp="1"/>
          </p:cNvSpPr>
          <p:nvPr>
            <p:ph type="title"/>
          </p:nvPr>
        </p:nvSpPr>
        <p:spPr/>
        <p:txBody>
          <a:bodyPr/>
          <a:lstStyle/>
          <a:p>
            <a:r>
              <a:rPr lang="de-DE" dirty="0"/>
              <a:t>Open Source and Commercial Services</a:t>
            </a:r>
          </a:p>
        </p:txBody>
      </p:sp>
      <p:sp>
        <p:nvSpPr>
          <p:cNvPr id="3" name="Content Placeholder 2">
            <a:extLst>
              <a:ext uri="{FF2B5EF4-FFF2-40B4-BE49-F238E27FC236}">
                <a16:creationId xmlns:a16="http://schemas.microsoft.com/office/drawing/2014/main" id="{C7E51F3C-4232-4297-B167-76C67ADFCC6B}"/>
              </a:ext>
            </a:extLst>
          </p:cNvPr>
          <p:cNvSpPr>
            <a:spLocks noGrp="1"/>
          </p:cNvSpPr>
          <p:nvPr>
            <p:ph idx="1"/>
          </p:nvPr>
        </p:nvSpPr>
        <p:spPr/>
        <p:txBody>
          <a:bodyPr/>
          <a:lstStyle/>
          <a:p>
            <a:r>
              <a:rPr lang="de-DE" dirty="0"/>
              <a:t>Open Source</a:t>
            </a:r>
          </a:p>
          <a:p>
            <a:pPr lvl="1"/>
            <a:r>
              <a:rPr lang="de-DE" dirty="0" err="1"/>
              <a:t>Widely</a:t>
            </a:r>
            <a:r>
              <a:rPr lang="de-DE" dirty="0"/>
              <a:t> </a:t>
            </a:r>
            <a:r>
              <a:rPr lang="de-DE" dirty="0" err="1"/>
              <a:t>implemented</a:t>
            </a:r>
            <a:r>
              <a:rPr lang="de-DE" dirty="0"/>
              <a:t> in open </a:t>
            </a:r>
            <a:r>
              <a:rPr lang="de-DE" dirty="0" err="1"/>
              <a:t>source</a:t>
            </a:r>
            <a:r>
              <a:rPr lang="de-DE" dirty="0"/>
              <a:t>, e.g. </a:t>
            </a:r>
            <a:r>
              <a:rPr lang="de-DE" dirty="0" err="1"/>
              <a:t>FFMpeg</a:t>
            </a:r>
            <a:r>
              <a:rPr lang="de-DE" dirty="0"/>
              <a:t>, MP4Box</a:t>
            </a:r>
          </a:p>
          <a:p>
            <a:pPr lvl="1"/>
            <a:r>
              <a:rPr lang="de-DE" dirty="0"/>
              <a:t>Nokia Labs </a:t>
            </a:r>
            <a:r>
              <a:rPr lang="de-DE" dirty="0" err="1"/>
              <a:t>even</a:t>
            </a:r>
            <a:r>
              <a:rPr lang="de-DE" dirty="0"/>
              <a:t> </a:t>
            </a:r>
            <a:r>
              <a:rPr lang="de-DE" dirty="0" err="1"/>
              <a:t>has</a:t>
            </a:r>
            <a:r>
              <a:rPr lang="de-DE" dirty="0"/>
              <a:t> a </a:t>
            </a:r>
            <a:r>
              <a:rPr lang="de-DE" dirty="0" err="1"/>
              <a:t>Javascript</a:t>
            </a:r>
            <a:r>
              <a:rPr lang="de-DE" dirty="0"/>
              <a:t> </a:t>
            </a:r>
            <a:r>
              <a:rPr lang="de-DE" dirty="0" err="1"/>
              <a:t>implementation</a:t>
            </a:r>
            <a:endParaRPr lang="de-DE" dirty="0"/>
          </a:p>
          <a:p>
            <a:r>
              <a:rPr lang="de-DE" dirty="0" err="1"/>
              <a:t>Usage</a:t>
            </a:r>
            <a:r>
              <a:rPr lang="de-DE" dirty="0"/>
              <a:t> in Commercial Services</a:t>
            </a:r>
          </a:p>
          <a:p>
            <a:pPr lvl="1"/>
            <a:r>
              <a:rPr lang="de-DE" dirty="0" err="1"/>
              <a:t>tbd</a:t>
            </a:r>
            <a:endParaRPr lang="de-DE" dirty="0"/>
          </a:p>
          <a:p>
            <a:r>
              <a:rPr lang="de-DE" dirty="0"/>
              <a:t>Check </a:t>
            </a:r>
            <a:r>
              <a:rPr lang="de-DE" dirty="0" err="1"/>
              <a:t>here</a:t>
            </a:r>
            <a:r>
              <a:rPr lang="de-DE" dirty="0"/>
              <a:t>: http://mp4ra.org/#/brands</a:t>
            </a:r>
          </a:p>
        </p:txBody>
      </p:sp>
    </p:spTree>
    <p:extLst>
      <p:ext uri="{BB962C8B-B14F-4D97-AF65-F5344CB8AC3E}">
        <p14:creationId xmlns:p14="http://schemas.microsoft.com/office/powerpoint/2010/main" val="1983424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F3F42-E2E8-4BD6-9F69-8C5A83E26B3C}"/>
              </a:ext>
            </a:extLst>
          </p:cNvPr>
          <p:cNvSpPr>
            <a:spLocks noGrp="1"/>
          </p:cNvSpPr>
          <p:nvPr>
            <p:ph type="title"/>
          </p:nvPr>
        </p:nvSpPr>
        <p:spPr/>
        <p:txBody>
          <a:bodyPr/>
          <a:lstStyle/>
          <a:p>
            <a:r>
              <a:rPr lang="de-DE" dirty="0"/>
              <a:t>ISOBMFF and Streaming</a:t>
            </a:r>
          </a:p>
        </p:txBody>
      </p:sp>
      <p:sp>
        <p:nvSpPr>
          <p:cNvPr id="3" name="Text Placeholder 2">
            <a:extLst>
              <a:ext uri="{FF2B5EF4-FFF2-40B4-BE49-F238E27FC236}">
                <a16:creationId xmlns:a16="http://schemas.microsoft.com/office/drawing/2014/main" id="{741C59B4-EA86-4CEB-A594-3798AB96384C}"/>
              </a:ext>
            </a:extLst>
          </p:cNvPr>
          <p:cNvSpPr>
            <a:spLocks noGrp="1"/>
          </p:cNvSpPr>
          <p:nvPr>
            <p:ph type="body" idx="1"/>
          </p:nvPr>
        </p:nvSpPr>
        <p:spPr/>
        <p:txBody>
          <a:bodyPr/>
          <a:lstStyle/>
          <a:p>
            <a:r>
              <a:rPr lang="de-DE" dirty="0"/>
              <a:t>DASH and CMAF</a:t>
            </a:r>
          </a:p>
        </p:txBody>
      </p:sp>
    </p:spTree>
    <p:extLst>
      <p:ext uri="{BB962C8B-B14F-4D97-AF65-F5344CB8AC3E}">
        <p14:creationId xmlns:p14="http://schemas.microsoft.com/office/powerpoint/2010/main" val="17260495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13DC62-8429-49E8-B290-BD993CB1D970}"/>
              </a:ext>
            </a:extLst>
          </p:cNvPr>
          <p:cNvSpPr>
            <a:spLocks noGrp="1"/>
          </p:cNvSpPr>
          <p:nvPr>
            <p:ph type="title"/>
          </p:nvPr>
        </p:nvSpPr>
        <p:spPr/>
        <p:txBody>
          <a:bodyPr/>
          <a:lstStyle/>
          <a:p>
            <a:r>
              <a:rPr lang="de-DE" dirty="0"/>
              <a:t>Adaptive Streaming</a:t>
            </a:r>
          </a:p>
        </p:txBody>
      </p:sp>
      <p:cxnSp>
        <p:nvCxnSpPr>
          <p:cNvPr id="5" name="Straight Connector 4">
            <a:extLst>
              <a:ext uri="{FF2B5EF4-FFF2-40B4-BE49-F238E27FC236}">
                <a16:creationId xmlns:a16="http://schemas.microsoft.com/office/drawing/2014/main" id="{1E37CF9B-6553-4AC0-9B89-BF458F06DCDE}"/>
              </a:ext>
            </a:extLst>
          </p:cNvPr>
          <p:cNvCxnSpPr/>
          <p:nvPr/>
        </p:nvCxnSpPr>
        <p:spPr bwMode="auto">
          <a:xfrm>
            <a:off x="5958624" y="4478064"/>
            <a:ext cx="1782224" cy="1419279"/>
          </a:xfrm>
          <a:prstGeom prst="line">
            <a:avLst/>
          </a:prstGeom>
          <a:solidFill>
            <a:schemeClr val="accent1"/>
          </a:solidFill>
          <a:ln w="76200" cap="flat" cmpd="sng" algn="ctr">
            <a:solidFill>
              <a:srgbClr val="FF0000"/>
            </a:solidFill>
            <a:prstDash val="sysDot"/>
            <a:round/>
            <a:headEnd type="none" w="med" len="med"/>
            <a:tailEnd type="none" w="med" len="med"/>
          </a:ln>
          <a:effectLst/>
        </p:spPr>
      </p:cxnSp>
      <p:cxnSp>
        <p:nvCxnSpPr>
          <p:cNvPr id="6" name="Straight Connector 5">
            <a:extLst>
              <a:ext uri="{FF2B5EF4-FFF2-40B4-BE49-F238E27FC236}">
                <a16:creationId xmlns:a16="http://schemas.microsoft.com/office/drawing/2014/main" id="{9E269191-EA65-48C3-A121-1EFDB5EEA7C0}"/>
              </a:ext>
            </a:extLst>
          </p:cNvPr>
          <p:cNvCxnSpPr>
            <a:stCxn id="88" idx="1"/>
          </p:cNvCxnSpPr>
          <p:nvPr/>
        </p:nvCxnSpPr>
        <p:spPr bwMode="auto">
          <a:xfrm flipH="1">
            <a:off x="7743194" y="5588697"/>
            <a:ext cx="1585329" cy="308641"/>
          </a:xfrm>
          <a:prstGeom prst="line">
            <a:avLst/>
          </a:prstGeom>
          <a:solidFill>
            <a:schemeClr val="accent1"/>
          </a:solidFill>
          <a:ln w="47625" cap="flat" cmpd="sng" algn="ctr">
            <a:solidFill>
              <a:schemeClr val="accent3">
                <a:lumMod val="60000"/>
                <a:lumOff val="40000"/>
              </a:schemeClr>
            </a:solidFill>
            <a:prstDash val="solid"/>
            <a:round/>
            <a:headEnd type="none" w="med" len="med"/>
            <a:tailEnd type="none" w="med" len="med"/>
          </a:ln>
          <a:effectLst/>
        </p:spPr>
      </p:cxnSp>
      <p:cxnSp>
        <p:nvCxnSpPr>
          <p:cNvPr id="7" name="Straight Connector 6">
            <a:extLst>
              <a:ext uri="{FF2B5EF4-FFF2-40B4-BE49-F238E27FC236}">
                <a16:creationId xmlns:a16="http://schemas.microsoft.com/office/drawing/2014/main" id="{4E27F829-B8E4-401A-B15B-F9CDED422CF6}"/>
              </a:ext>
            </a:extLst>
          </p:cNvPr>
          <p:cNvCxnSpPr/>
          <p:nvPr/>
        </p:nvCxnSpPr>
        <p:spPr bwMode="auto">
          <a:xfrm flipH="1">
            <a:off x="7740853" y="4516994"/>
            <a:ext cx="1744757" cy="428845"/>
          </a:xfrm>
          <a:prstGeom prst="line">
            <a:avLst/>
          </a:prstGeom>
          <a:solidFill>
            <a:schemeClr val="accent1"/>
          </a:solidFill>
          <a:ln w="47625" cap="flat" cmpd="sng" algn="ctr">
            <a:solidFill>
              <a:schemeClr val="accent3">
                <a:lumMod val="60000"/>
                <a:lumOff val="40000"/>
              </a:schemeClr>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B4349CD2-C2AA-420D-A858-39A321964AB2}"/>
              </a:ext>
            </a:extLst>
          </p:cNvPr>
          <p:cNvCxnSpPr/>
          <p:nvPr/>
        </p:nvCxnSpPr>
        <p:spPr bwMode="auto">
          <a:xfrm flipH="1" flipV="1">
            <a:off x="7863837" y="3805880"/>
            <a:ext cx="1621770" cy="711115"/>
          </a:xfrm>
          <a:prstGeom prst="line">
            <a:avLst/>
          </a:prstGeom>
          <a:solidFill>
            <a:schemeClr val="accent1"/>
          </a:solidFill>
          <a:ln w="47625" cap="flat" cmpd="sng" algn="ctr">
            <a:solidFill>
              <a:schemeClr val="accent3">
                <a:lumMod val="60000"/>
                <a:lumOff val="40000"/>
              </a:schemeClr>
            </a:solidFill>
            <a:prstDash val="solid"/>
            <a:round/>
            <a:headEnd type="none" w="med" len="med"/>
            <a:tailEnd type="none" w="med" len="med"/>
          </a:ln>
          <a:effectLst/>
        </p:spPr>
      </p:cxnSp>
      <p:cxnSp>
        <p:nvCxnSpPr>
          <p:cNvPr id="9" name="Straight Connector 8">
            <a:extLst>
              <a:ext uri="{FF2B5EF4-FFF2-40B4-BE49-F238E27FC236}">
                <a16:creationId xmlns:a16="http://schemas.microsoft.com/office/drawing/2014/main" id="{F5F7CE79-CC65-4884-B44A-02A0497B3B5D}"/>
              </a:ext>
            </a:extLst>
          </p:cNvPr>
          <p:cNvCxnSpPr/>
          <p:nvPr/>
        </p:nvCxnSpPr>
        <p:spPr bwMode="auto">
          <a:xfrm flipH="1" flipV="1">
            <a:off x="7644428" y="2850594"/>
            <a:ext cx="1841191" cy="608448"/>
          </a:xfrm>
          <a:prstGeom prst="line">
            <a:avLst/>
          </a:prstGeom>
          <a:solidFill>
            <a:schemeClr val="accent1"/>
          </a:solidFill>
          <a:ln w="47625" cap="flat" cmpd="sng" algn="ctr">
            <a:solidFill>
              <a:schemeClr val="accent3">
                <a:lumMod val="60000"/>
                <a:lumOff val="40000"/>
              </a:schemeClr>
            </a:solidFill>
            <a:prstDash val="solid"/>
            <a:round/>
            <a:headEnd type="none" w="med" len="med"/>
            <a:tailEnd type="none" w="med" len="med"/>
          </a:ln>
          <a:effectLst/>
        </p:spPr>
      </p:cxnSp>
      <p:pic>
        <p:nvPicPr>
          <p:cNvPr id="10" name="Picture 9" descr="ZTE Light.jpg">
            <a:extLst>
              <a:ext uri="{FF2B5EF4-FFF2-40B4-BE49-F238E27FC236}">
                <a16:creationId xmlns:a16="http://schemas.microsoft.com/office/drawing/2014/main" id="{C3A55639-2C82-4CBC-9671-C21A265D5192}"/>
              </a:ext>
            </a:extLst>
          </p:cNvPr>
          <p:cNvPicPr>
            <a:picLocks noChangeAspect="1"/>
          </p:cNvPicPr>
          <p:nvPr/>
        </p:nvPicPr>
        <p:blipFill>
          <a:blip r:embed="rId2" cstate="print">
            <a:clrChange>
              <a:clrFrom>
                <a:srgbClr val="FFFFFF"/>
              </a:clrFrom>
              <a:clrTo>
                <a:srgbClr val="FFFFFF">
                  <a:alpha val="0"/>
                </a:srgbClr>
              </a:clrTo>
            </a:clrChange>
          </a:blip>
          <a:stretch>
            <a:fillRect/>
          </a:stretch>
        </p:blipFill>
        <p:spPr>
          <a:xfrm>
            <a:off x="7335813" y="5581414"/>
            <a:ext cx="881794" cy="603616"/>
          </a:xfrm>
          <a:prstGeom prst="rect">
            <a:avLst/>
          </a:prstGeom>
        </p:spPr>
      </p:pic>
      <p:cxnSp>
        <p:nvCxnSpPr>
          <p:cNvPr id="11" name="Curved Connector 5">
            <a:extLst>
              <a:ext uri="{FF2B5EF4-FFF2-40B4-BE49-F238E27FC236}">
                <a16:creationId xmlns:a16="http://schemas.microsoft.com/office/drawing/2014/main" id="{C205E0BD-CB28-4E79-AD7E-FC35E0168E76}"/>
              </a:ext>
            </a:extLst>
          </p:cNvPr>
          <p:cNvCxnSpPr>
            <a:endCxn id="44" idx="3"/>
          </p:cNvCxnSpPr>
          <p:nvPr/>
        </p:nvCxnSpPr>
        <p:spPr bwMode="auto">
          <a:xfrm rot="10800000" flipV="1">
            <a:off x="7938394" y="2895488"/>
            <a:ext cx="739402" cy="147279"/>
          </a:xfrm>
          <a:prstGeom prst="curved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Curved Connector 6">
            <a:extLst>
              <a:ext uri="{FF2B5EF4-FFF2-40B4-BE49-F238E27FC236}">
                <a16:creationId xmlns:a16="http://schemas.microsoft.com/office/drawing/2014/main" id="{7DD5817E-2D98-45EB-8D4A-07C03369C49F}"/>
              </a:ext>
            </a:extLst>
          </p:cNvPr>
          <p:cNvCxnSpPr/>
          <p:nvPr/>
        </p:nvCxnSpPr>
        <p:spPr bwMode="auto">
          <a:xfrm rot="16200000" flipH="1">
            <a:off x="2711141" y="3791870"/>
            <a:ext cx="513457" cy="276319"/>
          </a:xfrm>
          <a:prstGeom prst="curved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sp>
        <p:nvSpPr>
          <p:cNvPr id="13" name="Rounded Rectangle 7">
            <a:extLst>
              <a:ext uri="{FF2B5EF4-FFF2-40B4-BE49-F238E27FC236}">
                <a16:creationId xmlns:a16="http://schemas.microsoft.com/office/drawing/2014/main" id="{758B49EA-701A-45F5-986A-B9434863E8B7}"/>
              </a:ext>
            </a:extLst>
          </p:cNvPr>
          <p:cNvSpPr/>
          <p:nvPr/>
        </p:nvSpPr>
        <p:spPr bwMode="auto">
          <a:xfrm>
            <a:off x="1878960" y="2854521"/>
            <a:ext cx="2047371" cy="890016"/>
          </a:xfrm>
          <a:prstGeom prst="roundRect">
            <a:avLst/>
          </a:prstGeom>
          <a:solidFill>
            <a:schemeClr val="bg1"/>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29" tIns="45715" rIns="91429" bIns="45715" numCol="1" rtlCol="0" anchor="t" anchorCtr="0" compatLnSpc="1">
            <a:prstTxWarp prst="textNoShape">
              <a:avLst/>
            </a:prstTxWarp>
          </a:bodyPr>
          <a:lstStyle/>
          <a:p>
            <a:pPr defTabSz="914292"/>
            <a:endParaRPr lang="en-US" dirty="0">
              <a:solidFill>
                <a:schemeClr val="tx1"/>
              </a:solidFill>
              <a:cs typeface="Arial" charset="0"/>
            </a:endParaRPr>
          </a:p>
        </p:txBody>
      </p:sp>
      <p:sp>
        <p:nvSpPr>
          <p:cNvPr id="14" name="TextBox 13">
            <a:extLst>
              <a:ext uri="{FF2B5EF4-FFF2-40B4-BE49-F238E27FC236}">
                <a16:creationId xmlns:a16="http://schemas.microsoft.com/office/drawing/2014/main" id="{6545D32B-2089-4BEC-A3E8-923FADE583CD}"/>
              </a:ext>
            </a:extLst>
          </p:cNvPr>
          <p:cNvSpPr txBox="1"/>
          <p:nvPr/>
        </p:nvSpPr>
        <p:spPr>
          <a:xfrm>
            <a:off x="1671478" y="5710571"/>
            <a:ext cx="1328640" cy="461655"/>
          </a:xfrm>
          <a:prstGeom prst="rect">
            <a:avLst/>
          </a:prstGeom>
          <a:noFill/>
        </p:spPr>
        <p:txBody>
          <a:bodyPr wrap="square" lIns="91429" tIns="45715" rIns="91429" bIns="45715" rtlCol="0">
            <a:spAutoFit/>
          </a:bodyPr>
          <a:lstStyle/>
          <a:p>
            <a:pPr algn="ctr"/>
            <a:r>
              <a:rPr lang="en-US" sz="1200" b="1" dirty="0">
                <a:solidFill>
                  <a:srgbClr val="FF0000"/>
                </a:solidFill>
              </a:rPr>
              <a:t>Media Capture</a:t>
            </a:r>
          </a:p>
          <a:p>
            <a:pPr algn="ctr"/>
            <a:r>
              <a:rPr lang="en-US" sz="1200" b="1" dirty="0">
                <a:solidFill>
                  <a:srgbClr val="FF0000"/>
                </a:solidFill>
              </a:rPr>
              <a:t>and Encoding</a:t>
            </a:r>
          </a:p>
        </p:txBody>
      </p:sp>
      <p:sp>
        <p:nvSpPr>
          <p:cNvPr id="15" name="TextBox 14">
            <a:extLst>
              <a:ext uri="{FF2B5EF4-FFF2-40B4-BE49-F238E27FC236}">
                <a16:creationId xmlns:a16="http://schemas.microsoft.com/office/drawing/2014/main" id="{0417A9F2-FD60-4C25-B7D5-47DB980A1DAE}"/>
              </a:ext>
            </a:extLst>
          </p:cNvPr>
          <p:cNvSpPr txBox="1"/>
          <p:nvPr/>
        </p:nvSpPr>
        <p:spPr>
          <a:xfrm>
            <a:off x="4379169" y="6056091"/>
            <a:ext cx="759186" cy="646321"/>
          </a:xfrm>
          <a:prstGeom prst="rect">
            <a:avLst/>
          </a:prstGeom>
          <a:noFill/>
        </p:spPr>
        <p:txBody>
          <a:bodyPr wrap="square" lIns="91429" tIns="45715" rIns="91429" bIns="45715" rtlCol="0">
            <a:spAutoFit/>
          </a:bodyPr>
          <a:lstStyle/>
          <a:p>
            <a:pPr algn="ctr"/>
            <a:r>
              <a:rPr lang="en-US" sz="1200" b="1" dirty="0">
                <a:solidFill>
                  <a:srgbClr val="FF0000"/>
                </a:solidFill>
              </a:rPr>
              <a:t>Media</a:t>
            </a:r>
          </a:p>
          <a:p>
            <a:pPr algn="ctr"/>
            <a:r>
              <a:rPr lang="en-US" sz="1200" b="1" dirty="0">
                <a:solidFill>
                  <a:srgbClr val="FF0000"/>
                </a:solidFill>
              </a:rPr>
              <a:t>Origin</a:t>
            </a:r>
          </a:p>
          <a:p>
            <a:pPr algn="ctr"/>
            <a:r>
              <a:rPr lang="en-US" sz="1200" b="1" dirty="0">
                <a:solidFill>
                  <a:srgbClr val="FF0000"/>
                </a:solidFill>
              </a:rPr>
              <a:t>Servers</a:t>
            </a:r>
          </a:p>
        </p:txBody>
      </p:sp>
      <p:sp>
        <p:nvSpPr>
          <p:cNvPr id="16" name="TextBox 15">
            <a:extLst>
              <a:ext uri="{FF2B5EF4-FFF2-40B4-BE49-F238E27FC236}">
                <a16:creationId xmlns:a16="http://schemas.microsoft.com/office/drawing/2014/main" id="{51EDB44E-26A0-49A0-A182-1066D7EFF777}"/>
              </a:ext>
            </a:extLst>
          </p:cNvPr>
          <p:cNvSpPr txBox="1"/>
          <p:nvPr/>
        </p:nvSpPr>
        <p:spPr>
          <a:xfrm>
            <a:off x="5438013" y="6056091"/>
            <a:ext cx="759186" cy="646321"/>
          </a:xfrm>
          <a:prstGeom prst="rect">
            <a:avLst/>
          </a:prstGeom>
          <a:noFill/>
        </p:spPr>
        <p:txBody>
          <a:bodyPr wrap="square" lIns="91429" tIns="45715" rIns="91429" bIns="45715" rtlCol="0">
            <a:spAutoFit/>
          </a:bodyPr>
          <a:lstStyle/>
          <a:p>
            <a:pPr algn="ctr"/>
            <a:r>
              <a:rPr lang="en-US" sz="1200" b="1" dirty="0">
                <a:solidFill>
                  <a:srgbClr val="FF0000"/>
                </a:solidFill>
              </a:rPr>
              <a:t>HTTP</a:t>
            </a:r>
          </a:p>
          <a:p>
            <a:pPr algn="ctr"/>
            <a:r>
              <a:rPr lang="en-US" sz="1200" b="1" dirty="0">
                <a:solidFill>
                  <a:srgbClr val="FF0000"/>
                </a:solidFill>
              </a:rPr>
              <a:t>Cache</a:t>
            </a:r>
          </a:p>
          <a:p>
            <a:pPr algn="ctr"/>
            <a:r>
              <a:rPr lang="en-US" sz="1200" b="1" dirty="0">
                <a:solidFill>
                  <a:srgbClr val="FF0000"/>
                </a:solidFill>
              </a:rPr>
              <a:t>Servers</a:t>
            </a:r>
          </a:p>
        </p:txBody>
      </p:sp>
      <p:sp>
        <p:nvSpPr>
          <p:cNvPr id="17" name="TextBox 16">
            <a:extLst>
              <a:ext uri="{FF2B5EF4-FFF2-40B4-BE49-F238E27FC236}">
                <a16:creationId xmlns:a16="http://schemas.microsoft.com/office/drawing/2014/main" id="{8A3A8B33-A192-4543-ABEF-FAC56D6DE51D}"/>
              </a:ext>
            </a:extLst>
          </p:cNvPr>
          <p:cNvSpPr txBox="1"/>
          <p:nvPr/>
        </p:nvSpPr>
        <p:spPr>
          <a:xfrm>
            <a:off x="7386278" y="6179201"/>
            <a:ext cx="796581" cy="461655"/>
          </a:xfrm>
          <a:prstGeom prst="rect">
            <a:avLst/>
          </a:prstGeom>
          <a:noFill/>
        </p:spPr>
        <p:txBody>
          <a:bodyPr wrap="square" lIns="91429" tIns="45715" rIns="91429" bIns="45715" rtlCol="0">
            <a:spAutoFit/>
          </a:bodyPr>
          <a:lstStyle/>
          <a:p>
            <a:pPr algn="ctr"/>
            <a:r>
              <a:rPr lang="en-US" sz="1200" b="1" dirty="0">
                <a:solidFill>
                  <a:srgbClr val="FF0000"/>
                </a:solidFill>
              </a:rPr>
              <a:t>Client</a:t>
            </a:r>
          </a:p>
          <a:p>
            <a:pPr algn="ctr"/>
            <a:r>
              <a:rPr lang="en-US" sz="1200" b="1" dirty="0">
                <a:solidFill>
                  <a:srgbClr val="FF0000"/>
                </a:solidFill>
              </a:rPr>
              <a:t>Devices</a:t>
            </a:r>
          </a:p>
        </p:txBody>
      </p:sp>
      <p:cxnSp>
        <p:nvCxnSpPr>
          <p:cNvPr id="18" name="Straight Connector 17">
            <a:extLst>
              <a:ext uri="{FF2B5EF4-FFF2-40B4-BE49-F238E27FC236}">
                <a16:creationId xmlns:a16="http://schemas.microsoft.com/office/drawing/2014/main" id="{4D8B2C32-9C67-4A11-9E49-401F1A57ABDD}"/>
              </a:ext>
            </a:extLst>
          </p:cNvPr>
          <p:cNvCxnSpPr/>
          <p:nvPr/>
        </p:nvCxnSpPr>
        <p:spPr bwMode="auto">
          <a:xfrm>
            <a:off x="5975059" y="4459907"/>
            <a:ext cx="1575750" cy="424419"/>
          </a:xfrm>
          <a:prstGeom prst="line">
            <a:avLst/>
          </a:prstGeom>
          <a:solidFill>
            <a:schemeClr val="accent1"/>
          </a:solidFill>
          <a:ln w="76200" cap="flat" cmpd="sng" algn="ctr">
            <a:solidFill>
              <a:srgbClr val="FF0000"/>
            </a:solidFill>
            <a:prstDash val="sysDot"/>
            <a:round/>
            <a:headEnd type="none" w="med" len="med"/>
            <a:tailEnd type="none" w="med" len="med"/>
          </a:ln>
          <a:effectLst/>
        </p:spPr>
      </p:cxnSp>
      <p:cxnSp>
        <p:nvCxnSpPr>
          <p:cNvPr id="19" name="Straight Connector 18">
            <a:extLst>
              <a:ext uri="{FF2B5EF4-FFF2-40B4-BE49-F238E27FC236}">
                <a16:creationId xmlns:a16="http://schemas.microsoft.com/office/drawing/2014/main" id="{980D320E-0DB7-4585-BCF8-2DCF33E46D64}"/>
              </a:ext>
            </a:extLst>
          </p:cNvPr>
          <p:cNvCxnSpPr/>
          <p:nvPr/>
        </p:nvCxnSpPr>
        <p:spPr bwMode="auto">
          <a:xfrm>
            <a:off x="2132525" y="4459906"/>
            <a:ext cx="1042108" cy="0"/>
          </a:xfrm>
          <a:prstGeom prst="line">
            <a:avLst/>
          </a:prstGeom>
          <a:solidFill>
            <a:schemeClr val="accent1"/>
          </a:solidFill>
          <a:ln w="76200" cap="flat" cmpd="sng" algn="ctr">
            <a:solidFill>
              <a:srgbClr val="AA1319"/>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7E7FA257-2F8B-410E-B08A-66592AECEE42}"/>
              </a:ext>
            </a:extLst>
          </p:cNvPr>
          <p:cNvCxnSpPr/>
          <p:nvPr/>
        </p:nvCxnSpPr>
        <p:spPr bwMode="auto">
          <a:xfrm flipV="1">
            <a:off x="3168878" y="4477911"/>
            <a:ext cx="1673101" cy="5448"/>
          </a:xfrm>
          <a:prstGeom prst="line">
            <a:avLst/>
          </a:prstGeom>
          <a:solidFill>
            <a:schemeClr val="accent1"/>
          </a:solidFill>
          <a:ln w="76200" cap="flat" cmpd="sng" algn="ctr">
            <a:solidFill>
              <a:srgbClr val="4F4E4E"/>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4A6759E7-2536-4631-B43C-2D12A66ADC10}"/>
              </a:ext>
            </a:extLst>
          </p:cNvPr>
          <p:cNvCxnSpPr/>
          <p:nvPr/>
        </p:nvCxnSpPr>
        <p:spPr bwMode="auto">
          <a:xfrm flipV="1">
            <a:off x="4057649" y="3608032"/>
            <a:ext cx="693029" cy="908963"/>
          </a:xfrm>
          <a:prstGeom prst="line">
            <a:avLst/>
          </a:prstGeom>
          <a:solidFill>
            <a:schemeClr val="accent1"/>
          </a:solidFill>
          <a:ln w="76200" cap="flat" cmpd="sng" algn="ctr">
            <a:solidFill>
              <a:srgbClr val="4F4E4E"/>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5D5CF98F-FB75-47BB-B66C-E65E9F7AFFD2}"/>
              </a:ext>
            </a:extLst>
          </p:cNvPr>
          <p:cNvCxnSpPr/>
          <p:nvPr/>
        </p:nvCxnSpPr>
        <p:spPr bwMode="auto">
          <a:xfrm>
            <a:off x="4057649" y="4516994"/>
            <a:ext cx="786813" cy="990173"/>
          </a:xfrm>
          <a:prstGeom prst="line">
            <a:avLst/>
          </a:prstGeom>
          <a:solidFill>
            <a:schemeClr val="accent1"/>
          </a:solidFill>
          <a:ln w="76200" cap="flat" cmpd="sng" algn="ctr">
            <a:solidFill>
              <a:srgbClr val="4F4E4E"/>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14E3193D-3403-4966-8181-B9E27BC6DE90}"/>
              </a:ext>
            </a:extLst>
          </p:cNvPr>
          <p:cNvCxnSpPr>
            <a:endCxn id="32" idx="1"/>
          </p:cNvCxnSpPr>
          <p:nvPr/>
        </p:nvCxnSpPr>
        <p:spPr bwMode="auto">
          <a:xfrm flipV="1">
            <a:off x="3986727" y="4472770"/>
            <a:ext cx="1688310" cy="10582"/>
          </a:xfrm>
          <a:prstGeom prst="line">
            <a:avLst/>
          </a:prstGeom>
          <a:solidFill>
            <a:schemeClr val="accent1"/>
          </a:solidFill>
          <a:ln w="76200" cap="flat" cmpd="sng" algn="ctr">
            <a:solidFill>
              <a:srgbClr val="4F4E4E"/>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E312A724-4790-40D9-A79F-1A35CEB7B0EC}"/>
              </a:ext>
            </a:extLst>
          </p:cNvPr>
          <p:cNvCxnSpPr>
            <a:endCxn id="38" idx="1"/>
          </p:cNvCxnSpPr>
          <p:nvPr/>
        </p:nvCxnSpPr>
        <p:spPr bwMode="auto">
          <a:xfrm flipV="1">
            <a:off x="4960028" y="3330087"/>
            <a:ext cx="868223" cy="1129822"/>
          </a:xfrm>
          <a:prstGeom prst="line">
            <a:avLst/>
          </a:prstGeom>
          <a:solidFill>
            <a:schemeClr val="accent1"/>
          </a:solidFill>
          <a:ln w="76200" cap="flat" cmpd="sng" algn="ctr">
            <a:solidFill>
              <a:srgbClr val="4F4E4E"/>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E598906E-39DA-4FC3-9A6D-04109D9520C9}"/>
              </a:ext>
            </a:extLst>
          </p:cNvPr>
          <p:cNvCxnSpPr/>
          <p:nvPr/>
        </p:nvCxnSpPr>
        <p:spPr bwMode="auto">
          <a:xfrm>
            <a:off x="4960035" y="4516994"/>
            <a:ext cx="855475" cy="1061261"/>
          </a:xfrm>
          <a:prstGeom prst="line">
            <a:avLst/>
          </a:prstGeom>
          <a:solidFill>
            <a:schemeClr val="accent1"/>
          </a:solidFill>
          <a:ln w="76200" cap="flat" cmpd="sng" algn="ctr">
            <a:solidFill>
              <a:srgbClr val="4F4E4E"/>
            </a:solidFill>
            <a:prstDash val="solid"/>
            <a:round/>
            <a:headEnd type="none" w="med" len="med"/>
            <a:tailEnd type="none" w="med" len="med"/>
          </a:ln>
          <a:effectLst/>
        </p:spPr>
      </p:cxnSp>
      <p:cxnSp>
        <p:nvCxnSpPr>
          <p:cNvPr id="26" name="Straight Connector 25">
            <a:extLst>
              <a:ext uri="{FF2B5EF4-FFF2-40B4-BE49-F238E27FC236}">
                <a16:creationId xmlns:a16="http://schemas.microsoft.com/office/drawing/2014/main" id="{B257979E-428B-4AB3-8FF6-0A9F0F551AE1}"/>
              </a:ext>
            </a:extLst>
          </p:cNvPr>
          <p:cNvCxnSpPr/>
          <p:nvPr/>
        </p:nvCxnSpPr>
        <p:spPr bwMode="auto">
          <a:xfrm flipV="1">
            <a:off x="5975059" y="3805885"/>
            <a:ext cx="1645082" cy="654031"/>
          </a:xfrm>
          <a:prstGeom prst="line">
            <a:avLst/>
          </a:prstGeom>
          <a:solidFill>
            <a:schemeClr val="accent1"/>
          </a:solidFill>
          <a:ln w="76200" cap="flat" cmpd="sng" algn="ctr">
            <a:solidFill>
              <a:srgbClr val="FF0000"/>
            </a:solidFill>
            <a:prstDash val="sysDot"/>
            <a:round/>
            <a:headEnd type="none" w="med" len="med"/>
            <a:tailEnd type="none" w="med" len="med"/>
          </a:ln>
          <a:effectLst/>
        </p:spPr>
      </p:cxnSp>
      <p:cxnSp>
        <p:nvCxnSpPr>
          <p:cNvPr id="27" name="Straight Connector 26">
            <a:extLst>
              <a:ext uri="{FF2B5EF4-FFF2-40B4-BE49-F238E27FC236}">
                <a16:creationId xmlns:a16="http://schemas.microsoft.com/office/drawing/2014/main" id="{05264831-7EF0-40D8-97AD-DC039AA18C95}"/>
              </a:ext>
            </a:extLst>
          </p:cNvPr>
          <p:cNvCxnSpPr>
            <a:endCxn id="44" idx="1"/>
          </p:cNvCxnSpPr>
          <p:nvPr/>
        </p:nvCxnSpPr>
        <p:spPr bwMode="auto">
          <a:xfrm flipV="1">
            <a:off x="5869018" y="3042768"/>
            <a:ext cx="1731864" cy="1440687"/>
          </a:xfrm>
          <a:prstGeom prst="line">
            <a:avLst/>
          </a:prstGeom>
          <a:solidFill>
            <a:schemeClr val="accent1"/>
          </a:solidFill>
          <a:ln w="76200" cap="flat" cmpd="sng" algn="ctr">
            <a:solidFill>
              <a:srgbClr val="FF0000"/>
            </a:solidFill>
            <a:prstDash val="sysDot"/>
            <a:round/>
            <a:headEnd type="none" w="med" len="med"/>
            <a:tailEnd type="none" w="med" len="med"/>
          </a:ln>
          <a:effectLst/>
        </p:spPr>
      </p:cxnSp>
      <p:pic>
        <p:nvPicPr>
          <p:cNvPr id="28" name="Picture 4" descr="https://www.samstores.com/_images/products/szz3.jpg">
            <a:extLst>
              <a:ext uri="{FF2B5EF4-FFF2-40B4-BE49-F238E27FC236}">
                <a16:creationId xmlns:a16="http://schemas.microsoft.com/office/drawing/2014/main" id="{37D15644-E137-4DA3-9C3F-3F61320E02DA}"/>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99967" y="4088799"/>
            <a:ext cx="847439" cy="503971"/>
          </a:xfrm>
          <a:prstGeom prst="rect">
            <a:avLst/>
          </a:prstGeom>
          <a:noFill/>
        </p:spPr>
      </p:pic>
      <p:grpSp>
        <p:nvGrpSpPr>
          <p:cNvPr id="29" name="Group 46">
            <a:extLst>
              <a:ext uri="{FF2B5EF4-FFF2-40B4-BE49-F238E27FC236}">
                <a16:creationId xmlns:a16="http://schemas.microsoft.com/office/drawing/2014/main" id="{C9EE5B11-F333-420C-813F-6EF03A4F7ADC}"/>
              </a:ext>
            </a:extLst>
          </p:cNvPr>
          <p:cNvGrpSpPr>
            <a:grpSpLocks/>
          </p:cNvGrpSpPr>
          <p:nvPr/>
        </p:nvGrpSpPr>
        <p:grpSpPr bwMode="auto">
          <a:xfrm>
            <a:off x="5548569" y="4002308"/>
            <a:ext cx="569885" cy="946151"/>
            <a:chOff x="5340200" y="2596433"/>
            <a:chExt cx="566032" cy="946641"/>
          </a:xfrm>
        </p:grpSpPr>
        <p:pic>
          <p:nvPicPr>
            <p:cNvPr id="30" name="Picture 14" descr="C:\Users\chriskno.REDMOND\AppData\Local\Microsoft\Windows\Temporary Internet Files\Content.IE5\5KI42CG6\MCj04247900000[1].wmf">
              <a:extLst>
                <a:ext uri="{FF2B5EF4-FFF2-40B4-BE49-F238E27FC236}">
                  <a16:creationId xmlns:a16="http://schemas.microsoft.com/office/drawing/2014/main" id="{8FF19203-3BE6-4157-BB12-CF5393FD9459}"/>
                </a:ext>
              </a:extLst>
            </p:cNvPr>
            <p:cNvPicPr>
              <a:picLocks noChangeAspect="1" noChangeArrowheads="1"/>
            </p:cNvPicPr>
            <p:nvPr/>
          </p:nvPicPr>
          <p:blipFill>
            <a:blip r:embed="rId4" cstate="print"/>
            <a:srcRect/>
            <a:stretch>
              <a:fillRect/>
            </a:stretch>
          </p:blipFill>
          <p:spPr bwMode="auto">
            <a:xfrm>
              <a:off x="5340200" y="2797866"/>
              <a:ext cx="285884" cy="742592"/>
            </a:xfrm>
            <a:prstGeom prst="rect">
              <a:avLst/>
            </a:prstGeom>
            <a:noFill/>
            <a:ln w="9525">
              <a:noFill/>
              <a:miter lim="800000"/>
              <a:headEnd/>
              <a:tailEnd/>
            </a:ln>
          </p:spPr>
        </p:pic>
        <p:pic>
          <p:nvPicPr>
            <p:cNvPr id="31" name="Picture 14" descr="C:\Users\chriskno.REDMOND\AppData\Local\Microsoft\Windows\Temporary Internet Files\Content.IE5\5KI42CG6\MCj04247900000[1].wmf">
              <a:extLst>
                <a:ext uri="{FF2B5EF4-FFF2-40B4-BE49-F238E27FC236}">
                  <a16:creationId xmlns:a16="http://schemas.microsoft.com/office/drawing/2014/main" id="{B0B91FAB-0581-417C-BEB1-7CF932F72D7D}"/>
                </a:ext>
              </a:extLst>
            </p:cNvPr>
            <p:cNvPicPr>
              <a:picLocks noChangeAspect="1" noChangeArrowheads="1"/>
            </p:cNvPicPr>
            <p:nvPr/>
          </p:nvPicPr>
          <p:blipFill>
            <a:blip r:embed="rId4" cstate="print"/>
            <a:srcRect/>
            <a:stretch>
              <a:fillRect/>
            </a:stretch>
          </p:blipFill>
          <p:spPr bwMode="auto">
            <a:xfrm>
              <a:off x="5344903" y="2800482"/>
              <a:ext cx="285884" cy="742592"/>
            </a:xfrm>
            <a:prstGeom prst="rect">
              <a:avLst/>
            </a:prstGeom>
            <a:noFill/>
            <a:ln w="9525">
              <a:noFill/>
              <a:miter lim="800000"/>
              <a:headEnd/>
              <a:tailEnd/>
            </a:ln>
          </p:spPr>
        </p:pic>
        <p:pic>
          <p:nvPicPr>
            <p:cNvPr id="32" name="Picture 14" descr="C:\Users\chriskno.REDMOND\AppData\Local\Microsoft\Windows\Temporary Internet Files\Content.IE5\5KI42CG6\MCj04247900000[1].wmf">
              <a:extLst>
                <a:ext uri="{FF2B5EF4-FFF2-40B4-BE49-F238E27FC236}">
                  <a16:creationId xmlns:a16="http://schemas.microsoft.com/office/drawing/2014/main" id="{AE19A4AB-D6E0-479B-81F3-2AD739CECE7C}"/>
                </a:ext>
              </a:extLst>
            </p:cNvPr>
            <p:cNvPicPr>
              <a:picLocks noChangeAspect="1" noChangeArrowheads="1"/>
            </p:cNvPicPr>
            <p:nvPr/>
          </p:nvPicPr>
          <p:blipFill>
            <a:blip r:embed="rId4" cstate="print"/>
            <a:srcRect/>
            <a:stretch>
              <a:fillRect/>
            </a:stretch>
          </p:blipFill>
          <p:spPr bwMode="auto">
            <a:xfrm>
              <a:off x="5465813" y="2695842"/>
              <a:ext cx="285884" cy="742592"/>
            </a:xfrm>
            <a:prstGeom prst="rect">
              <a:avLst/>
            </a:prstGeom>
            <a:noFill/>
            <a:ln w="9525">
              <a:noFill/>
              <a:miter lim="800000"/>
              <a:headEnd/>
              <a:tailEnd/>
            </a:ln>
          </p:spPr>
        </p:pic>
        <p:pic>
          <p:nvPicPr>
            <p:cNvPr id="33" name="Picture 32" descr="C:\Users\chriskno.REDMOND\AppData\Local\Microsoft\Windows\Temporary Internet Files\Content.IE5\5KI42CG6\MCj04247900000[1].wmf">
              <a:extLst>
                <a:ext uri="{FF2B5EF4-FFF2-40B4-BE49-F238E27FC236}">
                  <a16:creationId xmlns:a16="http://schemas.microsoft.com/office/drawing/2014/main" id="{4E00B958-01B3-48A7-BF95-AD0E49048C2A}"/>
                </a:ext>
              </a:extLst>
            </p:cNvPr>
            <p:cNvPicPr>
              <a:picLocks noChangeAspect="1" noChangeArrowheads="1"/>
            </p:cNvPicPr>
            <p:nvPr/>
          </p:nvPicPr>
          <p:blipFill>
            <a:blip r:embed="rId4" cstate="print"/>
            <a:srcRect/>
            <a:stretch>
              <a:fillRect/>
            </a:stretch>
          </p:blipFill>
          <p:spPr bwMode="auto">
            <a:xfrm>
              <a:off x="5620347" y="2596433"/>
              <a:ext cx="285885" cy="742592"/>
            </a:xfrm>
            <a:prstGeom prst="rect">
              <a:avLst/>
            </a:prstGeom>
            <a:noFill/>
            <a:ln w="9525">
              <a:noFill/>
              <a:miter lim="800000"/>
              <a:headEnd/>
              <a:tailEnd/>
            </a:ln>
          </p:spPr>
        </p:pic>
      </p:grpSp>
      <p:grpSp>
        <p:nvGrpSpPr>
          <p:cNvPr id="34" name="Group 45">
            <a:extLst>
              <a:ext uri="{FF2B5EF4-FFF2-40B4-BE49-F238E27FC236}">
                <a16:creationId xmlns:a16="http://schemas.microsoft.com/office/drawing/2014/main" id="{921D7530-8510-4587-AF07-A7BCA26E66F9}"/>
              </a:ext>
            </a:extLst>
          </p:cNvPr>
          <p:cNvGrpSpPr>
            <a:grpSpLocks/>
          </p:cNvGrpSpPr>
          <p:nvPr/>
        </p:nvGrpSpPr>
        <p:grpSpPr bwMode="auto">
          <a:xfrm>
            <a:off x="5550960" y="2958626"/>
            <a:ext cx="565096" cy="949325"/>
            <a:chOff x="5140784" y="1598781"/>
            <a:chExt cx="561325" cy="948903"/>
          </a:xfrm>
        </p:grpSpPr>
        <p:pic>
          <p:nvPicPr>
            <p:cNvPr id="35" name="Picture 14" descr="C:\Users\chriskno.REDMOND\AppData\Local\Microsoft\Windows\Temporary Internet Files\Content.IE5\5KI42CG6\MCj04247900000[1].wmf">
              <a:extLst>
                <a:ext uri="{FF2B5EF4-FFF2-40B4-BE49-F238E27FC236}">
                  <a16:creationId xmlns:a16="http://schemas.microsoft.com/office/drawing/2014/main" id="{1816F7C8-A393-492B-9DDC-A651BC092A59}"/>
                </a:ext>
              </a:extLst>
            </p:cNvPr>
            <p:cNvPicPr>
              <a:picLocks noChangeAspect="1" noChangeArrowheads="1"/>
            </p:cNvPicPr>
            <p:nvPr/>
          </p:nvPicPr>
          <p:blipFill>
            <a:blip r:embed="rId4" cstate="print"/>
            <a:srcRect/>
            <a:stretch>
              <a:fillRect/>
            </a:stretch>
          </p:blipFill>
          <p:spPr bwMode="auto">
            <a:xfrm>
              <a:off x="5151783" y="1805092"/>
              <a:ext cx="285884" cy="742592"/>
            </a:xfrm>
            <a:prstGeom prst="rect">
              <a:avLst/>
            </a:prstGeom>
            <a:noFill/>
            <a:ln w="9525">
              <a:noFill/>
              <a:miter lim="800000"/>
              <a:headEnd/>
              <a:tailEnd/>
            </a:ln>
          </p:spPr>
        </p:pic>
        <p:pic>
          <p:nvPicPr>
            <p:cNvPr id="36" name="Picture 14" descr="C:\Users\chriskno.REDMOND\AppData\Local\Microsoft\Windows\Temporary Internet Files\Content.IE5\5KI42CG6\MCj04247900000[1].wmf">
              <a:extLst>
                <a:ext uri="{FF2B5EF4-FFF2-40B4-BE49-F238E27FC236}">
                  <a16:creationId xmlns:a16="http://schemas.microsoft.com/office/drawing/2014/main" id="{DC3FF67D-4186-4626-8E53-D97AEAC4E93F}"/>
                </a:ext>
              </a:extLst>
            </p:cNvPr>
            <p:cNvPicPr>
              <a:picLocks noChangeAspect="1" noChangeArrowheads="1"/>
            </p:cNvPicPr>
            <p:nvPr/>
          </p:nvPicPr>
          <p:blipFill>
            <a:blip r:embed="rId4" cstate="print"/>
            <a:srcRect/>
            <a:stretch>
              <a:fillRect/>
            </a:stretch>
          </p:blipFill>
          <p:spPr bwMode="auto">
            <a:xfrm>
              <a:off x="5140784" y="1780240"/>
              <a:ext cx="285884" cy="742592"/>
            </a:xfrm>
            <a:prstGeom prst="rect">
              <a:avLst/>
            </a:prstGeom>
            <a:noFill/>
            <a:ln w="9525">
              <a:noFill/>
              <a:miter lim="800000"/>
              <a:headEnd/>
              <a:tailEnd/>
            </a:ln>
          </p:spPr>
        </p:pic>
        <p:pic>
          <p:nvPicPr>
            <p:cNvPr id="37" name="Picture 14" descr="C:\Users\chriskno.REDMOND\AppData\Local\Microsoft\Windows\Temporary Internet Files\Content.IE5\5KI42CG6\MCj04247900000[1].wmf">
              <a:extLst>
                <a:ext uri="{FF2B5EF4-FFF2-40B4-BE49-F238E27FC236}">
                  <a16:creationId xmlns:a16="http://schemas.microsoft.com/office/drawing/2014/main" id="{7440142A-737B-431E-A487-875462D9055C}"/>
                </a:ext>
              </a:extLst>
            </p:cNvPr>
            <p:cNvPicPr>
              <a:picLocks noChangeAspect="1" noChangeArrowheads="1"/>
            </p:cNvPicPr>
            <p:nvPr/>
          </p:nvPicPr>
          <p:blipFill>
            <a:blip r:embed="rId4" cstate="print"/>
            <a:srcRect/>
            <a:stretch>
              <a:fillRect/>
            </a:stretch>
          </p:blipFill>
          <p:spPr bwMode="auto">
            <a:xfrm>
              <a:off x="5277396" y="1703068"/>
              <a:ext cx="285884" cy="742592"/>
            </a:xfrm>
            <a:prstGeom prst="rect">
              <a:avLst/>
            </a:prstGeom>
            <a:noFill/>
            <a:ln w="9525">
              <a:noFill/>
              <a:miter lim="800000"/>
              <a:headEnd/>
              <a:tailEnd/>
            </a:ln>
          </p:spPr>
        </p:pic>
        <p:pic>
          <p:nvPicPr>
            <p:cNvPr id="38" name="Picture 14" descr="C:\Users\chriskno.REDMOND\AppData\Local\Microsoft\Windows\Temporary Internet Files\Content.IE5\5KI42CG6\MCj04247900000[1].wmf">
              <a:extLst>
                <a:ext uri="{FF2B5EF4-FFF2-40B4-BE49-F238E27FC236}">
                  <a16:creationId xmlns:a16="http://schemas.microsoft.com/office/drawing/2014/main" id="{DF8DD358-8071-49D6-99E3-7B18592ADAC1}"/>
                </a:ext>
              </a:extLst>
            </p:cNvPr>
            <p:cNvPicPr>
              <a:picLocks noChangeAspect="1" noChangeArrowheads="1"/>
            </p:cNvPicPr>
            <p:nvPr/>
          </p:nvPicPr>
          <p:blipFill>
            <a:blip r:embed="rId4" cstate="print"/>
            <a:srcRect/>
            <a:stretch>
              <a:fillRect/>
            </a:stretch>
          </p:blipFill>
          <p:spPr bwMode="auto">
            <a:xfrm>
              <a:off x="5416225" y="1598781"/>
              <a:ext cx="285884" cy="742592"/>
            </a:xfrm>
            <a:prstGeom prst="rect">
              <a:avLst/>
            </a:prstGeom>
            <a:noFill/>
            <a:ln w="9525">
              <a:noFill/>
              <a:miter lim="800000"/>
              <a:headEnd/>
              <a:tailEnd/>
            </a:ln>
          </p:spPr>
        </p:pic>
      </p:grpSp>
      <p:grpSp>
        <p:nvGrpSpPr>
          <p:cNvPr id="39" name="Group 46">
            <a:extLst>
              <a:ext uri="{FF2B5EF4-FFF2-40B4-BE49-F238E27FC236}">
                <a16:creationId xmlns:a16="http://schemas.microsoft.com/office/drawing/2014/main" id="{9A4EE5F7-E9EF-4164-9A51-E7E1A1A953A3}"/>
              </a:ext>
            </a:extLst>
          </p:cNvPr>
          <p:cNvGrpSpPr>
            <a:grpSpLocks/>
          </p:cNvGrpSpPr>
          <p:nvPr/>
        </p:nvGrpSpPr>
        <p:grpSpPr bwMode="auto">
          <a:xfrm>
            <a:off x="5548569" y="5131584"/>
            <a:ext cx="569885" cy="946151"/>
            <a:chOff x="5340200" y="2596433"/>
            <a:chExt cx="566032" cy="946641"/>
          </a:xfrm>
        </p:grpSpPr>
        <p:pic>
          <p:nvPicPr>
            <p:cNvPr id="40" name="Picture 14" descr="C:\Users\chriskno.REDMOND\AppData\Local\Microsoft\Windows\Temporary Internet Files\Content.IE5\5KI42CG6\MCj04247900000[1].wmf">
              <a:extLst>
                <a:ext uri="{FF2B5EF4-FFF2-40B4-BE49-F238E27FC236}">
                  <a16:creationId xmlns:a16="http://schemas.microsoft.com/office/drawing/2014/main" id="{FBF7F173-E51A-450D-AD11-8CE2DE66B317}"/>
                </a:ext>
              </a:extLst>
            </p:cNvPr>
            <p:cNvPicPr>
              <a:picLocks noChangeAspect="1" noChangeArrowheads="1"/>
            </p:cNvPicPr>
            <p:nvPr/>
          </p:nvPicPr>
          <p:blipFill>
            <a:blip r:embed="rId4" cstate="print"/>
            <a:srcRect/>
            <a:stretch>
              <a:fillRect/>
            </a:stretch>
          </p:blipFill>
          <p:spPr bwMode="auto">
            <a:xfrm>
              <a:off x="5340200" y="2797866"/>
              <a:ext cx="285884" cy="742592"/>
            </a:xfrm>
            <a:prstGeom prst="rect">
              <a:avLst/>
            </a:prstGeom>
            <a:noFill/>
            <a:ln w="9525">
              <a:noFill/>
              <a:miter lim="800000"/>
              <a:headEnd/>
              <a:tailEnd/>
            </a:ln>
          </p:spPr>
        </p:pic>
        <p:pic>
          <p:nvPicPr>
            <p:cNvPr id="41" name="Picture 14" descr="C:\Users\chriskno.REDMOND\AppData\Local\Microsoft\Windows\Temporary Internet Files\Content.IE5\5KI42CG6\MCj04247900000[1].wmf">
              <a:extLst>
                <a:ext uri="{FF2B5EF4-FFF2-40B4-BE49-F238E27FC236}">
                  <a16:creationId xmlns:a16="http://schemas.microsoft.com/office/drawing/2014/main" id="{900BC259-361A-47FB-8EA7-257DB7172223}"/>
                </a:ext>
              </a:extLst>
            </p:cNvPr>
            <p:cNvPicPr>
              <a:picLocks noChangeAspect="1" noChangeArrowheads="1"/>
            </p:cNvPicPr>
            <p:nvPr/>
          </p:nvPicPr>
          <p:blipFill>
            <a:blip r:embed="rId4" cstate="print"/>
            <a:srcRect/>
            <a:stretch>
              <a:fillRect/>
            </a:stretch>
          </p:blipFill>
          <p:spPr bwMode="auto">
            <a:xfrm>
              <a:off x="5344903" y="2800482"/>
              <a:ext cx="285884" cy="742592"/>
            </a:xfrm>
            <a:prstGeom prst="rect">
              <a:avLst/>
            </a:prstGeom>
            <a:noFill/>
            <a:ln w="9525">
              <a:noFill/>
              <a:miter lim="800000"/>
              <a:headEnd/>
              <a:tailEnd/>
            </a:ln>
          </p:spPr>
        </p:pic>
        <p:pic>
          <p:nvPicPr>
            <p:cNvPr id="42" name="Picture 14" descr="C:\Users\chriskno.REDMOND\AppData\Local\Microsoft\Windows\Temporary Internet Files\Content.IE5\5KI42CG6\MCj04247900000[1].wmf">
              <a:extLst>
                <a:ext uri="{FF2B5EF4-FFF2-40B4-BE49-F238E27FC236}">
                  <a16:creationId xmlns:a16="http://schemas.microsoft.com/office/drawing/2014/main" id="{824DE6BC-B5A5-43EB-A651-892E8DF3BA95}"/>
                </a:ext>
              </a:extLst>
            </p:cNvPr>
            <p:cNvPicPr>
              <a:picLocks noChangeAspect="1" noChangeArrowheads="1"/>
            </p:cNvPicPr>
            <p:nvPr/>
          </p:nvPicPr>
          <p:blipFill>
            <a:blip r:embed="rId4" cstate="print"/>
            <a:srcRect/>
            <a:stretch>
              <a:fillRect/>
            </a:stretch>
          </p:blipFill>
          <p:spPr bwMode="auto">
            <a:xfrm>
              <a:off x="5465813" y="2695842"/>
              <a:ext cx="285884" cy="742592"/>
            </a:xfrm>
            <a:prstGeom prst="rect">
              <a:avLst/>
            </a:prstGeom>
            <a:noFill/>
            <a:ln w="9525">
              <a:noFill/>
              <a:miter lim="800000"/>
              <a:headEnd/>
              <a:tailEnd/>
            </a:ln>
          </p:spPr>
        </p:pic>
        <p:pic>
          <p:nvPicPr>
            <p:cNvPr id="43" name="Picture 42" descr="C:\Users\chriskno.REDMOND\AppData\Local\Microsoft\Windows\Temporary Internet Files\Content.IE5\5KI42CG6\MCj04247900000[1].wmf">
              <a:extLst>
                <a:ext uri="{FF2B5EF4-FFF2-40B4-BE49-F238E27FC236}">
                  <a16:creationId xmlns:a16="http://schemas.microsoft.com/office/drawing/2014/main" id="{F6969B67-6AF6-49C8-82D3-CD259C87B0AB}"/>
                </a:ext>
              </a:extLst>
            </p:cNvPr>
            <p:cNvPicPr>
              <a:picLocks noChangeAspect="1" noChangeArrowheads="1"/>
            </p:cNvPicPr>
            <p:nvPr/>
          </p:nvPicPr>
          <p:blipFill>
            <a:blip r:embed="rId4" cstate="print"/>
            <a:srcRect/>
            <a:stretch>
              <a:fillRect/>
            </a:stretch>
          </p:blipFill>
          <p:spPr bwMode="auto">
            <a:xfrm>
              <a:off x="5620347" y="2596433"/>
              <a:ext cx="285885" cy="742592"/>
            </a:xfrm>
            <a:prstGeom prst="rect">
              <a:avLst/>
            </a:prstGeom>
            <a:noFill/>
            <a:ln w="9525">
              <a:noFill/>
              <a:miter lim="800000"/>
              <a:headEnd/>
              <a:tailEnd/>
            </a:ln>
          </p:spPr>
        </p:pic>
      </p:grpSp>
      <p:pic>
        <p:nvPicPr>
          <p:cNvPr id="44" name="Picture 43" descr="HTC Hero.gif">
            <a:extLst>
              <a:ext uri="{FF2B5EF4-FFF2-40B4-BE49-F238E27FC236}">
                <a16:creationId xmlns:a16="http://schemas.microsoft.com/office/drawing/2014/main" id="{210F2DF7-90BD-405E-921E-67A18B0C733A}"/>
              </a:ext>
            </a:extLst>
          </p:cNvPr>
          <p:cNvPicPr>
            <a:picLocks noChangeAspect="1"/>
          </p:cNvPicPr>
          <p:nvPr/>
        </p:nvPicPr>
        <p:blipFill>
          <a:blip r:embed="rId5" cstate="print"/>
          <a:stretch>
            <a:fillRect/>
          </a:stretch>
        </p:blipFill>
        <p:spPr>
          <a:xfrm>
            <a:off x="7600882" y="2703043"/>
            <a:ext cx="337512" cy="679449"/>
          </a:xfrm>
          <a:prstGeom prst="rect">
            <a:avLst/>
          </a:prstGeom>
        </p:spPr>
      </p:pic>
      <p:pic>
        <p:nvPicPr>
          <p:cNvPr id="45" name="Picture 2" descr="http://media.boygeniusreport.com/wp-content/uploads/2009/09/moto-cliq.jpg">
            <a:extLst>
              <a:ext uri="{FF2B5EF4-FFF2-40B4-BE49-F238E27FC236}">
                <a16:creationId xmlns:a16="http://schemas.microsoft.com/office/drawing/2014/main" id="{E3D54149-BA84-4F7A-895B-79578A45F9F1}"/>
              </a:ext>
            </a:extLst>
          </p:cNvPr>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397280" y="3587665"/>
            <a:ext cx="693538" cy="637439"/>
          </a:xfrm>
          <a:prstGeom prst="rect">
            <a:avLst/>
          </a:prstGeom>
          <a:noFill/>
        </p:spPr>
      </p:pic>
      <p:pic>
        <p:nvPicPr>
          <p:cNvPr id="46" name="Picture 45" descr="HP Server.gif">
            <a:extLst>
              <a:ext uri="{FF2B5EF4-FFF2-40B4-BE49-F238E27FC236}">
                <a16:creationId xmlns:a16="http://schemas.microsoft.com/office/drawing/2014/main" id="{14685D07-A089-4DCE-8283-06C3D1D197D4}"/>
              </a:ext>
            </a:extLst>
          </p:cNvPr>
          <p:cNvPicPr>
            <a:picLocks noChangeAspect="1"/>
          </p:cNvPicPr>
          <p:nvPr/>
        </p:nvPicPr>
        <p:blipFill>
          <a:blip r:embed="rId7" cstate="print"/>
          <a:stretch>
            <a:fillRect/>
          </a:stretch>
        </p:blipFill>
        <p:spPr>
          <a:xfrm>
            <a:off x="4496923" y="4120794"/>
            <a:ext cx="555706" cy="792405"/>
          </a:xfrm>
          <a:prstGeom prst="rect">
            <a:avLst/>
          </a:prstGeom>
        </p:spPr>
      </p:pic>
      <p:pic>
        <p:nvPicPr>
          <p:cNvPr id="47" name="Picture 46" descr="HP Server.gif">
            <a:extLst>
              <a:ext uri="{FF2B5EF4-FFF2-40B4-BE49-F238E27FC236}">
                <a16:creationId xmlns:a16="http://schemas.microsoft.com/office/drawing/2014/main" id="{B017C213-2122-4763-898B-B99A14AC11C1}"/>
              </a:ext>
            </a:extLst>
          </p:cNvPr>
          <p:cNvPicPr>
            <a:picLocks noChangeAspect="1"/>
          </p:cNvPicPr>
          <p:nvPr/>
        </p:nvPicPr>
        <p:blipFill>
          <a:blip r:embed="rId7" cstate="print"/>
          <a:stretch>
            <a:fillRect/>
          </a:stretch>
        </p:blipFill>
        <p:spPr>
          <a:xfrm>
            <a:off x="4496923" y="3257242"/>
            <a:ext cx="555706" cy="792405"/>
          </a:xfrm>
          <a:prstGeom prst="rect">
            <a:avLst/>
          </a:prstGeom>
        </p:spPr>
      </p:pic>
      <p:pic>
        <p:nvPicPr>
          <p:cNvPr id="48" name="Picture 47" descr="HP Server.gif">
            <a:extLst>
              <a:ext uri="{FF2B5EF4-FFF2-40B4-BE49-F238E27FC236}">
                <a16:creationId xmlns:a16="http://schemas.microsoft.com/office/drawing/2014/main" id="{FB980E41-9C77-4AEB-8AB5-2BDB25FB9F0F}"/>
              </a:ext>
            </a:extLst>
          </p:cNvPr>
          <p:cNvPicPr>
            <a:picLocks noChangeAspect="1"/>
          </p:cNvPicPr>
          <p:nvPr/>
        </p:nvPicPr>
        <p:blipFill>
          <a:blip r:embed="rId7" cstate="print"/>
          <a:stretch>
            <a:fillRect/>
          </a:stretch>
        </p:blipFill>
        <p:spPr>
          <a:xfrm>
            <a:off x="4496923" y="4980822"/>
            <a:ext cx="555706" cy="792405"/>
          </a:xfrm>
          <a:prstGeom prst="rect">
            <a:avLst/>
          </a:prstGeom>
        </p:spPr>
      </p:pic>
      <p:graphicFrame>
        <p:nvGraphicFramePr>
          <p:cNvPr id="49" name="Diagram 48">
            <a:extLst>
              <a:ext uri="{FF2B5EF4-FFF2-40B4-BE49-F238E27FC236}">
                <a16:creationId xmlns:a16="http://schemas.microsoft.com/office/drawing/2014/main" id="{32FA4FC1-AB37-43E8-8DA0-1C0BAAE5366A}"/>
              </a:ext>
            </a:extLst>
          </p:cNvPr>
          <p:cNvGraphicFramePr/>
          <p:nvPr>
            <p:extLst>
              <p:ext uri="{D42A27DB-BD31-4B8C-83A1-F6EECF244321}">
                <p14:modId xmlns:p14="http://schemas.microsoft.com/office/powerpoint/2010/main" val="1014001321"/>
              </p:ext>
            </p:extLst>
          </p:nvPr>
        </p:nvGraphicFramePr>
        <p:xfrm>
          <a:off x="2244720" y="3459042"/>
          <a:ext cx="1532463" cy="18796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50" name="Diagram 49">
            <a:extLst>
              <a:ext uri="{FF2B5EF4-FFF2-40B4-BE49-F238E27FC236}">
                <a16:creationId xmlns:a16="http://schemas.microsoft.com/office/drawing/2014/main" id="{2E43D32F-7F34-469B-949C-50A16A40AB47}"/>
              </a:ext>
            </a:extLst>
          </p:cNvPr>
          <p:cNvGraphicFramePr/>
          <p:nvPr>
            <p:extLst>
              <p:ext uri="{D42A27DB-BD31-4B8C-83A1-F6EECF244321}">
                <p14:modId xmlns:p14="http://schemas.microsoft.com/office/powerpoint/2010/main" val="3843069255"/>
              </p:ext>
            </p:extLst>
          </p:nvPr>
        </p:nvGraphicFramePr>
        <p:xfrm>
          <a:off x="2104512" y="3221300"/>
          <a:ext cx="1532463" cy="18796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1" name="Diagram 50">
            <a:extLst>
              <a:ext uri="{FF2B5EF4-FFF2-40B4-BE49-F238E27FC236}">
                <a16:creationId xmlns:a16="http://schemas.microsoft.com/office/drawing/2014/main" id="{898B94B2-6FA1-4516-A56F-63546A0982EF}"/>
              </a:ext>
            </a:extLst>
          </p:cNvPr>
          <p:cNvGraphicFramePr/>
          <p:nvPr>
            <p:extLst>
              <p:ext uri="{D42A27DB-BD31-4B8C-83A1-F6EECF244321}">
                <p14:modId xmlns:p14="http://schemas.microsoft.com/office/powerpoint/2010/main" val="3382143304"/>
              </p:ext>
            </p:extLst>
          </p:nvPr>
        </p:nvGraphicFramePr>
        <p:xfrm>
          <a:off x="1988689" y="2971364"/>
          <a:ext cx="1532463" cy="18796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pic>
        <p:nvPicPr>
          <p:cNvPr id="52" name="Picture 51" descr="HP Server.gif">
            <a:extLst>
              <a:ext uri="{FF2B5EF4-FFF2-40B4-BE49-F238E27FC236}">
                <a16:creationId xmlns:a16="http://schemas.microsoft.com/office/drawing/2014/main" id="{C861A410-0696-4DB1-9AD8-2D09C650B6B8}"/>
              </a:ext>
            </a:extLst>
          </p:cNvPr>
          <p:cNvPicPr>
            <a:picLocks noChangeAspect="1"/>
          </p:cNvPicPr>
          <p:nvPr/>
        </p:nvPicPr>
        <p:blipFill>
          <a:blip r:embed="rId7" cstate="print"/>
          <a:stretch>
            <a:fillRect/>
          </a:stretch>
        </p:blipFill>
        <p:spPr>
          <a:xfrm>
            <a:off x="2797837" y="4086969"/>
            <a:ext cx="555706" cy="792405"/>
          </a:xfrm>
          <a:prstGeom prst="rect">
            <a:avLst/>
          </a:prstGeom>
        </p:spPr>
      </p:pic>
      <p:grpSp>
        <p:nvGrpSpPr>
          <p:cNvPr id="53" name="Group 68">
            <a:extLst>
              <a:ext uri="{FF2B5EF4-FFF2-40B4-BE49-F238E27FC236}">
                <a16:creationId xmlns:a16="http://schemas.microsoft.com/office/drawing/2014/main" id="{D63F0C06-44E5-4844-B57A-1DB171A726E6}"/>
              </a:ext>
            </a:extLst>
          </p:cNvPr>
          <p:cNvGrpSpPr/>
          <p:nvPr/>
        </p:nvGrpSpPr>
        <p:grpSpPr>
          <a:xfrm>
            <a:off x="8475735" y="2751908"/>
            <a:ext cx="1532463" cy="187960"/>
            <a:chOff x="6089904" y="2890520"/>
            <a:chExt cx="1524000" cy="187960"/>
          </a:xfrm>
        </p:grpSpPr>
        <p:sp>
          <p:nvSpPr>
            <p:cNvPr id="54" name="Rectangle 53">
              <a:extLst>
                <a:ext uri="{FF2B5EF4-FFF2-40B4-BE49-F238E27FC236}">
                  <a16:creationId xmlns:a16="http://schemas.microsoft.com/office/drawing/2014/main" id="{9B52B765-6A42-4BFA-8160-55076178A25E}"/>
                </a:ext>
              </a:extLst>
            </p:cNvPr>
            <p:cNvSpPr/>
            <p:nvPr/>
          </p:nvSpPr>
          <p:spPr>
            <a:xfrm>
              <a:off x="6089904" y="2890520"/>
              <a:ext cx="1524000" cy="187960"/>
            </a:xfrm>
            <a:prstGeom prst="rect">
              <a:avLst/>
            </a:prstGeom>
            <a:noFill/>
          </p:spPr>
        </p:sp>
        <p:sp>
          <p:nvSpPr>
            <p:cNvPr id="55" name="Freeform 50">
              <a:extLst>
                <a:ext uri="{FF2B5EF4-FFF2-40B4-BE49-F238E27FC236}">
                  <a16:creationId xmlns:a16="http://schemas.microsoft.com/office/drawing/2014/main" id="{1ADF5AAE-D97E-49C0-B36D-9D93A34D0F3B}"/>
                </a:ext>
              </a:extLst>
            </p:cNvPr>
            <p:cNvSpPr/>
            <p:nvPr/>
          </p:nvSpPr>
          <p:spPr>
            <a:xfrm>
              <a:off x="6091986" y="2890520"/>
              <a:ext cx="399956" cy="187960"/>
            </a:xfrm>
            <a:custGeom>
              <a:avLst/>
              <a:gdLst>
                <a:gd name="connsiteX0" fmla="*/ 0 w 399956"/>
                <a:gd name="connsiteY0" fmla="*/ 18796 h 187960"/>
                <a:gd name="connsiteX1" fmla="*/ 5505 w 399956"/>
                <a:gd name="connsiteY1" fmla="*/ 5505 h 187960"/>
                <a:gd name="connsiteX2" fmla="*/ 18796 w 399956"/>
                <a:gd name="connsiteY2" fmla="*/ 0 h 187960"/>
                <a:gd name="connsiteX3" fmla="*/ 381160 w 399956"/>
                <a:gd name="connsiteY3" fmla="*/ 0 h 187960"/>
                <a:gd name="connsiteX4" fmla="*/ 394451 w 399956"/>
                <a:gd name="connsiteY4" fmla="*/ 5505 h 187960"/>
                <a:gd name="connsiteX5" fmla="*/ 399956 w 399956"/>
                <a:gd name="connsiteY5" fmla="*/ 18796 h 187960"/>
                <a:gd name="connsiteX6" fmla="*/ 399956 w 399956"/>
                <a:gd name="connsiteY6" fmla="*/ 169164 h 187960"/>
                <a:gd name="connsiteX7" fmla="*/ 394451 w 399956"/>
                <a:gd name="connsiteY7" fmla="*/ 182455 h 187960"/>
                <a:gd name="connsiteX8" fmla="*/ 381160 w 399956"/>
                <a:gd name="connsiteY8" fmla="*/ 187960 h 187960"/>
                <a:gd name="connsiteX9" fmla="*/ 18796 w 399956"/>
                <a:gd name="connsiteY9" fmla="*/ 187960 h 187960"/>
                <a:gd name="connsiteX10" fmla="*/ 5505 w 399956"/>
                <a:gd name="connsiteY10" fmla="*/ 182455 h 187960"/>
                <a:gd name="connsiteX11" fmla="*/ 0 w 399956"/>
                <a:gd name="connsiteY11" fmla="*/ 169164 h 187960"/>
                <a:gd name="connsiteX12" fmla="*/ 0 w 399956"/>
                <a:gd name="connsiteY12" fmla="*/ 18796 h 187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9956" h="187960">
                  <a:moveTo>
                    <a:pt x="0" y="18796"/>
                  </a:moveTo>
                  <a:cubicBezTo>
                    <a:pt x="0" y="13811"/>
                    <a:pt x="1980" y="9030"/>
                    <a:pt x="5505" y="5505"/>
                  </a:cubicBezTo>
                  <a:cubicBezTo>
                    <a:pt x="9030" y="1980"/>
                    <a:pt x="13811" y="0"/>
                    <a:pt x="18796" y="0"/>
                  </a:cubicBezTo>
                  <a:lnTo>
                    <a:pt x="381160" y="0"/>
                  </a:lnTo>
                  <a:cubicBezTo>
                    <a:pt x="386145" y="0"/>
                    <a:pt x="390926" y="1980"/>
                    <a:pt x="394451" y="5505"/>
                  </a:cubicBezTo>
                  <a:cubicBezTo>
                    <a:pt x="397976" y="9030"/>
                    <a:pt x="399956" y="13811"/>
                    <a:pt x="399956" y="18796"/>
                  </a:cubicBezTo>
                  <a:lnTo>
                    <a:pt x="399956" y="169164"/>
                  </a:lnTo>
                  <a:cubicBezTo>
                    <a:pt x="399956" y="174149"/>
                    <a:pt x="397976" y="178930"/>
                    <a:pt x="394451" y="182455"/>
                  </a:cubicBezTo>
                  <a:cubicBezTo>
                    <a:pt x="390926" y="185980"/>
                    <a:pt x="386145" y="187960"/>
                    <a:pt x="381160" y="187960"/>
                  </a:cubicBezTo>
                  <a:lnTo>
                    <a:pt x="18796" y="187960"/>
                  </a:lnTo>
                  <a:cubicBezTo>
                    <a:pt x="13811" y="187960"/>
                    <a:pt x="9030" y="185980"/>
                    <a:pt x="5505" y="182455"/>
                  </a:cubicBezTo>
                  <a:cubicBezTo>
                    <a:pt x="1980" y="178930"/>
                    <a:pt x="0" y="174149"/>
                    <a:pt x="0" y="169164"/>
                  </a:cubicBezTo>
                  <a:lnTo>
                    <a:pt x="0" y="18796"/>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24555" tIns="24555" rIns="24555" bIns="24555" numCol="1" spcCol="1270" anchor="ctr" anchorCtr="0">
              <a:noAutofit/>
            </a:bodyPr>
            <a:lstStyle/>
            <a:p>
              <a:pPr algn="ctr" defTabSz="222223">
                <a:lnSpc>
                  <a:spcPct val="90000"/>
                </a:lnSpc>
                <a:spcAft>
                  <a:spcPct val="35000"/>
                </a:spcAft>
              </a:pPr>
              <a:r>
                <a:rPr lang="en-US" sz="400" b="1" dirty="0"/>
                <a:t>001010100001010</a:t>
              </a:r>
            </a:p>
          </p:txBody>
        </p:sp>
        <p:sp>
          <p:nvSpPr>
            <p:cNvPr id="56" name="Freeform 51">
              <a:extLst>
                <a:ext uri="{FF2B5EF4-FFF2-40B4-BE49-F238E27FC236}">
                  <a16:creationId xmlns:a16="http://schemas.microsoft.com/office/drawing/2014/main" id="{09CAD8AE-56E5-4275-9D81-F6FF981BD306}"/>
                </a:ext>
              </a:extLst>
            </p:cNvPr>
            <p:cNvSpPr/>
            <p:nvPr/>
          </p:nvSpPr>
          <p:spPr>
            <a:xfrm>
              <a:off x="6531938" y="2934905"/>
              <a:ext cx="84790" cy="99189"/>
            </a:xfrm>
            <a:custGeom>
              <a:avLst/>
              <a:gdLst>
                <a:gd name="connsiteX0" fmla="*/ 0 w 84790"/>
                <a:gd name="connsiteY0" fmla="*/ 19838 h 99189"/>
                <a:gd name="connsiteX1" fmla="*/ 42395 w 84790"/>
                <a:gd name="connsiteY1" fmla="*/ 19838 h 99189"/>
                <a:gd name="connsiteX2" fmla="*/ 42395 w 84790"/>
                <a:gd name="connsiteY2" fmla="*/ 0 h 99189"/>
                <a:gd name="connsiteX3" fmla="*/ 84790 w 84790"/>
                <a:gd name="connsiteY3" fmla="*/ 49595 h 99189"/>
                <a:gd name="connsiteX4" fmla="*/ 42395 w 84790"/>
                <a:gd name="connsiteY4" fmla="*/ 99189 h 99189"/>
                <a:gd name="connsiteX5" fmla="*/ 42395 w 84790"/>
                <a:gd name="connsiteY5" fmla="*/ 79351 h 99189"/>
                <a:gd name="connsiteX6" fmla="*/ 0 w 84790"/>
                <a:gd name="connsiteY6" fmla="*/ 79351 h 99189"/>
                <a:gd name="connsiteX7" fmla="*/ 0 w 84790"/>
                <a:gd name="connsiteY7" fmla="*/ 19838 h 99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790" h="99189">
                  <a:moveTo>
                    <a:pt x="0" y="19838"/>
                  </a:moveTo>
                  <a:lnTo>
                    <a:pt x="42395" y="19838"/>
                  </a:lnTo>
                  <a:lnTo>
                    <a:pt x="42395" y="0"/>
                  </a:lnTo>
                  <a:lnTo>
                    <a:pt x="84790" y="49595"/>
                  </a:lnTo>
                  <a:lnTo>
                    <a:pt x="42395" y="99189"/>
                  </a:lnTo>
                  <a:lnTo>
                    <a:pt x="42395" y="79351"/>
                  </a:lnTo>
                  <a:lnTo>
                    <a:pt x="0" y="79351"/>
                  </a:lnTo>
                  <a:lnTo>
                    <a:pt x="0" y="1983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19838" rIns="25437" bIns="19838" numCol="1" spcCol="1270" anchor="ctr" anchorCtr="0">
              <a:noAutofit/>
            </a:bodyPr>
            <a:lstStyle/>
            <a:p>
              <a:pPr algn="ctr" defTabSz="177779">
                <a:lnSpc>
                  <a:spcPct val="90000"/>
                </a:lnSpc>
                <a:spcAft>
                  <a:spcPct val="35000"/>
                </a:spcAft>
              </a:pPr>
              <a:endParaRPr lang="en-US" sz="400" b="1" dirty="0"/>
            </a:p>
          </p:txBody>
        </p:sp>
        <p:sp>
          <p:nvSpPr>
            <p:cNvPr id="57" name="Freeform 52">
              <a:extLst>
                <a:ext uri="{FF2B5EF4-FFF2-40B4-BE49-F238E27FC236}">
                  <a16:creationId xmlns:a16="http://schemas.microsoft.com/office/drawing/2014/main" id="{088F0F54-7FB9-4274-948E-288DAB56D478}"/>
                </a:ext>
              </a:extLst>
            </p:cNvPr>
            <p:cNvSpPr/>
            <p:nvPr/>
          </p:nvSpPr>
          <p:spPr>
            <a:xfrm>
              <a:off x="6651925" y="2890520"/>
              <a:ext cx="399956" cy="187960"/>
            </a:xfrm>
            <a:custGeom>
              <a:avLst/>
              <a:gdLst>
                <a:gd name="connsiteX0" fmla="*/ 0 w 399956"/>
                <a:gd name="connsiteY0" fmla="*/ 18796 h 187960"/>
                <a:gd name="connsiteX1" fmla="*/ 5505 w 399956"/>
                <a:gd name="connsiteY1" fmla="*/ 5505 h 187960"/>
                <a:gd name="connsiteX2" fmla="*/ 18796 w 399956"/>
                <a:gd name="connsiteY2" fmla="*/ 0 h 187960"/>
                <a:gd name="connsiteX3" fmla="*/ 381160 w 399956"/>
                <a:gd name="connsiteY3" fmla="*/ 0 h 187960"/>
                <a:gd name="connsiteX4" fmla="*/ 394451 w 399956"/>
                <a:gd name="connsiteY4" fmla="*/ 5505 h 187960"/>
                <a:gd name="connsiteX5" fmla="*/ 399956 w 399956"/>
                <a:gd name="connsiteY5" fmla="*/ 18796 h 187960"/>
                <a:gd name="connsiteX6" fmla="*/ 399956 w 399956"/>
                <a:gd name="connsiteY6" fmla="*/ 169164 h 187960"/>
                <a:gd name="connsiteX7" fmla="*/ 394451 w 399956"/>
                <a:gd name="connsiteY7" fmla="*/ 182455 h 187960"/>
                <a:gd name="connsiteX8" fmla="*/ 381160 w 399956"/>
                <a:gd name="connsiteY8" fmla="*/ 187960 h 187960"/>
                <a:gd name="connsiteX9" fmla="*/ 18796 w 399956"/>
                <a:gd name="connsiteY9" fmla="*/ 187960 h 187960"/>
                <a:gd name="connsiteX10" fmla="*/ 5505 w 399956"/>
                <a:gd name="connsiteY10" fmla="*/ 182455 h 187960"/>
                <a:gd name="connsiteX11" fmla="*/ 0 w 399956"/>
                <a:gd name="connsiteY11" fmla="*/ 169164 h 187960"/>
                <a:gd name="connsiteX12" fmla="*/ 0 w 399956"/>
                <a:gd name="connsiteY12" fmla="*/ 18796 h 187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9956" h="187960">
                  <a:moveTo>
                    <a:pt x="0" y="18796"/>
                  </a:moveTo>
                  <a:cubicBezTo>
                    <a:pt x="0" y="13811"/>
                    <a:pt x="1980" y="9030"/>
                    <a:pt x="5505" y="5505"/>
                  </a:cubicBezTo>
                  <a:cubicBezTo>
                    <a:pt x="9030" y="1980"/>
                    <a:pt x="13811" y="0"/>
                    <a:pt x="18796" y="0"/>
                  </a:cubicBezTo>
                  <a:lnTo>
                    <a:pt x="381160" y="0"/>
                  </a:lnTo>
                  <a:cubicBezTo>
                    <a:pt x="386145" y="0"/>
                    <a:pt x="390926" y="1980"/>
                    <a:pt x="394451" y="5505"/>
                  </a:cubicBezTo>
                  <a:cubicBezTo>
                    <a:pt x="397976" y="9030"/>
                    <a:pt x="399956" y="13811"/>
                    <a:pt x="399956" y="18796"/>
                  </a:cubicBezTo>
                  <a:lnTo>
                    <a:pt x="399956" y="169164"/>
                  </a:lnTo>
                  <a:cubicBezTo>
                    <a:pt x="399956" y="174149"/>
                    <a:pt x="397976" y="178930"/>
                    <a:pt x="394451" y="182455"/>
                  </a:cubicBezTo>
                  <a:cubicBezTo>
                    <a:pt x="390926" y="185980"/>
                    <a:pt x="386145" y="187960"/>
                    <a:pt x="381160" y="187960"/>
                  </a:cubicBezTo>
                  <a:lnTo>
                    <a:pt x="18796" y="187960"/>
                  </a:lnTo>
                  <a:cubicBezTo>
                    <a:pt x="13811" y="187960"/>
                    <a:pt x="9030" y="185980"/>
                    <a:pt x="5505" y="182455"/>
                  </a:cubicBezTo>
                  <a:cubicBezTo>
                    <a:pt x="1980" y="178930"/>
                    <a:pt x="0" y="174149"/>
                    <a:pt x="0" y="169164"/>
                  </a:cubicBezTo>
                  <a:lnTo>
                    <a:pt x="0" y="18796"/>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spcFirstLastPara="0" vert="horz" wrap="square" lIns="24555" tIns="24555" rIns="24555" bIns="24555" numCol="1" spcCol="1270" anchor="ctr" anchorCtr="0">
              <a:noAutofit/>
            </a:bodyPr>
            <a:lstStyle/>
            <a:p>
              <a:pPr algn="ctr" defTabSz="222223">
                <a:lnSpc>
                  <a:spcPct val="90000"/>
                </a:lnSpc>
                <a:spcAft>
                  <a:spcPct val="35000"/>
                </a:spcAft>
              </a:pPr>
              <a:r>
                <a:rPr lang="en-US" sz="400" b="1" dirty="0"/>
                <a:t>010101010001110</a:t>
              </a:r>
            </a:p>
          </p:txBody>
        </p:sp>
        <p:sp>
          <p:nvSpPr>
            <p:cNvPr id="58" name="Freeform 53">
              <a:extLst>
                <a:ext uri="{FF2B5EF4-FFF2-40B4-BE49-F238E27FC236}">
                  <a16:creationId xmlns:a16="http://schemas.microsoft.com/office/drawing/2014/main" id="{41B2A86E-8237-4A5F-B5B4-2383D4B4248D}"/>
                </a:ext>
              </a:extLst>
            </p:cNvPr>
            <p:cNvSpPr/>
            <p:nvPr/>
          </p:nvSpPr>
          <p:spPr>
            <a:xfrm>
              <a:off x="7091878" y="2934905"/>
              <a:ext cx="84790" cy="99189"/>
            </a:xfrm>
            <a:custGeom>
              <a:avLst/>
              <a:gdLst>
                <a:gd name="connsiteX0" fmla="*/ 0 w 84790"/>
                <a:gd name="connsiteY0" fmla="*/ 19838 h 99189"/>
                <a:gd name="connsiteX1" fmla="*/ 42395 w 84790"/>
                <a:gd name="connsiteY1" fmla="*/ 19838 h 99189"/>
                <a:gd name="connsiteX2" fmla="*/ 42395 w 84790"/>
                <a:gd name="connsiteY2" fmla="*/ 0 h 99189"/>
                <a:gd name="connsiteX3" fmla="*/ 84790 w 84790"/>
                <a:gd name="connsiteY3" fmla="*/ 49595 h 99189"/>
                <a:gd name="connsiteX4" fmla="*/ 42395 w 84790"/>
                <a:gd name="connsiteY4" fmla="*/ 99189 h 99189"/>
                <a:gd name="connsiteX5" fmla="*/ 42395 w 84790"/>
                <a:gd name="connsiteY5" fmla="*/ 79351 h 99189"/>
                <a:gd name="connsiteX6" fmla="*/ 0 w 84790"/>
                <a:gd name="connsiteY6" fmla="*/ 79351 h 99189"/>
                <a:gd name="connsiteX7" fmla="*/ 0 w 84790"/>
                <a:gd name="connsiteY7" fmla="*/ 19838 h 99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790" h="99189">
                  <a:moveTo>
                    <a:pt x="0" y="19838"/>
                  </a:moveTo>
                  <a:lnTo>
                    <a:pt x="42395" y="19838"/>
                  </a:lnTo>
                  <a:lnTo>
                    <a:pt x="42395" y="0"/>
                  </a:lnTo>
                  <a:lnTo>
                    <a:pt x="84790" y="49595"/>
                  </a:lnTo>
                  <a:lnTo>
                    <a:pt x="42395" y="99189"/>
                  </a:lnTo>
                  <a:lnTo>
                    <a:pt x="42395" y="79351"/>
                  </a:lnTo>
                  <a:lnTo>
                    <a:pt x="0" y="79351"/>
                  </a:lnTo>
                  <a:lnTo>
                    <a:pt x="0" y="1983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19838" rIns="25437" bIns="19838" numCol="1" spcCol="1270" anchor="ctr" anchorCtr="0">
              <a:noAutofit/>
            </a:bodyPr>
            <a:lstStyle/>
            <a:p>
              <a:pPr algn="ctr" defTabSz="177779">
                <a:lnSpc>
                  <a:spcPct val="90000"/>
                </a:lnSpc>
                <a:spcAft>
                  <a:spcPct val="35000"/>
                </a:spcAft>
              </a:pPr>
              <a:endParaRPr lang="en-US" sz="400" b="1" dirty="0"/>
            </a:p>
          </p:txBody>
        </p:sp>
        <p:sp>
          <p:nvSpPr>
            <p:cNvPr id="59" name="Freeform 54">
              <a:extLst>
                <a:ext uri="{FF2B5EF4-FFF2-40B4-BE49-F238E27FC236}">
                  <a16:creationId xmlns:a16="http://schemas.microsoft.com/office/drawing/2014/main" id="{6E562FD3-813B-4604-A7ED-6450A9C32AEE}"/>
                </a:ext>
              </a:extLst>
            </p:cNvPr>
            <p:cNvSpPr/>
            <p:nvPr/>
          </p:nvSpPr>
          <p:spPr>
            <a:xfrm>
              <a:off x="7211865" y="2890520"/>
              <a:ext cx="399956" cy="187960"/>
            </a:xfrm>
            <a:custGeom>
              <a:avLst/>
              <a:gdLst>
                <a:gd name="connsiteX0" fmla="*/ 0 w 399956"/>
                <a:gd name="connsiteY0" fmla="*/ 18796 h 187960"/>
                <a:gd name="connsiteX1" fmla="*/ 5505 w 399956"/>
                <a:gd name="connsiteY1" fmla="*/ 5505 h 187960"/>
                <a:gd name="connsiteX2" fmla="*/ 18796 w 399956"/>
                <a:gd name="connsiteY2" fmla="*/ 0 h 187960"/>
                <a:gd name="connsiteX3" fmla="*/ 381160 w 399956"/>
                <a:gd name="connsiteY3" fmla="*/ 0 h 187960"/>
                <a:gd name="connsiteX4" fmla="*/ 394451 w 399956"/>
                <a:gd name="connsiteY4" fmla="*/ 5505 h 187960"/>
                <a:gd name="connsiteX5" fmla="*/ 399956 w 399956"/>
                <a:gd name="connsiteY5" fmla="*/ 18796 h 187960"/>
                <a:gd name="connsiteX6" fmla="*/ 399956 w 399956"/>
                <a:gd name="connsiteY6" fmla="*/ 169164 h 187960"/>
                <a:gd name="connsiteX7" fmla="*/ 394451 w 399956"/>
                <a:gd name="connsiteY7" fmla="*/ 182455 h 187960"/>
                <a:gd name="connsiteX8" fmla="*/ 381160 w 399956"/>
                <a:gd name="connsiteY8" fmla="*/ 187960 h 187960"/>
                <a:gd name="connsiteX9" fmla="*/ 18796 w 399956"/>
                <a:gd name="connsiteY9" fmla="*/ 187960 h 187960"/>
                <a:gd name="connsiteX10" fmla="*/ 5505 w 399956"/>
                <a:gd name="connsiteY10" fmla="*/ 182455 h 187960"/>
                <a:gd name="connsiteX11" fmla="*/ 0 w 399956"/>
                <a:gd name="connsiteY11" fmla="*/ 169164 h 187960"/>
                <a:gd name="connsiteX12" fmla="*/ 0 w 399956"/>
                <a:gd name="connsiteY12" fmla="*/ 18796 h 187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9956" h="187960">
                  <a:moveTo>
                    <a:pt x="0" y="18796"/>
                  </a:moveTo>
                  <a:cubicBezTo>
                    <a:pt x="0" y="13811"/>
                    <a:pt x="1980" y="9030"/>
                    <a:pt x="5505" y="5505"/>
                  </a:cubicBezTo>
                  <a:cubicBezTo>
                    <a:pt x="9030" y="1980"/>
                    <a:pt x="13811" y="0"/>
                    <a:pt x="18796" y="0"/>
                  </a:cubicBezTo>
                  <a:lnTo>
                    <a:pt x="381160" y="0"/>
                  </a:lnTo>
                  <a:cubicBezTo>
                    <a:pt x="386145" y="0"/>
                    <a:pt x="390926" y="1980"/>
                    <a:pt x="394451" y="5505"/>
                  </a:cubicBezTo>
                  <a:cubicBezTo>
                    <a:pt x="397976" y="9030"/>
                    <a:pt x="399956" y="13811"/>
                    <a:pt x="399956" y="18796"/>
                  </a:cubicBezTo>
                  <a:lnTo>
                    <a:pt x="399956" y="169164"/>
                  </a:lnTo>
                  <a:cubicBezTo>
                    <a:pt x="399956" y="174149"/>
                    <a:pt x="397976" y="178930"/>
                    <a:pt x="394451" y="182455"/>
                  </a:cubicBezTo>
                  <a:cubicBezTo>
                    <a:pt x="390926" y="185980"/>
                    <a:pt x="386145" y="187960"/>
                    <a:pt x="381160" y="187960"/>
                  </a:cubicBezTo>
                  <a:lnTo>
                    <a:pt x="18796" y="187960"/>
                  </a:lnTo>
                  <a:cubicBezTo>
                    <a:pt x="13811" y="187960"/>
                    <a:pt x="9030" y="185980"/>
                    <a:pt x="5505" y="182455"/>
                  </a:cubicBezTo>
                  <a:cubicBezTo>
                    <a:pt x="1980" y="178930"/>
                    <a:pt x="0" y="174149"/>
                    <a:pt x="0" y="169164"/>
                  </a:cubicBezTo>
                  <a:lnTo>
                    <a:pt x="0" y="1879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24555" tIns="24555" rIns="24555" bIns="24555" numCol="1" spcCol="1270" anchor="ctr" anchorCtr="0">
              <a:noAutofit/>
            </a:bodyPr>
            <a:lstStyle/>
            <a:p>
              <a:pPr algn="ctr" defTabSz="222223">
                <a:lnSpc>
                  <a:spcPct val="90000"/>
                </a:lnSpc>
                <a:spcAft>
                  <a:spcPct val="35000"/>
                </a:spcAft>
              </a:pPr>
              <a:r>
                <a:rPr lang="en-US" sz="400" b="1" dirty="0"/>
                <a:t>01110100011010101</a:t>
              </a:r>
            </a:p>
          </p:txBody>
        </p:sp>
      </p:grpSp>
      <p:pic>
        <p:nvPicPr>
          <p:cNvPr id="60" name="Picture 6">
            <a:extLst>
              <a:ext uri="{FF2B5EF4-FFF2-40B4-BE49-F238E27FC236}">
                <a16:creationId xmlns:a16="http://schemas.microsoft.com/office/drawing/2014/main" id="{1612FBD9-0297-4F70-9755-CB7EFF5C90EB}"/>
              </a:ext>
            </a:extLst>
          </p:cNvPr>
          <p:cNvPicPr>
            <a:picLocks noGrp="1" noChangeAspect="1" noChangeArrowheads="1"/>
          </p:cNvPicPr>
          <p:nvPr/>
        </p:nvPicPr>
        <p:blipFill>
          <a:blip r:embed="rId23" cstate="print"/>
          <a:srcRect/>
          <a:stretch>
            <a:fillRect/>
          </a:stretch>
        </p:blipFill>
        <p:spPr bwMode="auto">
          <a:xfrm>
            <a:off x="7189901" y="4356621"/>
            <a:ext cx="1355378" cy="1079775"/>
          </a:xfrm>
          <a:prstGeom prst="rect">
            <a:avLst/>
          </a:prstGeom>
          <a:noFill/>
          <a:ln w="9525">
            <a:noFill/>
            <a:miter lim="800000"/>
            <a:headEnd/>
            <a:tailEnd/>
          </a:ln>
        </p:spPr>
      </p:pic>
      <p:sp>
        <p:nvSpPr>
          <p:cNvPr id="61" name="TextBox 60">
            <a:extLst>
              <a:ext uri="{FF2B5EF4-FFF2-40B4-BE49-F238E27FC236}">
                <a16:creationId xmlns:a16="http://schemas.microsoft.com/office/drawing/2014/main" id="{54C39A04-6A78-43EB-9D10-B243BF7464E1}"/>
              </a:ext>
            </a:extLst>
          </p:cNvPr>
          <p:cNvSpPr txBox="1"/>
          <p:nvPr/>
        </p:nvSpPr>
        <p:spPr>
          <a:xfrm>
            <a:off x="2067466" y="2117907"/>
            <a:ext cx="1831638" cy="407794"/>
          </a:xfrm>
          <a:prstGeom prst="rect">
            <a:avLst/>
          </a:prstGeom>
          <a:noFill/>
        </p:spPr>
        <p:txBody>
          <a:bodyPr wrap="square" lIns="91429" tIns="45715" rIns="91429" bIns="45715" rtlCol="0">
            <a:spAutoFit/>
          </a:bodyPr>
          <a:lstStyle/>
          <a:p>
            <a:pPr>
              <a:lnSpc>
                <a:spcPts val="1200"/>
              </a:lnSpc>
            </a:pPr>
            <a:r>
              <a:rPr lang="en-US" sz="1300" dirty="0">
                <a:cs typeface="Arial Unicode MS" pitchFamily="34" charset="-128"/>
              </a:rPr>
              <a:t>Split the videos into small segments</a:t>
            </a:r>
          </a:p>
        </p:txBody>
      </p:sp>
      <p:sp>
        <p:nvSpPr>
          <p:cNvPr id="62" name="Oval 61">
            <a:extLst>
              <a:ext uri="{FF2B5EF4-FFF2-40B4-BE49-F238E27FC236}">
                <a16:creationId xmlns:a16="http://schemas.microsoft.com/office/drawing/2014/main" id="{B751AA61-D0C1-47FA-889E-7F8032F6DFEB}"/>
              </a:ext>
            </a:extLst>
          </p:cNvPr>
          <p:cNvSpPr/>
          <p:nvPr/>
        </p:nvSpPr>
        <p:spPr>
          <a:xfrm>
            <a:off x="1835774" y="2146935"/>
            <a:ext cx="260519" cy="265043"/>
          </a:xfrm>
          <a:prstGeom prst="ellipse">
            <a:avLst/>
          </a:prstGeom>
          <a:ln/>
        </p:spPr>
        <p:style>
          <a:lnRef idx="0">
            <a:schemeClr val="accent1"/>
          </a:lnRef>
          <a:fillRef idx="3">
            <a:schemeClr val="accent1"/>
          </a:fillRef>
          <a:effectRef idx="3">
            <a:schemeClr val="accent1"/>
          </a:effectRef>
          <a:fontRef idx="minor">
            <a:schemeClr val="lt1"/>
          </a:fontRef>
        </p:style>
        <p:txBody>
          <a:bodyPr lIns="91429" tIns="45715" rIns="91429" bIns="45715" rtlCol="0" anchor="ctr"/>
          <a:lstStyle/>
          <a:p>
            <a:pPr algn="ctr"/>
            <a:r>
              <a:rPr lang="en-US" sz="1600" b="1" dirty="0">
                <a:solidFill>
                  <a:schemeClr val="bg1"/>
                </a:solidFill>
              </a:rPr>
              <a:t>2</a:t>
            </a:r>
          </a:p>
        </p:txBody>
      </p:sp>
      <p:sp>
        <p:nvSpPr>
          <p:cNvPr id="63" name="TextBox 62">
            <a:extLst>
              <a:ext uri="{FF2B5EF4-FFF2-40B4-BE49-F238E27FC236}">
                <a16:creationId xmlns:a16="http://schemas.microsoft.com/office/drawing/2014/main" id="{A81E6045-6402-4FA4-8A01-86C3AE60A118}"/>
              </a:ext>
            </a:extLst>
          </p:cNvPr>
          <p:cNvSpPr txBox="1"/>
          <p:nvPr/>
        </p:nvSpPr>
        <p:spPr>
          <a:xfrm>
            <a:off x="2061497" y="1587467"/>
            <a:ext cx="1888232" cy="407794"/>
          </a:xfrm>
          <a:prstGeom prst="rect">
            <a:avLst/>
          </a:prstGeom>
          <a:noFill/>
        </p:spPr>
        <p:txBody>
          <a:bodyPr wrap="square" lIns="91429" tIns="45715" rIns="91429" bIns="45715" rtlCol="0">
            <a:spAutoFit/>
          </a:bodyPr>
          <a:lstStyle/>
          <a:p>
            <a:pPr>
              <a:lnSpc>
                <a:spcPts val="1200"/>
              </a:lnSpc>
            </a:pPr>
            <a:r>
              <a:rPr lang="en-US" sz="1300" dirty="0">
                <a:cs typeface="Arial Unicode MS" pitchFamily="34" charset="-128"/>
              </a:rPr>
              <a:t>Encode each video at multiple bitrates</a:t>
            </a:r>
          </a:p>
        </p:txBody>
      </p:sp>
      <p:sp>
        <p:nvSpPr>
          <p:cNvPr id="64" name="Oval 63">
            <a:extLst>
              <a:ext uri="{FF2B5EF4-FFF2-40B4-BE49-F238E27FC236}">
                <a16:creationId xmlns:a16="http://schemas.microsoft.com/office/drawing/2014/main" id="{1157EB68-DDAA-4277-A9A2-F7A83E4AA55E}"/>
              </a:ext>
            </a:extLst>
          </p:cNvPr>
          <p:cNvSpPr/>
          <p:nvPr/>
        </p:nvSpPr>
        <p:spPr>
          <a:xfrm>
            <a:off x="1828636" y="1638367"/>
            <a:ext cx="260519" cy="265043"/>
          </a:xfrm>
          <a:prstGeom prst="ellipse">
            <a:avLst/>
          </a:prstGeom>
          <a:ln/>
        </p:spPr>
        <p:style>
          <a:lnRef idx="0">
            <a:schemeClr val="accent1"/>
          </a:lnRef>
          <a:fillRef idx="3">
            <a:schemeClr val="accent1"/>
          </a:fillRef>
          <a:effectRef idx="3">
            <a:schemeClr val="accent1"/>
          </a:effectRef>
          <a:fontRef idx="minor">
            <a:schemeClr val="lt1"/>
          </a:fontRef>
        </p:style>
        <p:txBody>
          <a:bodyPr lIns="91429" tIns="45715" rIns="91429" bIns="45715" rtlCol="0" anchor="ctr"/>
          <a:lstStyle/>
          <a:p>
            <a:pPr algn="ctr"/>
            <a:r>
              <a:rPr lang="en-US" sz="1600" b="1" dirty="0">
                <a:solidFill>
                  <a:schemeClr val="bg1"/>
                </a:solidFill>
              </a:rPr>
              <a:t>1</a:t>
            </a:r>
          </a:p>
        </p:txBody>
      </p:sp>
      <p:sp>
        <p:nvSpPr>
          <p:cNvPr id="65" name="TextBox 64">
            <a:extLst>
              <a:ext uri="{FF2B5EF4-FFF2-40B4-BE49-F238E27FC236}">
                <a16:creationId xmlns:a16="http://schemas.microsoft.com/office/drawing/2014/main" id="{E38FA3C3-CF8F-4A77-BB09-787D371BB04A}"/>
              </a:ext>
            </a:extLst>
          </p:cNvPr>
          <p:cNvSpPr txBox="1"/>
          <p:nvPr/>
        </p:nvSpPr>
        <p:spPr>
          <a:xfrm>
            <a:off x="4347967" y="1584012"/>
            <a:ext cx="2214915" cy="561682"/>
          </a:xfrm>
          <a:prstGeom prst="rect">
            <a:avLst/>
          </a:prstGeom>
          <a:noFill/>
        </p:spPr>
        <p:txBody>
          <a:bodyPr wrap="square" lIns="91429" tIns="45715" rIns="91429" bIns="45715" rtlCol="0">
            <a:spAutoFit/>
          </a:bodyPr>
          <a:lstStyle/>
          <a:p>
            <a:pPr>
              <a:lnSpc>
                <a:spcPts val="1200"/>
              </a:lnSpc>
            </a:pPr>
            <a:r>
              <a:rPr lang="en-US" sz="1300" dirty="0">
                <a:cs typeface="Arial Unicode MS" pitchFamily="34" charset="-128"/>
              </a:rPr>
              <a:t>Make each segment addressable via an </a:t>
            </a:r>
          </a:p>
          <a:p>
            <a:pPr>
              <a:lnSpc>
                <a:spcPts val="1200"/>
              </a:lnSpc>
            </a:pPr>
            <a:r>
              <a:rPr lang="en-US" sz="1300" dirty="0">
                <a:cs typeface="Arial Unicode MS" pitchFamily="34" charset="-128"/>
              </a:rPr>
              <a:t>HTTP-URL</a:t>
            </a:r>
          </a:p>
        </p:txBody>
      </p:sp>
      <p:sp>
        <p:nvSpPr>
          <p:cNvPr id="66" name="Oval 65">
            <a:extLst>
              <a:ext uri="{FF2B5EF4-FFF2-40B4-BE49-F238E27FC236}">
                <a16:creationId xmlns:a16="http://schemas.microsoft.com/office/drawing/2014/main" id="{AC7CC234-977E-422F-9FDC-581ED49C1BD8}"/>
              </a:ext>
            </a:extLst>
          </p:cNvPr>
          <p:cNvSpPr/>
          <p:nvPr/>
        </p:nvSpPr>
        <p:spPr>
          <a:xfrm>
            <a:off x="4124973" y="1637935"/>
            <a:ext cx="260519" cy="265043"/>
          </a:xfrm>
          <a:prstGeom prst="ellipse">
            <a:avLst/>
          </a:prstGeom>
          <a:ln/>
        </p:spPr>
        <p:style>
          <a:lnRef idx="0">
            <a:schemeClr val="accent1"/>
          </a:lnRef>
          <a:fillRef idx="3">
            <a:schemeClr val="accent1"/>
          </a:fillRef>
          <a:effectRef idx="3">
            <a:schemeClr val="accent1"/>
          </a:effectRef>
          <a:fontRef idx="minor">
            <a:schemeClr val="lt1"/>
          </a:fontRef>
        </p:style>
        <p:txBody>
          <a:bodyPr lIns="91429" tIns="45715" rIns="91429" bIns="45715" rtlCol="0" anchor="ctr"/>
          <a:lstStyle/>
          <a:p>
            <a:pPr algn="ctr"/>
            <a:r>
              <a:rPr lang="en-US" sz="1600" b="1" dirty="0">
                <a:solidFill>
                  <a:schemeClr val="bg1"/>
                </a:solidFill>
              </a:rPr>
              <a:t>4</a:t>
            </a:r>
          </a:p>
        </p:txBody>
      </p:sp>
      <p:sp>
        <p:nvSpPr>
          <p:cNvPr id="67" name="TextBox 66">
            <a:extLst>
              <a:ext uri="{FF2B5EF4-FFF2-40B4-BE49-F238E27FC236}">
                <a16:creationId xmlns:a16="http://schemas.microsoft.com/office/drawing/2014/main" id="{1229EB42-B108-4D22-8252-A43C93F2C02C}"/>
              </a:ext>
            </a:extLst>
          </p:cNvPr>
          <p:cNvSpPr txBox="1"/>
          <p:nvPr/>
        </p:nvSpPr>
        <p:spPr>
          <a:xfrm>
            <a:off x="6329161" y="1583321"/>
            <a:ext cx="1831638" cy="561682"/>
          </a:xfrm>
          <a:prstGeom prst="rect">
            <a:avLst/>
          </a:prstGeom>
          <a:noFill/>
        </p:spPr>
        <p:txBody>
          <a:bodyPr wrap="square" lIns="91429" tIns="45715" rIns="91429" bIns="45715" rtlCol="0">
            <a:spAutoFit/>
          </a:bodyPr>
          <a:lstStyle/>
          <a:p>
            <a:pPr>
              <a:lnSpc>
                <a:spcPts val="1200"/>
              </a:lnSpc>
            </a:pPr>
            <a:r>
              <a:rPr lang="en-US" sz="1300" dirty="0">
                <a:cs typeface="Arial Unicode MS" pitchFamily="34" charset="-128"/>
              </a:rPr>
              <a:t>Client makes decision on which segment to download</a:t>
            </a:r>
          </a:p>
        </p:txBody>
      </p:sp>
      <p:sp>
        <p:nvSpPr>
          <p:cNvPr id="68" name="TextBox 67">
            <a:extLst>
              <a:ext uri="{FF2B5EF4-FFF2-40B4-BE49-F238E27FC236}">
                <a16:creationId xmlns:a16="http://schemas.microsoft.com/office/drawing/2014/main" id="{42E159C0-A3B5-457A-A9DA-5DD33330E80E}"/>
              </a:ext>
            </a:extLst>
          </p:cNvPr>
          <p:cNvSpPr txBox="1"/>
          <p:nvPr/>
        </p:nvSpPr>
        <p:spPr>
          <a:xfrm>
            <a:off x="8397420" y="2223218"/>
            <a:ext cx="1831638" cy="554437"/>
          </a:xfrm>
          <a:prstGeom prst="rect">
            <a:avLst/>
          </a:prstGeom>
          <a:noFill/>
        </p:spPr>
        <p:txBody>
          <a:bodyPr wrap="square" lIns="91429" tIns="45715" rIns="91429" bIns="45715" rtlCol="0">
            <a:spAutoFit/>
          </a:bodyPr>
          <a:lstStyle/>
          <a:p>
            <a:pPr>
              <a:lnSpc>
                <a:spcPts val="1200"/>
              </a:lnSpc>
            </a:pPr>
            <a:r>
              <a:rPr lang="en-US" sz="1300" dirty="0">
                <a:cs typeface="Arial Unicode MS" pitchFamily="34" charset="-128"/>
              </a:rPr>
              <a:t>Client splices together and plays back</a:t>
            </a:r>
          </a:p>
        </p:txBody>
      </p:sp>
      <p:sp>
        <p:nvSpPr>
          <p:cNvPr id="69" name="Oval 68">
            <a:extLst>
              <a:ext uri="{FF2B5EF4-FFF2-40B4-BE49-F238E27FC236}">
                <a16:creationId xmlns:a16="http://schemas.microsoft.com/office/drawing/2014/main" id="{EABB1E10-DDE0-4BC8-A121-1EAAE71AEFE4}"/>
              </a:ext>
            </a:extLst>
          </p:cNvPr>
          <p:cNvSpPr/>
          <p:nvPr/>
        </p:nvSpPr>
        <p:spPr>
          <a:xfrm>
            <a:off x="6094129" y="1598119"/>
            <a:ext cx="260519" cy="265043"/>
          </a:xfrm>
          <a:prstGeom prst="ellipse">
            <a:avLst/>
          </a:prstGeom>
          <a:ln/>
        </p:spPr>
        <p:style>
          <a:lnRef idx="0">
            <a:schemeClr val="accent1"/>
          </a:lnRef>
          <a:fillRef idx="3">
            <a:schemeClr val="accent1"/>
          </a:fillRef>
          <a:effectRef idx="3">
            <a:schemeClr val="accent1"/>
          </a:effectRef>
          <a:fontRef idx="minor">
            <a:schemeClr val="lt1"/>
          </a:fontRef>
        </p:style>
        <p:txBody>
          <a:bodyPr lIns="91429" tIns="45715" rIns="91429" bIns="45715" rtlCol="0" anchor="ctr"/>
          <a:lstStyle/>
          <a:p>
            <a:pPr algn="ctr"/>
            <a:r>
              <a:rPr lang="en-US" sz="1600" b="1" dirty="0">
                <a:solidFill>
                  <a:schemeClr val="bg1"/>
                </a:solidFill>
              </a:rPr>
              <a:t>5</a:t>
            </a:r>
          </a:p>
        </p:txBody>
      </p:sp>
      <p:pic>
        <p:nvPicPr>
          <p:cNvPr id="70" name="Picture 69" descr="HP Server.gif">
            <a:extLst>
              <a:ext uri="{FF2B5EF4-FFF2-40B4-BE49-F238E27FC236}">
                <a16:creationId xmlns:a16="http://schemas.microsoft.com/office/drawing/2014/main" id="{D57339EA-481A-4769-9E99-25F27E205927}"/>
              </a:ext>
            </a:extLst>
          </p:cNvPr>
          <p:cNvPicPr>
            <a:picLocks noChangeAspect="1"/>
          </p:cNvPicPr>
          <p:nvPr/>
        </p:nvPicPr>
        <p:blipFill>
          <a:blip r:embed="rId7" cstate="print"/>
          <a:stretch>
            <a:fillRect/>
          </a:stretch>
        </p:blipFill>
        <p:spPr>
          <a:xfrm>
            <a:off x="3638718" y="4077818"/>
            <a:ext cx="555706" cy="792405"/>
          </a:xfrm>
          <a:prstGeom prst="rect">
            <a:avLst/>
          </a:prstGeom>
        </p:spPr>
      </p:pic>
      <p:sp>
        <p:nvSpPr>
          <p:cNvPr id="71" name="TextBox 70">
            <a:extLst>
              <a:ext uri="{FF2B5EF4-FFF2-40B4-BE49-F238E27FC236}">
                <a16:creationId xmlns:a16="http://schemas.microsoft.com/office/drawing/2014/main" id="{1B99987F-18D7-4FA2-9D5D-C29BBCCCB4B4}"/>
              </a:ext>
            </a:extLst>
          </p:cNvPr>
          <p:cNvSpPr txBox="1"/>
          <p:nvPr/>
        </p:nvSpPr>
        <p:spPr>
          <a:xfrm>
            <a:off x="2091812" y="5208083"/>
            <a:ext cx="2214915" cy="253906"/>
          </a:xfrm>
          <a:prstGeom prst="rect">
            <a:avLst/>
          </a:prstGeom>
          <a:noFill/>
        </p:spPr>
        <p:txBody>
          <a:bodyPr wrap="square" lIns="91429" tIns="45715" rIns="91429" bIns="45715" rtlCol="0">
            <a:spAutoFit/>
          </a:bodyPr>
          <a:lstStyle/>
          <a:p>
            <a:pPr>
              <a:lnSpc>
                <a:spcPts val="1200"/>
              </a:lnSpc>
            </a:pPr>
            <a:r>
              <a:rPr lang="en-US" sz="1300" dirty="0">
                <a:solidFill>
                  <a:srgbClr val="000000"/>
                </a:solidFill>
                <a:cs typeface="Arial Unicode MS" pitchFamily="34" charset="-128"/>
              </a:rPr>
              <a:t>Encrypt each segment</a:t>
            </a:r>
          </a:p>
        </p:txBody>
      </p:sp>
      <p:sp>
        <p:nvSpPr>
          <p:cNvPr id="72" name="Oval 71">
            <a:extLst>
              <a:ext uri="{FF2B5EF4-FFF2-40B4-BE49-F238E27FC236}">
                <a16:creationId xmlns:a16="http://schemas.microsoft.com/office/drawing/2014/main" id="{DCA05061-4437-4120-AED4-2B5C8CD97C98}"/>
              </a:ext>
            </a:extLst>
          </p:cNvPr>
          <p:cNvSpPr/>
          <p:nvPr/>
        </p:nvSpPr>
        <p:spPr>
          <a:xfrm>
            <a:off x="1841343" y="5211203"/>
            <a:ext cx="260519" cy="265043"/>
          </a:xfrm>
          <a:prstGeom prst="ellipse">
            <a:avLst/>
          </a:prstGeom>
          <a:ln/>
        </p:spPr>
        <p:style>
          <a:lnRef idx="0">
            <a:schemeClr val="accent1"/>
          </a:lnRef>
          <a:fillRef idx="3">
            <a:schemeClr val="accent1"/>
          </a:fillRef>
          <a:effectRef idx="3">
            <a:schemeClr val="accent1"/>
          </a:effectRef>
          <a:fontRef idx="minor">
            <a:schemeClr val="lt1"/>
          </a:fontRef>
        </p:style>
        <p:txBody>
          <a:bodyPr lIns="91429" tIns="45715" rIns="91429" bIns="45715" rtlCol="0" anchor="ctr"/>
          <a:lstStyle/>
          <a:p>
            <a:pPr algn="ctr"/>
            <a:r>
              <a:rPr lang="en-US" sz="1600" b="1" dirty="0">
                <a:solidFill>
                  <a:schemeClr val="bg1"/>
                </a:solidFill>
              </a:rPr>
              <a:t>3</a:t>
            </a:r>
          </a:p>
        </p:txBody>
      </p:sp>
      <p:pic>
        <p:nvPicPr>
          <p:cNvPr id="73" name="Picture 72">
            <a:extLst>
              <a:ext uri="{FF2B5EF4-FFF2-40B4-BE49-F238E27FC236}">
                <a16:creationId xmlns:a16="http://schemas.microsoft.com/office/drawing/2014/main" id="{914C9D95-C272-48E5-BABF-22E65B9E0DDA}"/>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88489" y="4171365"/>
            <a:ext cx="505647" cy="502855"/>
          </a:xfrm>
          <a:prstGeom prst="rect">
            <a:avLst/>
          </a:prstGeom>
        </p:spPr>
      </p:pic>
      <p:pic>
        <p:nvPicPr>
          <p:cNvPr id="74" name="Picture 73" descr="HP Server.gif">
            <a:extLst>
              <a:ext uri="{FF2B5EF4-FFF2-40B4-BE49-F238E27FC236}">
                <a16:creationId xmlns:a16="http://schemas.microsoft.com/office/drawing/2014/main" id="{D31FB15C-0D8D-4725-A3D4-CD40FBCBB55F}"/>
              </a:ext>
            </a:extLst>
          </p:cNvPr>
          <p:cNvPicPr>
            <a:picLocks noChangeAspect="1"/>
          </p:cNvPicPr>
          <p:nvPr/>
        </p:nvPicPr>
        <p:blipFill>
          <a:blip r:embed="rId7" cstate="print"/>
          <a:stretch>
            <a:fillRect/>
          </a:stretch>
        </p:blipFill>
        <p:spPr>
          <a:xfrm>
            <a:off x="9297051" y="3103226"/>
            <a:ext cx="555706" cy="792405"/>
          </a:xfrm>
          <a:prstGeom prst="rect">
            <a:avLst/>
          </a:prstGeom>
        </p:spPr>
      </p:pic>
      <p:sp>
        <p:nvSpPr>
          <p:cNvPr id="75" name="TextBox 74">
            <a:extLst>
              <a:ext uri="{FF2B5EF4-FFF2-40B4-BE49-F238E27FC236}">
                <a16:creationId xmlns:a16="http://schemas.microsoft.com/office/drawing/2014/main" id="{A81324EB-DEEA-426A-8C55-903CD7E7DF6D}"/>
              </a:ext>
            </a:extLst>
          </p:cNvPr>
          <p:cNvSpPr txBox="1"/>
          <p:nvPr/>
        </p:nvSpPr>
        <p:spPr>
          <a:xfrm>
            <a:off x="9203744" y="6056091"/>
            <a:ext cx="780462" cy="646321"/>
          </a:xfrm>
          <a:prstGeom prst="rect">
            <a:avLst/>
          </a:prstGeom>
          <a:noFill/>
        </p:spPr>
        <p:txBody>
          <a:bodyPr wrap="square" lIns="91429" tIns="45715" rIns="91429" bIns="45715" rtlCol="0">
            <a:spAutoFit/>
          </a:bodyPr>
          <a:lstStyle/>
          <a:p>
            <a:pPr algn="ctr"/>
            <a:r>
              <a:rPr lang="en-US" sz="1200" b="1" dirty="0">
                <a:solidFill>
                  <a:srgbClr val="FF0000"/>
                </a:solidFill>
              </a:rPr>
              <a:t>DRM</a:t>
            </a:r>
          </a:p>
          <a:p>
            <a:pPr algn="ctr"/>
            <a:r>
              <a:rPr lang="en-US" sz="1200" b="1" dirty="0">
                <a:solidFill>
                  <a:srgbClr val="FF0000"/>
                </a:solidFill>
              </a:rPr>
              <a:t>License</a:t>
            </a:r>
          </a:p>
          <a:p>
            <a:pPr algn="ctr"/>
            <a:r>
              <a:rPr lang="en-US" sz="1200" b="1" dirty="0">
                <a:solidFill>
                  <a:srgbClr val="FF0000"/>
                </a:solidFill>
              </a:rPr>
              <a:t>Server</a:t>
            </a:r>
          </a:p>
        </p:txBody>
      </p:sp>
      <p:sp>
        <p:nvSpPr>
          <p:cNvPr id="76" name="Oval 75">
            <a:extLst>
              <a:ext uri="{FF2B5EF4-FFF2-40B4-BE49-F238E27FC236}">
                <a16:creationId xmlns:a16="http://schemas.microsoft.com/office/drawing/2014/main" id="{A6525BD8-E9B1-451E-A3EE-8B11D2A82061}"/>
              </a:ext>
            </a:extLst>
          </p:cNvPr>
          <p:cNvSpPr/>
          <p:nvPr/>
        </p:nvSpPr>
        <p:spPr>
          <a:xfrm>
            <a:off x="8154788" y="2260807"/>
            <a:ext cx="260519" cy="265043"/>
          </a:xfrm>
          <a:prstGeom prst="ellipse">
            <a:avLst/>
          </a:prstGeom>
          <a:ln/>
        </p:spPr>
        <p:style>
          <a:lnRef idx="0">
            <a:schemeClr val="accent1"/>
          </a:lnRef>
          <a:fillRef idx="3">
            <a:schemeClr val="accent1"/>
          </a:fillRef>
          <a:effectRef idx="3">
            <a:schemeClr val="accent1"/>
          </a:effectRef>
          <a:fontRef idx="minor">
            <a:schemeClr val="lt1"/>
          </a:fontRef>
        </p:style>
        <p:txBody>
          <a:bodyPr lIns="91429" tIns="45715" rIns="91429" bIns="45715" rtlCol="0" anchor="ctr"/>
          <a:lstStyle/>
          <a:p>
            <a:pPr algn="ctr"/>
            <a:r>
              <a:rPr lang="en-US" sz="1600" b="1" dirty="0">
                <a:solidFill>
                  <a:schemeClr val="bg1"/>
                </a:solidFill>
              </a:rPr>
              <a:t>7</a:t>
            </a:r>
          </a:p>
        </p:txBody>
      </p:sp>
      <p:sp>
        <p:nvSpPr>
          <p:cNvPr id="77" name="TextBox 76">
            <a:extLst>
              <a:ext uri="{FF2B5EF4-FFF2-40B4-BE49-F238E27FC236}">
                <a16:creationId xmlns:a16="http://schemas.microsoft.com/office/drawing/2014/main" id="{61BC1CEC-60BE-4A43-9698-7CE155CCB0E4}"/>
              </a:ext>
            </a:extLst>
          </p:cNvPr>
          <p:cNvSpPr txBox="1"/>
          <p:nvPr/>
        </p:nvSpPr>
        <p:spPr>
          <a:xfrm>
            <a:off x="8397420" y="1583322"/>
            <a:ext cx="1831638" cy="554437"/>
          </a:xfrm>
          <a:prstGeom prst="rect">
            <a:avLst/>
          </a:prstGeom>
          <a:noFill/>
        </p:spPr>
        <p:txBody>
          <a:bodyPr wrap="square" lIns="91429" tIns="45715" rIns="91429" bIns="45715" rtlCol="0">
            <a:spAutoFit/>
          </a:bodyPr>
          <a:lstStyle/>
          <a:p>
            <a:pPr>
              <a:lnSpc>
                <a:spcPts val="1200"/>
              </a:lnSpc>
            </a:pPr>
            <a:r>
              <a:rPr lang="en-US" sz="1300" dirty="0">
                <a:cs typeface="Arial Unicode MS" pitchFamily="34" charset="-128"/>
              </a:rPr>
              <a:t>Client acquires a license for encrypted content</a:t>
            </a:r>
          </a:p>
        </p:txBody>
      </p:sp>
      <p:sp>
        <p:nvSpPr>
          <p:cNvPr id="78" name="Oval 77">
            <a:extLst>
              <a:ext uri="{FF2B5EF4-FFF2-40B4-BE49-F238E27FC236}">
                <a16:creationId xmlns:a16="http://schemas.microsoft.com/office/drawing/2014/main" id="{D113E3D3-2A4A-42FC-89CD-A29AE7F35FF4}"/>
              </a:ext>
            </a:extLst>
          </p:cNvPr>
          <p:cNvSpPr/>
          <p:nvPr/>
        </p:nvSpPr>
        <p:spPr>
          <a:xfrm>
            <a:off x="8154788" y="1620915"/>
            <a:ext cx="260519" cy="265043"/>
          </a:xfrm>
          <a:prstGeom prst="ellipse">
            <a:avLst/>
          </a:prstGeom>
          <a:ln/>
        </p:spPr>
        <p:style>
          <a:lnRef idx="0">
            <a:schemeClr val="accent1"/>
          </a:lnRef>
          <a:fillRef idx="3">
            <a:schemeClr val="accent1"/>
          </a:fillRef>
          <a:effectRef idx="3">
            <a:schemeClr val="accent1"/>
          </a:effectRef>
          <a:fontRef idx="minor">
            <a:schemeClr val="lt1"/>
          </a:fontRef>
        </p:style>
        <p:txBody>
          <a:bodyPr lIns="91429" tIns="45715" rIns="91429" bIns="45715" rtlCol="0" anchor="ctr"/>
          <a:lstStyle/>
          <a:p>
            <a:pPr algn="ctr"/>
            <a:r>
              <a:rPr lang="en-US" sz="1600" b="1" dirty="0">
                <a:solidFill>
                  <a:schemeClr val="bg1"/>
                </a:solidFill>
              </a:rPr>
              <a:t>6</a:t>
            </a:r>
          </a:p>
        </p:txBody>
      </p:sp>
      <p:pic>
        <p:nvPicPr>
          <p:cNvPr id="79" name="Picture 78">
            <a:extLst>
              <a:ext uri="{FF2B5EF4-FFF2-40B4-BE49-F238E27FC236}">
                <a16:creationId xmlns:a16="http://schemas.microsoft.com/office/drawing/2014/main" id="{CA242000-65C3-4294-9A48-8604A1286DCB}"/>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693345" y="3499432"/>
            <a:ext cx="313967" cy="312233"/>
          </a:xfrm>
          <a:prstGeom prst="rect">
            <a:avLst/>
          </a:prstGeom>
        </p:spPr>
      </p:pic>
      <p:pic>
        <p:nvPicPr>
          <p:cNvPr id="80" name="Picture 79">
            <a:extLst>
              <a:ext uri="{FF2B5EF4-FFF2-40B4-BE49-F238E27FC236}">
                <a16:creationId xmlns:a16="http://schemas.microsoft.com/office/drawing/2014/main" id="{16F12955-63AF-4E00-BA2C-F6E3BBDE58C7}"/>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693344" y="3948607"/>
            <a:ext cx="313967" cy="312233"/>
          </a:xfrm>
          <a:prstGeom prst="rect">
            <a:avLst/>
          </a:prstGeom>
        </p:spPr>
      </p:pic>
      <p:pic>
        <p:nvPicPr>
          <p:cNvPr id="81" name="Picture 80">
            <a:extLst>
              <a:ext uri="{FF2B5EF4-FFF2-40B4-BE49-F238E27FC236}">
                <a16:creationId xmlns:a16="http://schemas.microsoft.com/office/drawing/2014/main" id="{A6678755-2548-4D1E-AFF6-BAB3FAA4556D}"/>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693630" y="4531640"/>
            <a:ext cx="313967" cy="312233"/>
          </a:xfrm>
          <a:prstGeom prst="rect">
            <a:avLst/>
          </a:prstGeom>
        </p:spPr>
      </p:pic>
      <p:pic>
        <p:nvPicPr>
          <p:cNvPr id="82" name="Picture 81">
            <a:extLst>
              <a:ext uri="{FF2B5EF4-FFF2-40B4-BE49-F238E27FC236}">
                <a16:creationId xmlns:a16="http://schemas.microsoft.com/office/drawing/2014/main" id="{C4E0C8B7-0A7C-42AA-AE31-FB4288189F64}"/>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693630" y="5031040"/>
            <a:ext cx="313967" cy="312233"/>
          </a:xfrm>
          <a:prstGeom prst="rect">
            <a:avLst/>
          </a:prstGeom>
        </p:spPr>
      </p:pic>
      <p:pic>
        <p:nvPicPr>
          <p:cNvPr id="83" name="Picture 2" descr="http://icons.iconarchive.com/icons/oxygen-icons.org/oxygen/64/Status-dialog-password-icon.png">
            <a:extLst>
              <a:ext uri="{FF2B5EF4-FFF2-40B4-BE49-F238E27FC236}">
                <a16:creationId xmlns:a16="http://schemas.microsoft.com/office/drawing/2014/main" id="{6B9B4894-79D7-4AB1-B9E7-F77083D25D43}"/>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8669377" y="3103803"/>
            <a:ext cx="259967" cy="258531"/>
          </a:xfrm>
          <a:prstGeom prst="rect">
            <a:avLst/>
          </a:prstGeom>
          <a:noFill/>
          <a:extLst>
            <a:ext uri="{909E8E84-426E-40dd-AFC4-6F175D3DCCD1}">
              <a14:hiddenFill xmlns:a14="http://schemas.microsoft.com/office/drawing/2010/main" xmlns="">
                <a:solidFill>
                  <a:srgbClr val="FFFFFF"/>
                </a:solidFill>
              </a14:hiddenFill>
            </a:ext>
          </a:extLst>
        </p:spPr>
      </p:pic>
      <p:pic>
        <p:nvPicPr>
          <p:cNvPr id="84" name="Picture 2" descr="http://icons.iconarchive.com/icons/oxygen-icons.org/oxygen/64/Status-dialog-password-icon.png">
            <a:extLst>
              <a:ext uri="{FF2B5EF4-FFF2-40B4-BE49-F238E27FC236}">
                <a16:creationId xmlns:a16="http://schemas.microsoft.com/office/drawing/2014/main" id="{BA1B8884-C0A4-4431-A85F-316386A62345}"/>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8533599" y="4032171"/>
            <a:ext cx="259967" cy="258531"/>
          </a:xfrm>
          <a:prstGeom prst="rect">
            <a:avLst/>
          </a:prstGeom>
          <a:noFill/>
          <a:extLst>
            <a:ext uri="{909E8E84-426E-40dd-AFC4-6F175D3DCCD1}">
              <a14:hiddenFill xmlns:a14="http://schemas.microsoft.com/office/drawing/2010/main" xmlns="">
                <a:solidFill>
                  <a:srgbClr val="FFFFFF"/>
                </a:solidFill>
              </a14:hiddenFill>
            </a:ext>
          </a:extLst>
        </p:spPr>
      </p:pic>
      <p:pic>
        <p:nvPicPr>
          <p:cNvPr id="85" name="Picture 2" descr="http://icons.iconarchive.com/icons/oxygen-icons.org/oxygen/64/Status-dialog-password-icon.png">
            <a:extLst>
              <a:ext uri="{FF2B5EF4-FFF2-40B4-BE49-F238E27FC236}">
                <a16:creationId xmlns:a16="http://schemas.microsoft.com/office/drawing/2014/main" id="{8E6675AB-0CE9-4F22-8DF1-C2C447632D89}"/>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8537794" y="4585039"/>
            <a:ext cx="259967" cy="258531"/>
          </a:xfrm>
          <a:prstGeom prst="rect">
            <a:avLst/>
          </a:prstGeom>
          <a:noFill/>
          <a:extLst>
            <a:ext uri="{909E8E84-426E-40dd-AFC4-6F175D3DCCD1}">
              <a14:hiddenFill xmlns:a14="http://schemas.microsoft.com/office/drawing/2010/main" xmlns="">
                <a:solidFill>
                  <a:srgbClr val="FFFFFF"/>
                </a:solidFill>
              </a14:hiddenFill>
            </a:ext>
          </a:extLst>
        </p:spPr>
      </p:pic>
      <p:pic>
        <p:nvPicPr>
          <p:cNvPr id="86" name="Picture 2" descr="http://icons.iconarchive.com/icons/oxygen-icons.org/oxygen/64/Status-dialog-password-icon.png">
            <a:extLst>
              <a:ext uri="{FF2B5EF4-FFF2-40B4-BE49-F238E27FC236}">
                <a16:creationId xmlns:a16="http://schemas.microsoft.com/office/drawing/2014/main" id="{287BE032-0EFC-4676-868A-EA525D8F32AA}"/>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8540112" y="5566431"/>
            <a:ext cx="259967" cy="258531"/>
          </a:xfrm>
          <a:prstGeom prst="rect">
            <a:avLst/>
          </a:prstGeom>
          <a:noFill/>
          <a:extLst>
            <a:ext uri="{909E8E84-426E-40dd-AFC4-6F175D3DCCD1}">
              <a14:hiddenFill xmlns:a14="http://schemas.microsoft.com/office/drawing/2010/main" xmlns="">
                <a:solidFill>
                  <a:srgbClr val="FFFFFF"/>
                </a:solidFill>
              </a14:hiddenFill>
            </a:ext>
          </a:extLst>
        </p:spPr>
      </p:pic>
      <p:sp>
        <p:nvSpPr>
          <p:cNvPr id="87" name="TextBox 86">
            <a:extLst>
              <a:ext uri="{FF2B5EF4-FFF2-40B4-BE49-F238E27FC236}">
                <a16:creationId xmlns:a16="http://schemas.microsoft.com/office/drawing/2014/main" id="{964CE108-F123-4263-9AC5-ABA217F6ADFD}"/>
              </a:ext>
            </a:extLst>
          </p:cNvPr>
          <p:cNvSpPr txBox="1"/>
          <p:nvPr/>
        </p:nvSpPr>
        <p:spPr>
          <a:xfrm>
            <a:off x="2983582" y="5710571"/>
            <a:ext cx="1469971" cy="461655"/>
          </a:xfrm>
          <a:prstGeom prst="rect">
            <a:avLst/>
          </a:prstGeom>
          <a:noFill/>
        </p:spPr>
        <p:txBody>
          <a:bodyPr wrap="square" lIns="91429" tIns="45715" rIns="91429" bIns="45715" rtlCol="0">
            <a:spAutoFit/>
          </a:bodyPr>
          <a:lstStyle/>
          <a:p>
            <a:pPr algn="ctr"/>
            <a:r>
              <a:rPr lang="en-US" sz="1200" b="1" dirty="0">
                <a:solidFill>
                  <a:srgbClr val="FF0000"/>
                </a:solidFill>
              </a:rPr>
              <a:t>DRM Encryption</a:t>
            </a:r>
          </a:p>
          <a:p>
            <a:pPr algn="ctr"/>
            <a:r>
              <a:rPr lang="en-US" sz="1200" b="1" dirty="0">
                <a:solidFill>
                  <a:srgbClr val="FF0000"/>
                </a:solidFill>
              </a:rPr>
              <a:t>Server</a:t>
            </a:r>
          </a:p>
        </p:txBody>
      </p:sp>
      <p:pic>
        <p:nvPicPr>
          <p:cNvPr id="88" name="Picture 83" descr="HP Server.gif">
            <a:extLst>
              <a:ext uri="{FF2B5EF4-FFF2-40B4-BE49-F238E27FC236}">
                <a16:creationId xmlns:a16="http://schemas.microsoft.com/office/drawing/2014/main" id="{3E4EE30E-8C06-4AC3-A294-9414DFD2C126}"/>
              </a:ext>
            </a:extLst>
          </p:cNvPr>
          <p:cNvPicPr>
            <a:picLocks noChangeAspect="1"/>
          </p:cNvPicPr>
          <p:nvPr/>
        </p:nvPicPr>
        <p:blipFill>
          <a:blip r:embed="rId7" cstate="print"/>
          <a:stretch>
            <a:fillRect/>
          </a:stretch>
        </p:blipFill>
        <p:spPr>
          <a:xfrm>
            <a:off x="9328523" y="5192494"/>
            <a:ext cx="555706" cy="792405"/>
          </a:xfrm>
          <a:prstGeom prst="rect">
            <a:avLst/>
          </a:prstGeom>
        </p:spPr>
      </p:pic>
      <p:pic>
        <p:nvPicPr>
          <p:cNvPr id="89" name="Picture 83" descr="HP Server.gif">
            <a:extLst>
              <a:ext uri="{FF2B5EF4-FFF2-40B4-BE49-F238E27FC236}">
                <a16:creationId xmlns:a16="http://schemas.microsoft.com/office/drawing/2014/main" id="{660C144E-FBD4-4630-98AB-989EEAB4EF9F}"/>
              </a:ext>
            </a:extLst>
          </p:cNvPr>
          <p:cNvPicPr>
            <a:picLocks noChangeAspect="1"/>
          </p:cNvPicPr>
          <p:nvPr/>
        </p:nvPicPr>
        <p:blipFill>
          <a:blip r:embed="rId7" cstate="print"/>
          <a:stretch>
            <a:fillRect/>
          </a:stretch>
        </p:blipFill>
        <p:spPr>
          <a:xfrm>
            <a:off x="9311051" y="4135430"/>
            <a:ext cx="555706" cy="792405"/>
          </a:xfrm>
          <a:prstGeom prst="rect">
            <a:avLst/>
          </a:prstGeom>
        </p:spPr>
      </p:pic>
      <p:sp>
        <p:nvSpPr>
          <p:cNvPr id="90" name="TextBox 89">
            <a:extLst>
              <a:ext uri="{FF2B5EF4-FFF2-40B4-BE49-F238E27FC236}">
                <a16:creationId xmlns:a16="http://schemas.microsoft.com/office/drawing/2014/main" id="{88CADA92-3628-4A3B-90C1-9CA64C130681}"/>
              </a:ext>
            </a:extLst>
          </p:cNvPr>
          <p:cNvSpPr txBox="1"/>
          <p:nvPr/>
        </p:nvSpPr>
        <p:spPr>
          <a:xfrm>
            <a:off x="10006103" y="6225362"/>
            <a:ext cx="1398524" cy="369332"/>
          </a:xfrm>
          <a:prstGeom prst="rect">
            <a:avLst/>
          </a:prstGeom>
          <a:noFill/>
        </p:spPr>
        <p:txBody>
          <a:bodyPr wrap="none" rtlCol="0">
            <a:spAutoFit/>
          </a:bodyPr>
          <a:lstStyle/>
          <a:p>
            <a:r>
              <a:rPr lang="de-DE" dirty="0"/>
              <a:t>© Microsoft</a:t>
            </a:r>
          </a:p>
        </p:txBody>
      </p:sp>
    </p:spTree>
    <p:extLst>
      <p:ext uri="{BB962C8B-B14F-4D97-AF65-F5344CB8AC3E}">
        <p14:creationId xmlns:p14="http://schemas.microsoft.com/office/powerpoint/2010/main" val="3623416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35783-E16E-4E98-BBA5-84EFEF107E82}"/>
              </a:ext>
            </a:extLst>
          </p:cNvPr>
          <p:cNvSpPr>
            <a:spLocks noGrp="1"/>
          </p:cNvSpPr>
          <p:nvPr>
            <p:ph type="title"/>
          </p:nvPr>
        </p:nvSpPr>
        <p:spPr/>
        <p:txBody>
          <a:bodyPr/>
          <a:lstStyle/>
          <a:p>
            <a:r>
              <a:rPr lang="de-DE" dirty="0" err="1"/>
              <a:t>Why</a:t>
            </a:r>
            <a:r>
              <a:rPr lang="de-DE" dirty="0"/>
              <a:t> </a:t>
            </a:r>
            <a:r>
              <a:rPr lang="de-DE" dirty="0" err="1"/>
              <a:t>the</a:t>
            </a:r>
            <a:r>
              <a:rPr lang="de-DE" dirty="0"/>
              <a:t> File Format </a:t>
            </a:r>
            <a:r>
              <a:rPr lang="de-DE" dirty="0" err="1"/>
              <a:t>for</a:t>
            </a:r>
            <a:r>
              <a:rPr lang="de-DE" dirty="0"/>
              <a:t> Streaming?</a:t>
            </a:r>
          </a:p>
        </p:txBody>
      </p:sp>
      <p:sp>
        <p:nvSpPr>
          <p:cNvPr id="3" name="Content Placeholder 2">
            <a:extLst>
              <a:ext uri="{FF2B5EF4-FFF2-40B4-BE49-F238E27FC236}">
                <a16:creationId xmlns:a16="http://schemas.microsoft.com/office/drawing/2014/main" id="{F5A491B2-E7ED-4247-B0C1-763B75B0077F}"/>
              </a:ext>
            </a:extLst>
          </p:cNvPr>
          <p:cNvSpPr>
            <a:spLocks noGrp="1"/>
          </p:cNvSpPr>
          <p:nvPr>
            <p:ph idx="1"/>
          </p:nvPr>
        </p:nvSpPr>
        <p:spPr/>
        <p:txBody>
          <a:bodyPr>
            <a:normAutofit fontScale="92500" lnSpcReduction="20000"/>
          </a:bodyPr>
          <a:lstStyle/>
          <a:p>
            <a:r>
              <a:rPr lang="en-US" b="1" dirty="0"/>
              <a:t>Object Oriented </a:t>
            </a:r>
            <a:r>
              <a:rPr lang="en-US" dirty="0"/>
              <a:t>– flexible and extensible structures called “boxes” used for sequencing media data along with nested metadata allowed specification of independently decodable “movie fragments” (DASH “Segments”)</a:t>
            </a:r>
          </a:p>
          <a:p>
            <a:r>
              <a:rPr lang="en-US" b="1" dirty="0"/>
              <a:t>Extensible metadata model </a:t>
            </a:r>
            <a:r>
              <a:rPr lang="en-US" dirty="0"/>
              <a:t>– that allowed adding information for live streaming, encryption, subtitles, new codecs, etc., separate from media data</a:t>
            </a:r>
          </a:p>
          <a:p>
            <a:r>
              <a:rPr lang="en-US" b="1" dirty="0"/>
              <a:t>Extensible timing model </a:t>
            </a:r>
            <a:r>
              <a:rPr lang="en-US" dirty="0"/>
              <a:t>– presentation time is the sum of previous sample durations, allowing time to be calculated on playback … not a timestamp recorded on each sample</a:t>
            </a:r>
          </a:p>
          <a:p>
            <a:r>
              <a:rPr lang="en-US" b="1" dirty="0"/>
              <a:t>Interoperable file “brands” </a:t>
            </a:r>
            <a:r>
              <a:rPr lang="en-US" dirty="0"/>
              <a:t>– identifying sets of new boxes that enable adaptive streaming, Common Encryption, new codecs, live streaming, etc. with well-defined interoperability </a:t>
            </a:r>
          </a:p>
          <a:p>
            <a:r>
              <a:rPr lang="en-US" dirty="0"/>
              <a:t>Enabled creation of a Multimedia Presentation Application Model consisting of a </a:t>
            </a:r>
            <a:r>
              <a:rPr lang="en-US" b="1" dirty="0"/>
              <a:t>Media Object Model </a:t>
            </a:r>
            <a:r>
              <a:rPr lang="en-US" dirty="0"/>
              <a:t>and </a:t>
            </a:r>
            <a:r>
              <a:rPr lang="en-US" b="1" dirty="0"/>
              <a:t>Media Timeline Model </a:t>
            </a:r>
            <a:r>
              <a:rPr lang="en-US" dirty="0"/>
              <a:t>that support </a:t>
            </a:r>
            <a:r>
              <a:rPr lang="en-US" b="1" dirty="0"/>
              <a:t>late binding </a:t>
            </a:r>
            <a:r>
              <a:rPr lang="en-US" dirty="0"/>
              <a:t>of </a:t>
            </a:r>
            <a:r>
              <a:rPr lang="en-US" b="1" dirty="0"/>
              <a:t>adaptive multimedia presentations </a:t>
            </a:r>
            <a:r>
              <a:rPr lang="en-US" dirty="0"/>
              <a:t>with </a:t>
            </a:r>
            <a:r>
              <a:rPr lang="en-US" b="1" dirty="0"/>
              <a:t>a single set of media objects</a:t>
            </a:r>
            <a:r>
              <a:rPr lang="en-US" dirty="0"/>
              <a:t> enabling a variety of delivery methods, such as file download, track download, multicast/broadcast, and adaptive streaming</a:t>
            </a:r>
          </a:p>
        </p:txBody>
      </p:sp>
    </p:spTree>
    <p:extLst>
      <p:ext uri="{BB962C8B-B14F-4D97-AF65-F5344CB8AC3E}">
        <p14:creationId xmlns:p14="http://schemas.microsoft.com/office/powerpoint/2010/main" val="4737895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E231B-A9E1-4FD6-955C-31F8FB216DCD}"/>
              </a:ext>
            </a:extLst>
          </p:cNvPr>
          <p:cNvSpPr>
            <a:spLocks noGrp="1"/>
          </p:cNvSpPr>
          <p:nvPr>
            <p:ph type="title"/>
          </p:nvPr>
        </p:nvSpPr>
        <p:spPr/>
        <p:txBody>
          <a:bodyPr>
            <a:normAutofit/>
          </a:bodyPr>
          <a:lstStyle/>
          <a:p>
            <a:r>
              <a:rPr lang="en-US" b="1" dirty="0"/>
              <a:t>Example DASH Representation and Segments for ISOBMFF</a:t>
            </a:r>
            <a:endParaRPr lang="de-DE" dirty="0"/>
          </a:p>
        </p:txBody>
      </p:sp>
      <p:cxnSp>
        <p:nvCxnSpPr>
          <p:cNvPr id="4" name="Gerade Verbindung 35">
            <a:extLst>
              <a:ext uri="{FF2B5EF4-FFF2-40B4-BE49-F238E27FC236}">
                <a16:creationId xmlns:a16="http://schemas.microsoft.com/office/drawing/2014/main" id="{AE76D3EE-03C1-4398-89DD-BB0A186B62CC}"/>
              </a:ext>
            </a:extLst>
          </p:cNvPr>
          <p:cNvCxnSpPr/>
          <p:nvPr/>
        </p:nvCxnSpPr>
        <p:spPr bwMode="auto">
          <a:xfrm>
            <a:off x="3758879" y="2794685"/>
            <a:ext cx="152399" cy="519660"/>
          </a:xfrm>
          <a:prstGeom prst="line">
            <a:avLst/>
          </a:prstGeom>
          <a:noFill/>
          <a:ln w="38100" cap="flat" cmpd="sng" algn="ctr">
            <a:solidFill>
              <a:srgbClr val="EEECE1"/>
            </a:solidFill>
            <a:prstDash val="solid"/>
            <a:headEnd type="none" w="med" len="med"/>
            <a:tailEnd type="none" w="med" len="med"/>
          </a:ln>
          <a:effectLst>
            <a:outerShdw blurRad="40000" dist="23000" dir="5400000" rotWithShape="0">
              <a:srgbClr val="000000">
                <a:alpha val="35000"/>
              </a:srgbClr>
            </a:outerShdw>
          </a:effectLst>
        </p:spPr>
      </p:cxnSp>
      <p:cxnSp>
        <p:nvCxnSpPr>
          <p:cNvPr id="5" name="Gerade Verbindung 35">
            <a:extLst>
              <a:ext uri="{FF2B5EF4-FFF2-40B4-BE49-F238E27FC236}">
                <a16:creationId xmlns:a16="http://schemas.microsoft.com/office/drawing/2014/main" id="{ABED1399-3528-4BEF-B569-1AF3B4DFD0F4}"/>
              </a:ext>
            </a:extLst>
          </p:cNvPr>
          <p:cNvCxnSpPr/>
          <p:nvPr/>
        </p:nvCxnSpPr>
        <p:spPr bwMode="auto">
          <a:xfrm flipH="1">
            <a:off x="6674992" y="2807253"/>
            <a:ext cx="152399" cy="519660"/>
          </a:xfrm>
          <a:prstGeom prst="line">
            <a:avLst/>
          </a:prstGeom>
          <a:noFill/>
          <a:ln w="38100" cap="flat" cmpd="sng" algn="ctr">
            <a:solidFill>
              <a:srgbClr val="EEECE1"/>
            </a:solidFill>
            <a:prstDash val="solid"/>
            <a:headEnd type="none" w="med" len="med"/>
            <a:tailEnd type="none" w="med" len="med"/>
          </a:ln>
          <a:effectLst>
            <a:outerShdw blurRad="40000" dist="23000" dir="5400000" rotWithShape="0">
              <a:srgbClr val="000000">
                <a:alpha val="35000"/>
              </a:srgbClr>
            </a:outerShdw>
          </a:effectLst>
        </p:spPr>
      </p:cxnSp>
      <p:cxnSp>
        <p:nvCxnSpPr>
          <p:cNvPr id="6" name="Gerade Verbindung 35">
            <a:extLst>
              <a:ext uri="{FF2B5EF4-FFF2-40B4-BE49-F238E27FC236}">
                <a16:creationId xmlns:a16="http://schemas.microsoft.com/office/drawing/2014/main" id="{E39EBBFF-CF77-44A7-ADC0-E3406B20881C}"/>
              </a:ext>
            </a:extLst>
          </p:cNvPr>
          <p:cNvCxnSpPr/>
          <p:nvPr/>
        </p:nvCxnSpPr>
        <p:spPr bwMode="auto">
          <a:xfrm>
            <a:off x="1809917" y="2776589"/>
            <a:ext cx="152399" cy="519660"/>
          </a:xfrm>
          <a:prstGeom prst="line">
            <a:avLst/>
          </a:prstGeom>
          <a:noFill/>
          <a:ln w="38100" cap="flat" cmpd="sng" algn="ctr">
            <a:solidFill>
              <a:srgbClr val="EEECE1"/>
            </a:solidFill>
            <a:prstDash val="solid"/>
            <a:headEnd type="none" w="med" len="med"/>
            <a:tailEnd type="none" w="med" len="med"/>
          </a:ln>
          <a:effectLst>
            <a:outerShdw blurRad="40000" dist="23000" dir="5400000" rotWithShape="0">
              <a:srgbClr val="000000">
                <a:alpha val="35000"/>
              </a:srgbClr>
            </a:outerShdw>
          </a:effectLst>
        </p:spPr>
      </p:cxnSp>
      <p:cxnSp>
        <p:nvCxnSpPr>
          <p:cNvPr id="7" name="Gerade Verbindung 35">
            <a:extLst>
              <a:ext uri="{FF2B5EF4-FFF2-40B4-BE49-F238E27FC236}">
                <a16:creationId xmlns:a16="http://schemas.microsoft.com/office/drawing/2014/main" id="{3659F220-B608-40A5-8A3F-87EEC6D2DEDF}"/>
              </a:ext>
            </a:extLst>
          </p:cNvPr>
          <p:cNvCxnSpPr/>
          <p:nvPr/>
        </p:nvCxnSpPr>
        <p:spPr bwMode="auto">
          <a:xfrm flipH="1">
            <a:off x="3521483" y="2789156"/>
            <a:ext cx="152399" cy="519660"/>
          </a:xfrm>
          <a:prstGeom prst="line">
            <a:avLst/>
          </a:prstGeom>
          <a:noFill/>
          <a:ln w="38100" cap="flat" cmpd="sng" algn="ctr">
            <a:solidFill>
              <a:srgbClr val="EEECE1"/>
            </a:solidFill>
            <a:prstDash val="solid"/>
            <a:headEnd type="none" w="med" len="med"/>
            <a:tailEnd type="none" w="med" len="med"/>
          </a:ln>
          <a:effectLst>
            <a:outerShdw blurRad="40000" dist="23000" dir="5400000" rotWithShape="0">
              <a:srgbClr val="000000">
                <a:alpha val="35000"/>
              </a:srgbClr>
            </a:outerShdw>
          </a:effectLst>
        </p:spPr>
      </p:cxnSp>
      <p:sp>
        <p:nvSpPr>
          <p:cNvPr id="8" name="Abgerundetes Rechteck 6">
            <a:extLst>
              <a:ext uri="{FF2B5EF4-FFF2-40B4-BE49-F238E27FC236}">
                <a16:creationId xmlns:a16="http://schemas.microsoft.com/office/drawing/2014/main" id="{AD3B918B-E00C-4BCC-85C9-4FD6D79DCDFD}"/>
              </a:ext>
            </a:extLst>
          </p:cNvPr>
          <p:cNvSpPr/>
          <p:nvPr/>
        </p:nvSpPr>
        <p:spPr>
          <a:xfrm>
            <a:off x="2644260" y="2162608"/>
            <a:ext cx="1052428" cy="644649"/>
          </a:xfrm>
          <a:prstGeom prst="roundRect">
            <a:avLst/>
          </a:prstGeom>
          <a:solidFill>
            <a:srgbClr val="0070C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moov</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sp>
        <p:nvSpPr>
          <p:cNvPr id="9" name="Abgerundetes Rechteck 7">
            <a:extLst>
              <a:ext uri="{FF2B5EF4-FFF2-40B4-BE49-F238E27FC236}">
                <a16:creationId xmlns:a16="http://schemas.microsoft.com/office/drawing/2014/main" id="{C5D6EFDE-0A32-4B3C-9A98-052DF0931F13}"/>
              </a:ext>
            </a:extLst>
          </p:cNvPr>
          <p:cNvSpPr/>
          <p:nvPr/>
        </p:nvSpPr>
        <p:spPr>
          <a:xfrm>
            <a:off x="3738399" y="2162608"/>
            <a:ext cx="750283" cy="644649"/>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moof</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sp>
        <p:nvSpPr>
          <p:cNvPr id="10" name="Abgerundetes Rechteck 8">
            <a:extLst>
              <a:ext uri="{FF2B5EF4-FFF2-40B4-BE49-F238E27FC236}">
                <a16:creationId xmlns:a16="http://schemas.microsoft.com/office/drawing/2014/main" id="{107951ED-4BA3-47B9-8A73-2B0BA5295DBB}"/>
              </a:ext>
            </a:extLst>
          </p:cNvPr>
          <p:cNvSpPr/>
          <p:nvPr/>
        </p:nvSpPr>
        <p:spPr>
          <a:xfrm>
            <a:off x="4527623" y="2162608"/>
            <a:ext cx="750283" cy="644649"/>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mdat</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sp>
        <p:nvSpPr>
          <p:cNvPr id="11" name="Abgerundetes Rechteck 9">
            <a:extLst>
              <a:ext uri="{FF2B5EF4-FFF2-40B4-BE49-F238E27FC236}">
                <a16:creationId xmlns:a16="http://schemas.microsoft.com/office/drawing/2014/main" id="{9105476B-02F5-4007-AC2A-B1E1408F600E}"/>
              </a:ext>
            </a:extLst>
          </p:cNvPr>
          <p:cNvSpPr/>
          <p:nvPr/>
        </p:nvSpPr>
        <p:spPr>
          <a:xfrm>
            <a:off x="5314479" y="2162608"/>
            <a:ext cx="750283" cy="644649"/>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moof</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sp>
        <p:nvSpPr>
          <p:cNvPr id="12" name="Abgerundetes Rechteck 10">
            <a:extLst>
              <a:ext uri="{FF2B5EF4-FFF2-40B4-BE49-F238E27FC236}">
                <a16:creationId xmlns:a16="http://schemas.microsoft.com/office/drawing/2014/main" id="{BF730602-21CA-4809-B04B-22DC08A0AED9}"/>
              </a:ext>
            </a:extLst>
          </p:cNvPr>
          <p:cNvSpPr/>
          <p:nvPr/>
        </p:nvSpPr>
        <p:spPr>
          <a:xfrm>
            <a:off x="6103699" y="2162608"/>
            <a:ext cx="750283" cy="644649"/>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mdat</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sp>
        <p:nvSpPr>
          <p:cNvPr id="13" name="Abgerundetes Rechteck 11">
            <a:extLst>
              <a:ext uri="{FF2B5EF4-FFF2-40B4-BE49-F238E27FC236}">
                <a16:creationId xmlns:a16="http://schemas.microsoft.com/office/drawing/2014/main" id="{765EC5F6-D1FC-4ADE-876F-4D9A329877D5}"/>
              </a:ext>
            </a:extLst>
          </p:cNvPr>
          <p:cNvSpPr/>
          <p:nvPr/>
        </p:nvSpPr>
        <p:spPr>
          <a:xfrm>
            <a:off x="9074471" y="2162608"/>
            <a:ext cx="750283" cy="644649"/>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moof</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sp>
        <p:nvSpPr>
          <p:cNvPr id="14" name="Abgerundetes Rechteck 12">
            <a:extLst>
              <a:ext uri="{FF2B5EF4-FFF2-40B4-BE49-F238E27FC236}">
                <a16:creationId xmlns:a16="http://schemas.microsoft.com/office/drawing/2014/main" id="{B7FAF9F9-EBB0-45BC-A360-49DB43ABF838}"/>
              </a:ext>
            </a:extLst>
          </p:cNvPr>
          <p:cNvSpPr/>
          <p:nvPr/>
        </p:nvSpPr>
        <p:spPr>
          <a:xfrm>
            <a:off x="9863695" y="2162608"/>
            <a:ext cx="750283" cy="644649"/>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mdat</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sp>
        <p:nvSpPr>
          <p:cNvPr id="15" name="Abgerundetes Rechteck 13">
            <a:extLst>
              <a:ext uri="{FF2B5EF4-FFF2-40B4-BE49-F238E27FC236}">
                <a16:creationId xmlns:a16="http://schemas.microsoft.com/office/drawing/2014/main" id="{C0BF67B6-6ADA-4913-9829-523703CFC073}"/>
              </a:ext>
            </a:extLst>
          </p:cNvPr>
          <p:cNvSpPr/>
          <p:nvPr/>
        </p:nvSpPr>
        <p:spPr>
          <a:xfrm>
            <a:off x="1906577" y="3223531"/>
            <a:ext cx="1620548" cy="825693"/>
          </a:xfrm>
          <a:prstGeom prst="roundRect">
            <a:avLst/>
          </a:prstGeom>
          <a:solidFill>
            <a:srgbClr val="0070C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a:ea typeface="+mn-ea"/>
                <a:cs typeface="+mn-cs"/>
              </a:rPr>
              <a:t>Initialization</a:t>
            </a:r>
            <a:br>
              <a:rPr kumimoji="0" lang="en-US" sz="1600" b="0" i="0" u="none" strike="noStrike" kern="0" cap="none" spc="0" normalizeH="0" baseline="0" noProof="0" dirty="0">
                <a:ln>
                  <a:noFill/>
                </a:ln>
                <a:solidFill>
                  <a:prstClr val="white"/>
                </a:solidFill>
                <a:effectLst/>
                <a:uLnTx/>
                <a:uFillTx/>
                <a:latin typeface="Calibri"/>
                <a:ea typeface="+mn-ea"/>
                <a:cs typeface="+mn-cs"/>
              </a:rPr>
            </a:br>
            <a:r>
              <a:rPr kumimoji="0" lang="en-US" sz="1600" b="0" i="0" u="none" strike="noStrike" kern="0" cap="none" spc="0" normalizeH="0" baseline="0" noProof="0" dirty="0">
                <a:ln>
                  <a:noFill/>
                </a:ln>
                <a:solidFill>
                  <a:prstClr val="white"/>
                </a:solidFill>
                <a:effectLst/>
                <a:uLnTx/>
                <a:uFillTx/>
                <a:latin typeface="Calibri"/>
                <a:ea typeface="+mn-ea"/>
                <a:cs typeface="+mn-cs"/>
              </a:rPr>
              <a:t>Segment</a:t>
            </a:r>
          </a:p>
        </p:txBody>
      </p:sp>
      <p:sp>
        <p:nvSpPr>
          <p:cNvPr id="16" name="Abgerundetes Rechteck 14">
            <a:extLst>
              <a:ext uri="{FF2B5EF4-FFF2-40B4-BE49-F238E27FC236}">
                <a16:creationId xmlns:a16="http://schemas.microsoft.com/office/drawing/2014/main" id="{5BC3DE4F-A3BF-4666-BF8D-B885E8FD205A}"/>
              </a:ext>
            </a:extLst>
          </p:cNvPr>
          <p:cNvSpPr/>
          <p:nvPr/>
        </p:nvSpPr>
        <p:spPr>
          <a:xfrm>
            <a:off x="1768886" y="2162608"/>
            <a:ext cx="826205" cy="644649"/>
          </a:xfrm>
          <a:prstGeom prst="roundRect">
            <a:avLst/>
          </a:prstGeom>
          <a:solidFill>
            <a:srgbClr val="0070C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ftyp</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cxnSp>
        <p:nvCxnSpPr>
          <p:cNvPr id="17" name="Gerade Verbindung 21">
            <a:extLst>
              <a:ext uri="{FF2B5EF4-FFF2-40B4-BE49-F238E27FC236}">
                <a16:creationId xmlns:a16="http://schemas.microsoft.com/office/drawing/2014/main" id="{80A5609D-BF38-4FBE-911F-AE534DCDEC9E}"/>
              </a:ext>
            </a:extLst>
          </p:cNvPr>
          <p:cNvCxnSpPr/>
          <p:nvPr/>
        </p:nvCxnSpPr>
        <p:spPr>
          <a:xfrm>
            <a:off x="8644460" y="2490078"/>
            <a:ext cx="287216" cy="0"/>
          </a:xfrm>
          <a:prstGeom prst="line">
            <a:avLst/>
          </a:prstGeom>
          <a:solidFill>
            <a:srgbClr val="9BBB59"/>
          </a:solidFill>
          <a:ln w="25400" cap="flat" cmpd="sng" algn="ctr">
            <a:solidFill>
              <a:srgbClr val="9BBB59">
                <a:shade val="50000"/>
              </a:srgbClr>
            </a:solidFill>
            <a:prstDash val="sysDash"/>
          </a:ln>
          <a:effectLst/>
        </p:spPr>
      </p:cxnSp>
      <p:sp>
        <p:nvSpPr>
          <p:cNvPr id="18" name="Abgerundetes Rechteck 28">
            <a:extLst>
              <a:ext uri="{FF2B5EF4-FFF2-40B4-BE49-F238E27FC236}">
                <a16:creationId xmlns:a16="http://schemas.microsoft.com/office/drawing/2014/main" id="{66854D7B-5F82-464A-B96F-C8C627BEE4F5}"/>
              </a:ext>
            </a:extLst>
          </p:cNvPr>
          <p:cNvSpPr/>
          <p:nvPr/>
        </p:nvSpPr>
        <p:spPr>
          <a:xfrm>
            <a:off x="3875637" y="3314351"/>
            <a:ext cx="2808147" cy="644065"/>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a:ea typeface="+mn-ea"/>
                <a:cs typeface="+mn-cs"/>
              </a:rPr>
              <a:t>Media Segment</a:t>
            </a:r>
          </a:p>
        </p:txBody>
      </p:sp>
      <p:sp>
        <p:nvSpPr>
          <p:cNvPr id="19" name="Abgerundetes Rechteck 30">
            <a:extLst>
              <a:ext uri="{FF2B5EF4-FFF2-40B4-BE49-F238E27FC236}">
                <a16:creationId xmlns:a16="http://schemas.microsoft.com/office/drawing/2014/main" id="{37837EC1-9DD7-414E-BDDE-F96D52EA5219}"/>
              </a:ext>
            </a:extLst>
          </p:cNvPr>
          <p:cNvSpPr/>
          <p:nvPr/>
        </p:nvSpPr>
        <p:spPr>
          <a:xfrm>
            <a:off x="6888770" y="2162608"/>
            <a:ext cx="750283" cy="644649"/>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moof</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sp>
        <p:nvSpPr>
          <p:cNvPr id="20" name="Abgerundetes Rechteck 31">
            <a:extLst>
              <a:ext uri="{FF2B5EF4-FFF2-40B4-BE49-F238E27FC236}">
                <a16:creationId xmlns:a16="http://schemas.microsoft.com/office/drawing/2014/main" id="{58B12AF6-8D46-4E90-873C-3CA5C7D794F2}"/>
              </a:ext>
            </a:extLst>
          </p:cNvPr>
          <p:cNvSpPr/>
          <p:nvPr/>
        </p:nvSpPr>
        <p:spPr>
          <a:xfrm>
            <a:off x="7677988" y="2162608"/>
            <a:ext cx="750283" cy="644649"/>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mdat</a:t>
            </a:r>
            <a:endParaRPr kumimoji="0" lang="en-US" sz="1600" b="0" i="0" u="none" strike="noStrike" kern="0" cap="none" spc="0" normalizeH="0" baseline="0" noProof="0" dirty="0">
              <a:ln>
                <a:noFill/>
              </a:ln>
              <a:solidFill>
                <a:prstClr val="white"/>
              </a:solidFill>
              <a:effectLst/>
              <a:uLnTx/>
              <a:uFillTx/>
              <a:latin typeface="Calibri"/>
              <a:ea typeface="+mn-ea"/>
              <a:cs typeface="+mn-cs"/>
            </a:endParaRPr>
          </a:p>
        </p:txBody>
      </p:sp>
      <p:sp>
        <p:nvSpPr>
          <p:cNvPr id="21" name="Abgerundetes Rechteck 28">
            <a:extLst>
              <a:ext uri="{FF2B5EF4-FFF2-40B4-BE49-F238E27FC236}">
                <a16:creationId xmlns:a16="http://schemas.microsoft.com/office/drawing/2014/main" id="{9CCB4CE8-2FD4-46CF-84A2-6602DE5D8262}"/>
              </a:ext>
            </a:extLst>
          </p:cNvPr>
          <p:cNvSpPr/>
          <p:nvPr/>
        </p:nvSpPr>
        <p:spPr>
          <a:xfrm>
            <a:off x="4037340" y="5126515"/>
            <a:ext cx="4552886" cy="644065"/>
          </a:xfrm>
          <a:prstGeom prst="roundRect">
            <a:avLst/>
          </a:prstGeom>
          <a:solidFill>
            <a:schemeClr val="tx2">
              <a:lumMod val="75000"/>
            </a:schemeClr>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a:ea typeface="+mn-ea"/>
                <a:cs typeface="+mn-cs"/>
              </a:rPr>
              <a:t>Representation</a:t>
            </a:r>
          </a:p>
        </p:txBody>
      </p:sp>
      <p:cxnSp>
        <p:nvCxnSpPr>
          <p:cNvPr id="22" name="Gerade Verbindung 35">
            <a:extLst>
              <a:ext uri="{FF2B5EF4-FFF2-40B4-BE49-F238E27FC236}">
                <a16:creationId xmlns:a16="http://schemas.microsoft.com/office/drawing/2014/main" id="{72EBE2E9-5392-4E1B-BD86-71CA6FF2FB3E}"/>
              </a:ext>
            </a:extLst>
          </p:cNvPr>
          <p:cNvCxnSpPr>
            <a:cxnSpLocks/>
          </p:cNvCxnSpPr>
          <p:nvPr/>
        </p:nvCxnSpPr>
        <p:spPr bwMode="auto">
          <a:xfrm>
            <a:off x="9136429" y="2789156"/>
            <a:ext cx="152399" cy="519660"/>
          </a:xfrm>
          <a:prstGeom prst="line">
            <a:avLst/>
          </a:prstGeom>
          <a:noFill/>
          <a:ln w="38100" cap="flat" cmpd="sng" algn="ctr">
            <a:solidFill>
              <a:srgbClr val="EEECE1"/>
            </a:solidFill>
            <a:prstDash val="solid"/>
            <a:headEnd type="none" w="med" len="med"/>
            <a:tailEnd type="none" w="med" len="med"/>
          </a:ln>
          <a:effectLst>
            <a:outerShdw blurRad="40000" dist="23000" dir="5400000" rotWithShape="0">
              <a:srgbClr val="000000">
                <a:alpha val="35000"/>
              </a:srgbClr>
            </a:outerShdw>
          </a:effectLst>
        </p:spPr>
      </p:cxnSp>
      <p:cxnSp>
        <p:nvCxnSpPr>
          <p:cNvPr id="23" name="Gerade Verbindung 35">
            <a:extLst>
              <a:ext uri="{FF2B5EF4-FFF2-40B4-BE49-F238E27FC236}">
                <a16:creationId xmlns:a16="http://schemas.microsoft.com/office/drawing/2014/main" id="{AA2AC3A8-5EE4-4AA5-964E-5B47DEA850F7}"/>
              </a:ext>
            </a:extLst>
          </p:cNvPr>
          <p:cNvCxnSpPr>
            <a:cxnSpLocks/>
          </p:cNvCxnSpPr>
          <p:nvPr/>
        </p:nvCxnSpPr>
        <p:spPr bwMode="auto">
          <a:xfrm flipH="1">
            <a:off x="10456712" y="2776589"/>
            <a:ext cx="152399" cy="519660"/>
          </a:xfrm>
          <a:prstGeom prst="line">
            <a:avLst/>
          </a:prstGeom>
          <a:noFill/>
          <a:ln w="38100" cap="flat" cmpd="sng" algn="ctr">
            <a:solidFill>
              <a:srgbClr val="EEECE1"/>
            </a:solidFill>
            <a:prstDash val="solid"/>
            <a:headEnd type="none" w="med" len="med"/>
            <a:tailEnd type="none" w="med" len="med"/>
          </a:ln>
          <a:effectLst>
            <a:outerShdw blurRad="40000" dist="23000" dir="5400000" rotWithShape="0">
              <a:srgbClr val="000000">
                <a:alpha val="35000"/>
              </a:srgbClr>
            </a:outerShdw>
          </a:effectLst>
        </p:spPr>
      </p:cxnSp>
      <p:sp>
        <p:nvSpPr>
          <p:cNvPr id="24" name="Abgerundetes Rechteck 28">
            <a:extLst>
              <a:ext uri="{FF2B5EF4-FFF2-40B4-BE49-F238E27FC236}">
                <a16:creationId xmlns:a16="http://schemas.microsoft.com/office/drawing/2014/main" id="{389D9A95-86C8-43FD-92AF-E649CEC07269}"/>
              </a:ext>
            </a:extLst>
          </p:cNvPr>
          <p:cNvSpPr/>
          <p:nvPr/>
        </p:nvSpPr>
        <p:spPr>
          <a:xfrm>
            <a:off x="9288828" y="3314351"/>
            <a:ext cx="1171863" cy="644065"/>
          </a:xfrm>
          <a:prstGeom prst="roundRect">
            <a:avLst/>
          </a:prstGeom>
          <a:solidFill>
            <a:srgbClr val="00B0F0"/>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a:ea typeface="+mn-ea"/>
                <a:cs typeface="+mn-cs"/>
              </a:rPr>
              <a:t>Media Segment</a:t>
            </a:r>
          </a:p>
        </p:txBody>
      </p:sp>
      <p:cxnSp>
        <p:nvCxnSpPr>
          <p:cNvPr id="25" name="Gerade Verbindung 35">
            <a:extLst>
              <a:ext uri="{FF2B5EF4-FFF2-40B4-BE49-F238E27FC236}">
                <a16:creationId xmlns:a16="http://schemas.microsoft.com/office/drawing/2014/main" id="{98A427E6-DC6F-4C7E-ACFF-DAA6788B814B}"/>
              </a:ext>
            </a:extLst>
          </p:cNvPr>
          <p:cNvCxnSpPr>
            <a:cxnSpLocks/>
          </p:cNvCxnSpPr>
          <p:nvPr/>
        </p:nvCxnSpPr>
        <p:spPr bwMode="auto">
          <a:xfrm>
            <a:off x="1962316" y="4024993"/>
            <a:ext cx="2075024" cy="1192330"/>
          </a:xfrm>
          <a:prstGeom prst="line">
            <a:avLst/>
          </a:prstGeom>
          <a:noFill/>
          <a:ln w="38100" cap="flat" cmpd="sng" algn="ctr">
            <a:solidFill>
              <a:srgbClr val="EEECE1"/>
            </a:solidFill>
            <a:prstDash val="solid"/>
            <a:headEnd type="none" w="med" len="med"/>
            <a:tailEnd type="none" w="med" len="med"/>
          </a:ln>
          <a:effectLst>
            <a:outerShdw blurRad="40000" dist="23000" dir="5400000" rotWithShape="0">
              <a:srgbClr val="000000">
                <a:alpha val="35000"/>
              </a:srgbClr>
            </a:outerShdw>
          </a:effectLst>
        </p:spPr>
      </p:cxnSp>
      <p:cxnSp>
        <p:nvCxnSpPr>
          <p:cNvPr id="26" name="Gerade Verbindung 35">
            <a:extLst>
              <a:ext uri="{FF2B5EF4-FFF2-40B4-BE49-F238E27FC236}">
                <a16:creationId xmlns:a16="http://schemas.microsoft.com/office/drawing/2014/main" id="{8161BE58-0C60-486E-AA33-B6DEDED545EA}"/>
              </a:ext>
            </a:extLst>
          </p:cNvPr>
          <p:cNvCxnSpPr>
            <a:cxnSpLocks/>
          </p:cNvCxnSpPr>
          <p:nvPr/>
        </p:nvCxnSpPr>
        <p:spPr bwMode="auto">
          <a:xfrm flipH="1">
            <a:off x="8590226" y="3958416"/>
            <a:ext cx="1866486" cy="1168099"/>
          </a:xfrm>
          <a:prstGeom prst="line">
            <a:avLst/>
          </a:prstGeom>
          <a:noFill/>
          <a:ln w="38100" cap="flat" cmpd="sng" algn="ctr">
            <a:solidFill>
              <a:srgbClr val="EEECE1"/>
            </a:solidFill>
            <a:prstDash val="solid"/>
            <a:headEnd type="none" w="med" len="med"/>
            <a:tailEnd type="none" w="med" len="med"/>
          </a:ln>
          <a:effectLst>
            <a:outerShdw blurRad="40000" dist="23000" dir="5400000" rotWithShape="0">
              <a:srgbClr val="000000">
                <a:alpha val="35000"/>
              </a:srgbClr>
            </a:outerShdw>
          </a:effectLst>
        </p:spPr>
      </p:cxnSp>
    </p:spTree>
    <p:extLst>
      <p:ext uri="{BB962C8B-B14F-4D97-AF65-F5344CB8AC3E}">
        <p14:creationId xmlns:p14="http://schemas.microsoft.com/office/powerpoint/2010/main" val="3961040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FAD03-2991-49E6-91CA-0555EF03EC00}"/>
              </a:ext>
            </a:extLst>
          </p:cNvPr>
          <p:cNvSpPr>
            <a:spLocks noGrp="1"/>
          </p:cNvSpPr>
          <p:nvPr>
            <p:ph type="title"/>
          </p:nvPr>
        </p:nvSpPr>
        <p:spPr/>
        <p:txBody>
          <a:bodyPr/>
          <a:lstStyle/>
          <a:p>
            <a:r>
              <a:rPr lang="de-DE" dirty="0" err="1"/>
              <a:t>Overview</a:t>
            </a:r>
            <a:endParaRPr lang="de-DE" dirty="0"/>
          </a:p>
        </p:txBody>
      </p:sp>
      <p:sp>
        <p:nvSpPr>
          <p:cNvPr id="3" name="Content Placeholder 2">
            <a:extLst>
              <a:ext uri="{FF2B5EF4-FFF2-40B4-BE49-F238E27FC236}">
                <a16:creationId xmlns:a16="http://schemas.microsoft.com/office/drawing/2014/main" id="{B0C12C68-9FE5-439F-8F37-D553CB50C5BC}"/>
              </a:ext>
            </a:extLst>
          </p:cNvPr>
          <p:cNvSpPr>
            <a:spLocks noGrp="1"/>
          </p:cNvSpPr>
          <p:nvPr>
            <p:ph idx="1"/>
          </p:nvPr>
        </p:nvSpPr>
        <p:spPr/>
        <p:txBody>
          <a:bodyPr>
            <a:normAutofit/>
          </a:bodyPr>
          <a:lstStyle/>
          <a:p>
            <a:pPr lvl="0"/>
            <a:r>
              <a:rPr lang="de-DE" sz="2400" dirty="0"/>
              <a:t>Basics and </a:t>
            </a:r>
            <a:r>
              <a:rPr lang="de-DE" sz="2400" dirty="0" err="1"/>
              <a:t>History</a:t>
            </a:r>
            <a:endParaRPr lang="de-DE" sz="2400" dirty="0"/>
          </a:p>
          <a:p>
            <a:pPr lvl="0"/>
            <a:r>
              <a:rPr lang="en-US" sz="2400" dirty="0"/>
              <a:t>Structures and Principles</a:t>
            </a:r>
          </a:p>
          <a:p>
            <a:pPr lvl="0"/>
            <a:r>
              <a:rPr lang="en-US" sz="2400" dirty="0"/>
              <a:t>More than just a paper spec – Tools and Deployments</a:t>
            </a:r>
          </a:p>
          <a:p>
            <a:pPr lvl="0"/>
            <a:r>
              <a:rPr lang="en-US" sz="2400" dirty="0"/>
              <a:t>ISO BMFF and streaming</a:t>
            </a:r>
          </a:p>
          <a:p>
            <a:pPr lvl="0"/>
            <a:r>
              <a:rPr lang="en-US" sz="2400" dirty="0"/>
              <a:t>Other recent application formats</a:t>
            </a:r>
          </a:p>
          <a:p>
            <a:pPr lvl="0"/>
            <a:r>
              <a:rPr lang="en-US" sz="2400" dirty="0"/>
              <a:t>Crystal Ball – What’s next?</a:t>
            </a:r>
          </a:p>
          <a:p>
            <a:pPr lvl="0"/>
            <a:r>
              <a:rPr lang="en-US" sz="2400" dirty="0"/>
              <a:t>Summary </a:t>
            </a:r>
          </a:p>
          <a:p>
            <a:endParaRPr lang="de-DE" dirty="0"/>
          </a:p>
        </p:txBody>
      </p:sp>
    </p:spTree>
    <p:extLst>
      <p:ext uri="{BB962C8B-B14F-4D97-AF65-F5344CB8AC3E}">
        <p14:creationId xmlns:p14="http://schemas.microsoft.com/office/powerpoint/2010/main" val="21006137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4FC10B2-BCD5-46E2-A2E0-F714BE70C5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92C2962D-5AA6-4EB0-9A2C-F385BF76A2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5196A65C-A88E-4E6C-9882-A77D52FCE4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a:extLst>
              <a:ext uri="{FF2B5EF4-FFF2-40B4-BE49-F238E27FC236}">
                <a16:creationId xmlns:a16="http://schemas.microsoft.com/office/drawing/2014/main" id="{9D656BC9-D198-47EB-BF65-7B922CED418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78" name="Oval 77">
              <a:extLst>
                <a:ext uri="{FF2B5EF4-FFF2-40B4-BE49-F238E27FC236}">
                  <a16:creationId xmlns:a16="http://schemas.microsoft.com/office/drawing/2014/main" id="{9C92DB27-596D-48D1-BB72-94081C9C1E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79" name="Oval 78">
              <a:extLst>
                <a:ext uri="{FF2B5EF4-FFF2-40B4-BE49-F238E27FC236}">
                  <a16:creationId xmlns:a16="http://schemas.microsoft.com/office/drawing/2014/main" id="{9AF33BFF-A87A-4022-BFF0-6C6E10173D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81" name="Rectangle 80">
            <a:extLst>
              <a:ext uri="{FF2B5EF4-FFF2-40B4-BE49-F238E27FC236}">
                <a16:creationId xmlns:a16="http://schemas.microsoft.com/office/drawing/2014/main" id="{8363C3DA-5063-4048-965B-F5FDB35CC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3" name="Rectangle 82">
            <a:extLst>
              <a:ext uri="{FF2B5EF4-FFF2-40B4-BE49-F238E27FC236}">
                <a16:creationId xmlns:a16="http://schemas.microsoft.com/office/drawing/2014/main" id="{4BE79ECB-20D1-486E-B39D-0F98D69BE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E2F1DBD8-7930-4EF6-AF8F-F6A674303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972D3B-7497-4D10-9C27-8FF51A22DCE4}"/>
              </a:ext>
            </a:extLst>
          </p:cNvPr>
          <p:cNvSpPr>
            <a:spLocks noGrp="1"/>
          </p:cNvSpPr>
          <p:nvPr>
            <p:ph type="title"/>
          </p:nvPr>
        </p:nvSpPr>
        <p:spPr>
          <a:xfrm>
            <a:off x="8200102" y="1432223"/>
            <a:ext cx="2818417" cy="3357976"/>
          </a:xfrm>
        </p:spPr>
        <p:txBody>
          <a:bodyPr vert="horz" lIns="91440" tIns="45720" rIns="91440" bIns="45720" rtlCol="0" anchor="ctr">
            <a:normAutofit/>
          </a:bodyPr>
          <a:lstStyle/>
          <a:p>
            <a:pPr>
              <a:lnSpc>
                <a:spcPct val="80000"/>
              </a:lnSpc>
            </a:pPr>
            <a:r>
              <a:rPr lang="en-US" sz="6000" kern="1200" cap="all" baseline="0">
                <a:blipFill dpi="0" rotWithShape="1">
                  <a:blip r:embed="rId4">
                    <a:extLst/>
                  </a:blip>
                  <a:srcRect/>
                  <a:tile tx="6350" ty="-127000" sx="65000" sy="64000" flip="none" algn="tl"/>
                </a:blipFill>
                <a:latin typeface="+mj-lt"/>
                <a:ea typeface="+mj-ea"/>
                <a:cs typeface="+mj-cs"/>
              </a:rPr>
              <a:t>Segment Index</a:t>
            </a:r>
          </a:p>
        </p:txBody>
      </p:sp>
      <p:pic>
        <p:nvPicPr>
          <p:cNvPr id="1026" name="Picture 2" descr="Image result for iso base media file format">
            <a:extLst>
              <a:ext uri="{FF2B5EF4-FFF2-40B4-BE49-F238E27FC236}">
                <a16:creationId xmlns:a16="http://schemas.microsoft.com/office/drawing/2014/main" id="{4A46AD22-FC52-47EC-81B7-F9295B9D7D3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16" r="11002"/>
          <a:stretch/>
        </p:blipFill>
        <p:spPr bwMode="auto">
          <a:xfrm>
            <a:off x="920833" y="1328839"/>
            <a:ext cx="6647395" cy="4131686"/>
          </a:xfrm>
          <a:prstGeom prst="rect">
            <a:avLst/>
          </a:prstGeom>
          <a:noFill/>
          <a:extLst>
            <a:ext uri="{909E8E84-426E-40DD-AFC4-6F175D3DCCD1}">
              <a14:hiddenFill xmlns:a14="http://schemas.microsoft.com/office/drawing/2010/main">
                <a:solidFill>
                  <a:srgbClr val="FFFFFF"/>
                </a:solidFill>
              </a14:hiddenFill>
            </a:ext>
          </a:extLst>
        </p:spPr>
      </p:pic>
      <p:sp>
        <p:nvSpPr>
          <p:cNvPr id="87" name="Rectangle 86">
            <a:extLst>
              <a:ext uri="{FF2B5EF4-FFF2-40B4-BE49-F238E27FC236}">
                <a16:creationId xmlns:a16="http://schemas.microsoft.com/office/drawing/2014/main" id="{F39044D3-8725-4D57-BD64-A96E7C271A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9" name="Group 88">
            <a:extLst>
              <a:ext uri="{FF2B5EF4-FFF2-40B4-BE49-F238E27FC236}">
                <a16:creationId xmlns:a16="http://schemas.microsoft.com/office/drawing/2014/main" id="{8DCC089B-F750-4C12-822F-DF53F4DD36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85338" y="4460675"/>
            <a:chExt cx="1080904" cy="1080902"/>
          </a:xfrm>
        </p:grpSpPr>
        <p:sp>
          <p:nvSpPr>
            <p:cNvPr id="90" name="Oval 89">
              <a:extLst>
                <a:ext uri="{FF2B5EF4-FFF2-40B4-BE49-F238E27FC236}">
                  <a16:creationId xmlns:a16="http://schemas.microsoft.com/office/drawing/2014/main" id="{3CDC7132-9021-4F21-AE5A-9B9B90C982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1" name="Oval 90">
              <a:extLst>
                <a:ext uri="{FF2B5EF4-FFF2-40B4-BE49-F238E27FC236}">
                  <a16:creationId xmlns:a16="http://schemas.microsoft.com/office/drawing/2014/main" id="{00D011B8-BF69-4B6B-B3D2-F1BA771086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21275397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51331-02DC-4E5E-866C-3D413F1737B3}"/>
              </a:ext>
            </a:extLst>
          </p:cNvPr>
          <p:cNvSpPr>
            <a:spLocks noGrp="1"/>
          </p:cNvSpPr>
          <p:nvPr>
            <p:ph type="title"/>
          </p:nvPr>
        </p:nvSpPr>
        <p:spPr/>
        <p:txBody>
          <a:bodyPr/>
          <a:lstStyle/>
          <a:p>
            <a:r>
              <a:rPr lang="de-DE" dirty="0"/>
              <a:t>Late Binding</a:t>
            </a:r>
          </a:p>
        </p:txBody>
      </p:sp>
      <p:sp>
        <p:nvSpPr>
          <p:cNvPr id="4" name="TextBox 3">
            <a:extLst>
              <a:ext uri="{FF2B5EF4-FFF2-40B4-BE49-F238E27FC236}">
                <a16:creationId xmlns:a16="http://schemas.microsoft.com/office/drawing/2014/main" id="{B88DED4C-F5A3-4479-80D8-48EA00157614}"/>
              </a:ext>
            </a:extLst>
          </p:cNvPr>
          <p:cNvSpPr txBox="1"/>
          <p:nvPr/>
        </p:nvSpPr>
        <p:spPr>
          <a:xfrm>
            <a:off x="295275" y="1807285"/>
            <a:ext cx="1361403" cy="923330"/>
          </a:xfrm>
          <a:prstGeom prst="rect">
            <a:avLst/>
          </a:prstGeom>
          <a:noFill/>
        </p:spPr>
        <p:txBody>
          <a:bodyPr wrap="square" rtlCol="0">
            <a:spAutoFit/>
          </a:bodyPr>
          <a:lstStyle/>
          <a:p>
            <a:r>
              <a:rPr lang="en-US" dirty="0"/>
              <a:t>Audio Selection Set</a:t>
            </a:r>
          </a:p>
        </p:txBody>
      </p:sp>
      <p:sp>
        <p:nvSpPr>
          <p:cNvPr id="5" name="TextBox 4">
            <a:extLst>
              <a:ext uri="{FF2B5EF4-FFF2-40B4-BE49-F238E27FC236}">
                <a16:creationId xmlns:a16="http://schemas.microsoft.com/office/drawing/2014/main" id="{F0252180-9987-4E24-9C85-A47E4CBC13E7}"/>
              </a:ext>
            </a:extLst>
          </p:cNvPr>
          <p:cNvSpPr txBox="1"/>
          <p:nvPr/>
        </p:nvSpPr>
        <p:spPr>
          <a:xfrm>
            <a:off x="286306" y="3186064"/>
            <a:ext cx="1361403" cy="923330"/>
          </a:xfrm>
          <a:prstGeom prst="rect">
            <a:avLst/>
          </a:prstGeom>
          <a:noFill/>
        </p:spPr>
        <p:txBody>
          <a:bodyPr wrap="square" rtlCol="0">
            <a:spAutoFit/>
          </a:bodyPr>
          <a:lstStyle/>
          <a:p>
            <a:r>
              <a:rPr lang="en-US" dirty="0"/>
              <a:t>Subtitle Selection Set</a:t>
            </a:r>
          </a:p>
        </p:txBody>
      </p:sp>
      <p:sp>
        <p:nvSpPr>
          <p:cNvPr id="6" name="TextBox 5">
            <a:extLst>
              <a:ext uri="{FF2B5EF4-FFF2-40B4-BE49-F238E27FC236}">
                <a16:creationId xmlns:a16="http://schemas.microsoft.com/office/drawing/2014/main" id="{3F818405-F9CC-4AA8-B6B8-7F81ABA2E879}"/>
              </a:ext>
            </a:extLst>
          </p:cNvPr>
          <p:cNvSpPr txBox="1"/>
          <p:nvPr/>
        </p:nvSpPr>
        <p:spPr>
          <a:xfrm>
            <a:off x="457200" y="5038184"/>
            <a:ext cx="1181540" cy="923330"/>
          </a:xfrm>
          <a:prstGeom prst="rect">
            <a:avLst/>
          </a:prstGeom>
          <a:noFill/>
        </p:spPr>
        <p:txBody>
          <a:bodyPr wrap="square" rtlCol="0">
            <a:spAutoFit/>
          </a:bodyPr>
          <a:lstStyle/>
          <a:p>
            <a:r>
              <a:rPr lang="en-US" dirty="0"/>
              <a:t>Video Selection Set</a:t>
            </a:r>
          </a:p>
        </p:txBody>
      </p:sp>
      <p:sp>
        <p:nvSpPr>
          <p:cNvPr id="7" name="Left Brace 6">
            <a:extLst>
              <a:ext uri="{FF2B5EF4-FFF2-40B4-BE49-F238E27FC236}">
                <a16:creationId xmlns:a16="http://schemas.microsoft.com/office/drawing/2014/main" id="{68CCBED2-5571-4B4E-B441-E85AD86B5B6A}"/>
              </a:ext>
            </a:extLst>
          </p:cNvPr>
          <p:cNvSpPr/>
          <p:nvPr/>
        </p:nvSpPr>
        <p:spPr>
          <a:xfrm>
            <a:off x="1638740" y="1613646"/>
            <a:ext cx="480516" cy="133390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Left Brace 7">
            <a:extLst>
              <a:ext uri="{FF2B5EF4-FFF2-40B4-BE49-F238E27FC236}">
                <a16:creationId xmlns:a16="http://schemas.microsoft.com/office/drawing/2014/main" id="{42B71835-C4E0-4ECB-8DBD-2DF059761C41}"/>
              </a:ext>
            </a:extLst>
          </p:cNvPr>
          <p:cNvSpPr/>
          <p:nvPr/>
        </p:nvSpPr>
        <p:spPr>
          <a:xfrm>
            <a:off x="1640531" y="3037184"/>
            <a:ext cx="480516" cy="131072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Left Brace 8">
            <a:extLst>
              <a:ext uri="{FF2B5EF4-FFF2-40B4-BE49-F238E27FC236}">
                <a16:creationId xmlns:a16="http://schemas.microsoft.com/office/drawing/2014/main" id="{A3FB114E-EFF2-4F2C-9A9D-85BEDCE2942B}"/>
              </a:ext>
            </a:extLst>
          </p:cNvPr>
          <p:cNvSpPr/>
          <p:nvPr/>
        </p:nvSpPr>
        <p:spPr>
          <a:xfrm>
            <a:off x="1642322" y="4464487"/>
            <a:ext cx="480516" cy="21514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9">
            <a:extLst>
              <a:ext uri="{FF2B5EF4-FFF2-40B4-BE49-F238E27FC236}">
                <a16:creationId xmlns:a16="http://schemas.microsoft.com/office/drawing/2014/main" id="{0A5C210B-37E4-49C4-9298-29DFC6677792}"/>
              </a:ext>
            </a:extLst>
          </p:cNvPr>
          <p:cNvSpPr/>
          <p:nvPr/>
        </p:nvSpPr>
        <p:spPr>
          <a:xfrm>
            <a:off x="2323652" y="1613646"/>
            <a:ext cx="9030148" cy="2796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English AAC stereo CMAF Switching Set (single Track)</a:t>
            </a:r>
          </a:p>
        </p:txBody>
      </p:sp>
      <p:sp>
        <p:nvSpPr>
          <p:cNvPr id="11" name="Rectangle 10">
            <a:extLst>
              <a:ext uri="{FF2B5EF4-FFF2-40B4-BE49-F238E27FC236}">
                <a16:creationId xmlns:a16="http://schemas.microsoft.com/office/drawing/2014/main" id="{7968F0F4-0C1A-4529-90A1-CAD1C9D03D8F}"/>
              </a:ext>
            </a:extLst>
          </p:cNvPr>
          <p:cNvSpPr/>
          <p:nvPr/>
        </p:nvSpPr>
        <p:spPr>
          <a:xfrm>
            <a:off x="2325443" y="1959687"/>
            <a:ext cx="9030148" cy="2796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French AAC stereo CMAF Switching Set (single Track)</a:t>
            </a:r>
          </a:p>
        </p:txBody>
      </p:sp>
      <p:sp>
        <p:nvSpPr>
          <p:cNvPr id="12" name="Rectangle 11">
            <a:extLst>
              <a:ext uri="{FF2B5EF4-FFF2-40B4-BE49-F238E27FC236}">
                <a16:creationId xmlns:a16="http://schemas.microsoft.com/office/drawing/2014/main" id="{DDC4CE2E-046E-4088-BFA0-2A3D0DE635F0}"/>
              </a:ext>
            </a:extLst>
          </p:cNvPr>
          <p:cNvSpPr/>
          <p:nvPr/>
        </p:nvSpPr>
        <p:spPr>
          <a:xfrm>
            <a:off x="2327238" y="2294971"/>
            <a:ext cx="9030148" cy="2796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English multichannel CMAF Switching Set (single Track)</a:t>
            </a:r>
          </a:p>
        </p:txBody>
      </p:sp>
      <p:sp>
        <p:nvSpPr>
          <p:cNvPr id="13" name="Rectangle 12">
            <a:extLst>
              <a:ext uri="{FF2B5EF4-FFF2-40B4-BE49-F238E27FC236}">
                <a16:creationId xmlns:a16="http://schemas.microsoft.com/office/drawing/2014/main" id="{A0E49184-E0E1-45FE-ABD6-FE856445C237}"/>
              </a:ext>
            </a:extLst>
          </p:cNvPr>
          <p:cNvSpPr/>
          <p:nvPr/>
        </p:nvSpPr>
        <p:spPr>
          <a:xfrm>
            <a:off x="2318275" y="2630255"/>
            <a:ext cx="9030148" cy="2796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French multichannel CMAF Switching Set (single Track)</a:t>
            </a:r>
          </a:p>
        </p:txBody>
      </p:sp>
      <p:sp>
        <p:nvSpPr>
          <p:cNvPr id="14" name="Rectangle 13">
            <a:extLst>
              <a:ext uri="{FF2B5EF4-FFF2-40B4-BE49-F238E27FC236}">
                <a16:creationId xmlns:a16="http://schemas.microsoft.com/office/drawing/2014/main" id="{C192A8F2-EB56-4B38-8447-F68034FAA2E1}"/>
              </a:ext>
            </a:extLst>
          </p:cNvPr>
          <p:cNvSpPr/>
          <p:nvPr/>
        </p:nvSpPr>
        <p:spPr>
          <a:xfrm>
            <a:off x="2341582" y="3030084"/>
            <a:ext cx="9030148" cy="2796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English WebVTT description CMAF Switching Set (single Track)</a:t>
            </a:r>
          </a:p>
        </p:txBody>
      </p:sp>
      <p:sp>
        <p:nvSpPr>
          <p:cNvPr id="15" name="Rectangle 14">
            <a:extLst>
              <a:ext uri="{FF2B5EF4-FFF2-40B4-BE49-F238E27FC236}">
                <a16:creationId xmlns:a16="http://schemas.microsoft.com/office/drawing/2014/main" id="{77AC1F04-B22D-47B5-B9F0-97C7C2480608}"/>
              </a:ext>
            </a:extLst>
          </p:cNvPr>
          <p:cNvSpPr/>
          <p:nvPr/>
        </p:nvSpPr>
        <p:spPr>
          <a:xfrm>
            <a:off x="2343373" y="3376123"/>
            <a:ext cx="9030148" cy="2796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English TTML description CMAF Switching Set (single Track)</a:t>
            </a:r>
          </a:p>
        </p:txBody>
      </p:sp>
      <p:sp>
        <p:nvSpPr>
          <p:cNvPr id="16" name="Rectangle 15">
            <a:extLst>
              <a:ext uri="{FF2B5EF4-FFF2-40B4-BE49-F238E27FC236}">
                <a16:creationId xmlns:a16="http://schemas.microsoft.com/office/drawing/2014/main" id="{1F5F18E1-E1C1-4FB9-880C-44D42AC009FB}"/>
              </a:ext>
            </a:extLst>
          </p:cNvPr>
          <p:cNvSpPr/>
          <p:nvPr/>
        </p:nvSpPr>
        <p:spPr>
          <a:xfrm>
            <a:off x="2345164" y="3722162"/>
            <a:ext cx="9030148" cy="2796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French WebVTT dub CMAF Switching Set (single Track)</a:t>
            </a:r>
          </a:p>
        </p:txBody>
      </p:sp>
      <p:sp>
        <p:nvSpPr>
          <p:cNvPr id="17" name="Rectangle 16">
            <a:extLst>
              <a:ext uri="{FF2B5EF4-FFF2-40B4-BE49-F238E27FC236}">
                <a16:creationId xmlns:a16="http://schemas.microsoft.com/office/drawing/2014/main" id="{96F07DEE-BDB9-4AE0-A07D-E73CC963E65F}"/>
              </a:ext>
            </a:extLst>
          </p:cNvPr>
          <p:cNvSpPr/>
          <p:nvPr/>
        </p:nvSpPr>
        <p:spPr>
          <a:xfrm>
            <a:off x="2346957" y="4068206"/>
            <a:ext cx="9030148" cy="2796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French TTML dub CMAF Switching Set (single Track)</a:t>
            </a:r>
          </a:p>
        </p:txBody>
      </p:sp>
      <p:sp>
        <p:nvSpPr>
          <p:cNvPr id="18" name="Rectangle 17">
            <a:extLst>
              <a:ext uri="{FF2B5EF4-FFF2-40B4-BE49-F238E27FC236}">
                <a16:creationId xmlns:a16="http://schemas.microsoft.com/office/drawing/2014/main" id="{2BB56621-E898-4FFD-9506-BED7EF083706}"/>
              </a:ext>
            </a:extLst>
          </p:cNvPr>
          <p:cNvSpPr/>
          <p:nvPr/>
        </p:nvSpPr>
        <p:spPr>
          <a:xfrm>
            <a:off x="2341582" y="4509329"/>
            <a:ext cx="9030148" cy="596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SD Media Profile CMAF Switching Set (multiple Tracks)</a:t>
            </a:r>
          </a:p>
        </p:txBody>
      </p:sp>
      <p:sp>
        <p:nvSpPr>
          <p:cNvPr id="19" name="Rectangle 18">
            <a:extLst>
              <a:ext uri="{FF2B5EF4-FFF2-40B4-BE49-F238E27FC236}">
                <a16:creationId xmlns:a16="http://schemas.microsoft.com/office/drawing/2014/main" id="{1CB2A249-F29A-406C-BE31-83C9B2D8B4BC}"/>
              </a:ext>
            </a:extLst>
          </p:cNvPr>
          <p:cNvSpPr/>
          <p:nvPr/>
        </p:nvSpPr>
        <p:spPr>
          <a:xfrm>
            <a:off x="2336207" y="5240914"/>
            <a:ext cx="9030148" cy="596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HD Media Profile CMAF Switching Set (multiple Tracks)</a:t>
            </a:r>
          </a:p>
        </p:txBody>
      </p:sp>
      <p:sp>
        <p:nvSpPr>
          <p:cNvPr id="20" name="Rectangle 19">
            <a:extLst>
              <a:ext uri="{FF2B5EF4-FFF2-40B4-BE49-F238E27FC236}">
                <a16:creationId xmlns:a16="http://schemas.microsoft.com/office/drawing/2014/main" id="{028D1FCB-2A94-4F3C-9B13-9CC39B33E94C}"/>
              </a:ext>
            </a:extLst>
          </p:cNvPr>
          <p:cNvSpPr/>
          <p:nvPr/>
        </p:nvSpPr>
        <p:spPr>
          <a:xfrm>
            <a:off x="2330832" y="5983254"/>
            <a:ext cx="9030148" cy="596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UHD10 Media Profile CMAF Switching Set (multiple Tracks)</a:t>
            </a:r>
          </a:p>
        </p:txBody>
      </p:sp>
      <p:sp>
        <p:nvSpPr>
          <p:cNvPr id="21" name="Content Placeholder 43">
            <a:extLst>
              <a:ext uri="{FF2B5EF4-FFF2-40B4-BE49-F238E27FC236}">
                <a16:creationId xmlns:a16="http://schemas.microsoft.com/office/drawing/2014/main" id="{D7CCC62D-C52D-4799-AAC5-77A80EBA9BB2}"/>
              </a:ext>
            </a:extLst>
          </p:cNvPr>
          <p:cNvSpPr>
            <a:spLocks noGrp="1"/>
          </p:cNvSpPr>
          <p:nvPr>
            <p:ph idx="1"/>
          </p:nvPr>
        </p:nvSpPr>
        <p:spPr>
          <a:xfrm>
            <a:off x="5107368" y="537391"/>
            <a:ext cx="6875081" cy="956043"/>
          </a:xfrm>
        </p:spPr>
        <p:txBody>
          <a:bodyPr>
            <a:normAutofit fontScale="92500" lnSpcReduction="10000"/>
          </a:bodyPr>
          <a:lstStyle/>
          <a:p>
            <a:r>
              <a:rPr lang="en-US" dirty="0"/>
              <a:t>To avoid combinatorial complexity or useless downloads, tracks are offered individually on cloud</a:t>
            </a:r>
          </a:p>
          <a:p>
            <a:r>
              <a:rPr lang="en-US" dirty="0"/>
              <a:t>Client selects relevant tracks and synchronizes playout  </a:t>
            </a:r>
          </a:p>
        </p:txBody>
      </p:sp>
    </p:spTree>
    <p:extLst>
      <p:ext uri="{BB962C8B-B14F-4D97-AF65-F5344CB8AC3E}">
        <p14:creationId xmlns:p14="http://schemas.microsoft.com/office/powerpoint/2010/main" val="13895132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21436-7235-4C41-96FB-557FA62EC4C2}"/>
              </a:ext>
            </a:extLst>
          </p:cNvPr>
          <p:cNvSpPr>
            <a:spLocks noGrp="1"/>
          </p:cNvSpPr>
          <p:nvPr>
            <p:ph type="title"/>
          </p:nvPr>
        </p:nvSpPr>
        <p:spPr/>
        <p:txBody>
          <a:bodyPr/>
          <a:lstStyle/>
          <a:p>
            <a:r>
              <a:rPr lang="en-US"/>
              <a:t>Events</a:t>
            </a:r>
          </a:p>
        </p:txBody>
      </p:sp>
      <p:sp>
        <p:nvSpPr>
          <p:cNvPr id="44" name="Content Placeholder 43">
            <a:extLst>
              <a:ext uri="{FF2B5EF4-FFF2-40B4-BE49-F238E27FC236}">
                <a16:creationId xmlns:a16="http://schemas.microsoft.com/office/drawing/2014/main" id="{D52CB215-ABBD-4BF6-82F2-9217EBD39C9C}"/>
              </a:ext>
            </a:extLst>
          </p:cNvPr>
          <p:cNvSpPr>
            <a:spLocks noGrp="1"/>
          </p:cNvSpPr>
          <p:nvPr>
            <p:ph idx="1"/>
          </p:nvPr>
        </p:nvSpPr>
        <p:spPr>
          <a:xfrm>
            <a:off x="4545393" y="632577"/>
            <a:ext cx="6875081" cy="956043"/>
          </a:xfrm>
        </p:spPr>
        <p:txBody>
          <a:bodyPr/>
          <a:lstStyle/>
          <a:p>
            <a:r>
              <a:rPr lang="en-US" dirty="0"/>
              <a:t>Providing the ability that an application can distribute media synchronized events such as SCTE markers, simple overlays, stats, etc.</a:t>
            </a:r>
          </a:p>
        </p:txBody>
      </p:sp>
      <p:sp>
        <p:nvSpPr>
          <p:cNvPr id="4" name="Rectangle 3">
            <a:extLst>
              <a:ext uri="{FF2B5EF4-FFF2-40B4-BE49-F238E27FC236}">
                <a16:creationId xmlns:a16="http://schemas.microsoft.com/office/drawing/2014/main" id="{071D0645-0C61-4E5F-B2EB-64E81D89F646}"/>
              </a:ext>
            </a:extLst>
          </p:cNvPr>
          <p:cNvSpPr/>
          <p:nvPr/>
        </p:nvSpPr>
        <p:spPr>
          <a:xfrm>
            <a:off x="1424739" y="3151424"/>
            <a:ext cx="5113366" cy="52095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DASH Client control, selection &amp; heuristic logic</a:t>
            </a:r>
          </a:p>
        </p:txBody>
      </p:sp>
      <p:sp>
        <p:nvSpPr>
          <p:cNvPr id="5" name="Rectangle 4">
            <a:extLst>
              <a:ext uri="{FF2B5EF4-FFF2-40B4-BE49-F238E27FC236}">
                <a16:creationId xmlns:a16="http://schemas.microsoft.com/office/drawing/2014/main" id="{D7D2E89C-7B8D-4F53-B5B2-B6A19821930E}"/>
              </a:ext>
            </a:extLst>
          </p:cNvPr>
          <p:cNvSpPr/>
          <p:nvPr/>
        </p:nvSpPr>
        <p:spPr>
          <a:xfrm>
            <a:off x="1416375" y="4371919"/>
            <a:ext cx="1532645" cy="896886"/>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HTTP stack</a:t>
            </a:r>
          </a:p>
          <a:p>
            <a:pPr algn="ctr"/>
            <a:r>
              <a:rPr lang="en-US"/>
              <a:t>API</a:t>
            </a:r>
          </a:p>
        </p:txBody>
      </p:sp>
      <p:sp>
        <p:nvSpPr>
          <p:cNvPr id="6" name="Rectangle 5">
            <a:extLst>
              <a:ext uri="{FF2B5EF4-FFF2-40B4-BE49-F238E27FC236}">
                <a16:creationId xmlns:a16="http://schemas.microsoft.com/office/drawing/2014/main" id="{05159CD6-4790-4840-B958-A04564D42188}"/>
              </a:ext>
            </a:extLst>
          </p:cNvPr>
          <p:cNvSpPr/>
          <p:nvPr/>
        </p:nvSpPr>
        <p:spPr>
          <a:xfrm>
            <a:off x="9156562" y="4256000"/>
            <a:ext cx="1417742" cy="1013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Media Decoder</a:t>
            </a:r>
          </a:p>
        </p:txBody>
      </p:sp>
      <p:sp>
        <p:nvSpPr>
          <p:cNvPr id="7" name="Rectangle 6">
            <a:extLst>
              <a:ext uri="{FF2B5EF4-FFF2-40B4-BE49-F238E27FC236}">
                <a16:creationId xmlns:a16="http://schemas.microsoft.com/office/drawing/2014/main" id="{EB2BE3D1-6F03-493B-B047-F91F1EC2D2B7}"/>
              </a:ext>
            </a:extLst>
          </p:cNvPr>
          <p:cNvSpPr/>
          <p:nvPr/>
        </p:nvSpPr>
        <p:spPr>
          <a:xfrm>
            <a:off x="5855363" y="4649261"/>
            <a:ext cx="2615314" cy="367332"/>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Media decoder input buffer</a:t>
            </a:r>
          </a:p>
        </p:txBody>
      </p:sp>
      <p:sp>
        <p:nvSpPr>
          <p:cNvPr id="8" name="Rectangle 7">
            <a:extLst>
              <a:ext uri="{FF2B5EF4-FFF2-40B4-BE49-F238E27FC236}">
                <a16:creationId xmlns:a16="http://schemas.microsoft.com/office/drawing/2014/main" id="{655580C0-A61F-456D-8454-F1653995205E}"/>
              </a:ext>
            </a:extLst>
          </p:cNvPr>
          <p:cNvSpPr/>
          <p:nvPr/>
        </p:nvSpPr>
        <p:spPr>
          <a:xfrm>
            <a:off x="3783779" y="4396170"/>
            <a:ext cx="1263189" cy="896886"/>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Segment Parsing</a:t>
            </a:r>
          </a:p>
        </p:txBody>
      </p:sp>
      <p:sp>
        <p:nvSpPr>
          <p:cNvPr id="9" name="Rectangle 8">
            <a:extLst>
              <a:ext uri="{FF2B5EF4-FFF2-40B4-BE49-F238E27FC236}">
                <a16:creationId xmlns:a16="http://schemas.microsoft.com/office/drawing/2014/main" id="{BC6E3777-3BEB-4ADA-986E-83A831264B2A}"/>
              </a:ext>
            </a:extLst>
          </p:cNvPr>
          <p:cNvSpPr/>
          <p:nvPr/>
        </p:nvSpPr>
        <p:spPr>
          <a:xfrm>
            <a:off x="5534982" y="3940180"/>
            <a:ext cx="1534631" cy="549516"/>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Event Processing</a:t>
            </a:r>
          </a:p>
        </p:txBody>
      </p:sp>
      <p:sp>
        <p:nvSpPr>
          <p:cNvPr id="10" name="Rectangle 9">
            <a:extLst>
              <a:ext uri="{FF2B5EF4-FFF2-40B4-BE49-F238E27FC236}">
                <a16:creationId xmlns:a16="http://schemas.microsoft.com/office/drawing/2014/main" id="{BFFA4F44-BF8F-437E-A198-F9DAB264AAB9}"/>
              </a:ext>
            </a:extLst>
          </p:cNvPr>
          <p:cNvSpPr/>
          <p:nvPr/>
        </p:nvSpPr>
        <p:spPr>
          <a:xfrm>
            <a:off x="7370038" y="3931769"/>
            <a:ext cx="1112174" cy="557836"/>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App Event</a:t>
            </a:r>
          </a:p>
          <a:p>
            <a:pPr algn="ctr"/>
            <a:r>
              <a:rPr lang="en-US" sz="1400"/>
              <a:t>dispatch</a:t>
            </a:r>
          </a:p>
        </p:txBody>
      </p:sp>
      <p:sp>
        <p:nvSpPr>
          <p:cNvPr id="11" name="Rectangle 10">
            <a:extLst>
              <a:ext uri="{FF2B5EF4-FFF2-40B4-BE49-F238E27FC236}">
                <a16:creationId xmlns:a16="http://schemas.microsoft.com/office/drawing/2014/main" id="{46F13007-5DB3-4E01-97F6-5FB69A0A4AA9}"/>
              </a:ext>
            </a:extLst>
          </p:cNvPr>
          <p:cNvSpPr/>
          <p:nvPr/>
        </p:nvSpPr>
        <p:spPr>
          <a:xfrm>
            <a:off x="1416374" y="5590608"/>
            <a:ext cx="1532645" cy="517212"/>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HTTP</a:t>
            </a:r>
          </a:p>
          <a:p>
            <a:pPr algn="ctr"/>
            <a:r>
              <a:rPr lang="en-US"/>
              <a:t>stack</a:t>
            </a:r>
          </a:p>
        </p:txBody>
      </p:sp>
      <p:sp>
        <p:nvSpPr>
          <p:cNvPr id="12" name="Arrow: Right 11">
            <a:extLst>
              <a:ext uri="{FF2B5EF4-FFF2-40B4-BE49-F238E27FC236}">
                <a16:creationId xmlns:a16="http://schemas.microsoft.com/office/drawing/2014/main" id="{02444AA0-37E1-4219-833F-69C5D1273072}"/>
              </a:ext>
            </a:extLst>
          </p:cNvPr>
          <p:cNvSpPr/>
          <p:nvPr/>
        </p:nvSpPr>
        <p:spPr>
          <a:xfrm>
            <a:off x="2949020" y="4679999"/>
            <a:ext cx="834760" cy="269407"/>
          </a:xfrm>
          <a:prstGeom prst="rightArrow">
            <a:avLst/>
          </a:prstGeom>
          <a:solidFill>
            <a:schemeClr val="bg2"/>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89EE0506-EF12-4D10-97B4-E1021EAB28D8}"/>
              </a:ext>
            </a:extLst>
          </p:cNvPr>
          <p:cNvSpPr/>
          <p:nvPr/>
        </p:nvSpPr>
        <p:spPr>
          <a:xfrm>
            <a:off x="5024420" y="4781846"/>
            <a:ext cx="857307" cy="167560"/>
          </a:xfrm>
          <a:prstGeom prst="rightArrow">
            <a:avLst/>
          </a:prstGeom>
          <a:solidFill>
            <a:schemeClr val="bg2"/>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B6E7F9E6-08CE-4E10-A2D5-8942A9AC84DC}"/>
              </a:ext>
            </a:extLst>
          </p:cNvPr>
          <p:cNvSpPr/>
          <p:nvPr/>
        </p:nvSpPr>
        <p:spPr>
          <a:xfrm>
            <a:off x="8506162" y="4749661"/>
            <a:ext cx="650400" cy="141402"/>
          </a:xfrm>
          <a:prstGeom prst="rightArrow">
            <a:avLst/>
          </a:prstGeom>
          <a:solidFill>
            <a:schemeClr val="bg2"/>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2E6F5D31-B4E4-4046-A558-D556F7206645}"/>
              </a:ext>
            </a:extLst>
          </p:cNvPr>
          <p:cNvGrpSpPr/>
          <p:nvPr/>
        </p:nvGrpSpPr>
        <p:grpSpPr>
          <a:xfrm>
            <a:off x="2196446" y="3640893"/>
            <a:ext cx="97900" cy="731026"/>
            <a:chOff x="2215299" y="2674306"/>
            <a:chExt cx="108799" cy="598206"/>
          </a:xfrm>
        </p:grpSpPr>
        <p:cxnSp>
          <p:nvCxnSpPr>
            <p:cNvPr id="16" name="Straight Arrow Connector 15">
              <a:extLst>
                <a:ext uri="{FF2B5EF4-FFF2-40B4-BE49-F238E27FC236}">
                  <a16:creationId xmlns:a16="http://schemas.microsoft.com/office/drawing/2014/main" id="{3500ECF5-9137-4DE3-857C-AD7D1A812F92}"/>
                </a:ext>
              </a:extLst>
            </p:cNvPr>
            <p:cNvCxnSpPr/>
            <p:nvPr/>
          </p:nvCxnSpPr>
          <p:spPr>
            <a:xfrm flipV="1">
              <a:off x="2215299" y="2674306"/>
              <a:ext cx="0" cy="59820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67519F0-75A8-414B-BA7D-36C99E326D9C}"/>
                </a:ext>
              </a:extLst>
            </p:cNvPr>
            <p:cNvCxnSpPr>
              <a:cxnSpLocks/>
            </p:cNvCxnSpPr>
            <p:nvPr/>
          </p:nvCxnSpPr>
          <p:spPr>
            <a:xfrm>
              <a:off x="2324098" y="2674306"/>
              <a:ext cx="0" cy="59820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558F7080-B835-4C76-BF44-0C988E55FEA0}"/>
              </a:ext>
            </a:extLst>
          </p:cNvPr>
          <p:cNvGrpSpPr/>
          <p:nvPr/>
        </p:nvGrpSpPr>
        <p:grpSpPr>
          <a:xfrm>
            <a:off x="4337894" y="3672373"/>
            <a:ext cx="207500" cy="682259"/>
            <a:chOff x="2215299" y="2674306"/>
            <a:chExt cx="108799" cy="598206"/>
          </a:xfrm>
        </p:grpSpPr>
        <p:cxnSp>
          <p:nvCxnSpPr>
            <p:cNvPr id="19" name="Straight Arrow Connector 18">
              <a:extLst>
                <a:ext uri="{FF2B5EF4-FFF2-40B4-BE49-F238E27FC236}">
                  <a16:creationId xmlns:a16="http://schemas.microsoft.com/office/drawing/2014/main" id="{43784E49-9BB4-457E-8F77-3D66FC60FABB}"/>
                </a:ext>
              </a:extLst>
            </p:cNvPr>
            <p:cNvCxnSpPr/>
            <p:nvPr/>
          </p:nvCxnSpPr>
          <p:spPr>
            <a:xfrm flipV="1">
              <a:off x="2215299" y="2674306"/>
              <a:ext cx="0" cy="598206"/>
            </a:xfrm>
            <a:prstGeom prst="straightConnector1">
              <a:avLst/>
            </a:prstGeom>
            <a:ln>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C744BFC-CE92-40B3-921C-AA3C4B57E709}"/>
                </a:ext>
              </a:extLst>
            </p:cNvPr>
            <p:cNvCxnSpPr>
              <a:cxnSpLocks/>
            </p:cNvCxnSpPr>
            <p:nvPr/>
          </p:nvCxnSpPr>
          <p:spPr>
            <a:xfrm>
              <a:off x="2324098" y="2674306"/>
              <a:ext cx="0" cy="598206"/>
            </a:xfrm>
            <a:prstGeom prst="straightConnector1">
              <a:avLst/>
            </a:prstGeom>
            <a:ln>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a:extLst>
              <a:ext uri="{FF2B5EF4-FFF2-40B4-BE49-F238E27FC236}">
                <a16:creationId xmlns:a16="http://schemas.microsoft.com/office/drawing/2014/main" id="{E59CA7AC-0C59-4B4D-9666-5CA650D69248}"/>
              </a:ext>
            </a:extLst>
          </p:cNvPr>
          <p:cNvCxnSpPr/>
          <p:nvPr/>
        </p:nvCxnSpPr>
        <p:spPr>
          <a:xfrm flipV="1">
            <a:off x="9709604" y="2743346"/>
            <a:ext cx="0" cy="1476768"/>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CA5F1A9-42E9-4728-BF7F-C291FB8BC70A}"/>
              </a:ext>
            </a:extLst>
          </p:cNvPr>
          <p:cNvCxnSpPr>
            <a:cxnSpLocks/>
          </p:cNvCxnSpPr>
          <p:nvPr/>
        </p:nvCxnSpPr>
        <p:spPr>
          <a:xfrm>
            <a:off x="9849229" y="2762331"/>
            <a:ext cx="0" cy="1476768"/>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CB8AAFA-4A7A-4260-858F-00FD98A3EAB1}"/>
              </a:ext>
            </a:extLst>
          </p:cNvPr>
          <p:cNvCxnSpPr/>
          <p:nvPr/>
        </p:nvCxnSpPr>
        <p:spPr>
          <a:xfrm flipV="1">
            <a:off x="2233175" y="5268805"/>
            <a:ext cx="0" cy="321803"/>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1BBEC53-0DFD-4D94-A0B6-83DAD27D4C0E}"/>
              </a:ext>
            </a:extLst>
          </p:cNvPr>
          <p:cNvCxnSpPr>
            <a:cxnSpLocks/>
          </p:cNvCxnSpPr>
          <p:nvPr/>
        </p:nvCxnSpPr>
        <p:spPr>
          <a:xfrm>
            <a:off x="2361805" y="5268805"/>
            <a:ext cx="0" cy="321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99E54CB2-7BD6-4630-9832-2ECF12762592}"/>
              </a:ext>
            </a:extLst>
          </p:cNvPr>
          <p:cNvCxnSpPr>
            <a:cxnSpLocks/>
            <a:endCxn id="9" idx="1"/>
          </p:cNvCxnSpPr>
          <p:nvPr/>
        </p:nvCxnSpPr>
        <p:spPr>
          <a:xfrm flipV="1">
            <a:off x="5046968" y="4214938"/>
            <a:ext cx="488014" cy="434323"/>
          </a:xfrm>
          <a:prstGeom prst="bentConnector3">
            <a:avLst>
              <a:gd name="adj1" fmla="val 50000"/>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F4009AD1-9CFF-4A79-BA69-166532F49C35}"/>
              </a:ext>
            </a:extLst>
          </p:cNvPr>
          <p:cNvCxnSpPr>
            <a:cxnSpLocks/>
            <a:stCxn id="9" idx="3"/>
            <a:endCxn id="10" idx="1"/>
          </p:cNvCxnSpPr>
          <p:nvPr/>
        </p:nvCxnSpPr>
        <p:spPr>
          <a:xfrm flipV="1">
            <a:off x="7069613" y="4210687"/>
            <a:ext cx="300425" cy="4251"/>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9C8A5E5-A075-42F0-8200-4AEEEAD74681}"/>
              </a:ext>
            </a:extLst>
          </p:cNvPr>
          <p:cNvSpPr/>
          <p:nvPr/>
        </p:nvSpPr>
        <p:spPr>
          <a:xfrm>
            <a:off x="1416374" y="2245119"/>
            <a:ext cx="9176780" cy="517212"/>
          </a:xfrm>
          <a:prstGeom prst="rect">
            <a:avLst/>
          </a:prstGeom>
          <a:solidFill>
            <a:schemeClr val="accent5"/>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Application</a:t>
            </a:r>
          </a:p>
        </p:txBody>
      </p:sp>
      <p:grpSp>
        <p:nvGrpSpPr>
          <p:cNvPr id="28" name="Group 27">
            <a:extLst>
              <a:ext uri="{FF2B5EF4-FFF2-40B4-BE49-F238E27FC236}">
                <a16:creationId xmlns:a16="http://schemas.microsoft.com/office/drawing/2014/main" id="{A7185BD5-FEDA-4D31-BD54-F0D0A5EB81B3}"/>
              </a:ext>
            </a:extLst>
          </p:cNvPr>
          <p:cNvGrpSpPr/>
          <p:nvPr/>
        </p:nvGrpSpPr>
        <p:grpSpPr>
          <a:xfrm>
            <a:off x="4347324" y="2762331"/>
            <a:ext cx="228206" cy="396669"/>
            <a:chOff x="2215299" y="2674306"/>
            <a:chExt cx="108799" cy="598206"/>
          </a:xfrm>
        </p:grpSpPr>
        <p:cxnSp>
          <p:nvCxnSpPr>
            <p:cNvPr id="29" name="Straight Arrow Connector 28">
              <a:extLst>
                <a:ext uri="{FF2B5EF4-FFF2-40B4-BE49-F238E27FC236}">
                  <a16:creationId xmlns:a16="http://schemas.microsoft.com/office/drawing/2014/main" id="{35FD5233-E9AE-4841-BE73-6377C4F611CA}"/>
                </a:ext>
              </a:extLst>
            </p:cNvPr>
            <p:cNvCxnSpPr/>
            <p:nvPr/>
          </p:nvCxnSpPr>
          <p:spPr>
            <a:xfrm flipV="1">
              <a:off x="2215299" y="2674306"/>
              <a:ext cx="0" cy="598206"/>
            </a:xfrm>
            <a:prstGeom prst="straightConnector1">
              <a:avLst/>
            </a:prstGeom>
            <a:ln>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2A8BA257-DD00-41B9-B626-901BA52C9982}"/>
                </a:ext>
              </a:extLst>
            </p:cNvPr>
            <p:cNvCxnSpPr>
              <a:cxnSpLocks/>
            </p:cNvCxnSpPr>
            <p:nvPr/>
          </p:nvCxnSpPr>
          <p:spPr>
            <a:xfrm>
              <a:off x="2324098" y="2674306"/>
              <a:ext cx="0" cy="598206"/>
            </a:xfrm>
            <a:prstGeom prst="straightConnector1">
              <a:avLst/>
            </a:prstGeom>
            <a:ln>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D18769E8-8979-4472-9ED9-92F5DB731D0B}"/>
              </a:ext>
            </a:extLst>
          </p:cNvPr>
          <p:cNvGrpSpPr/>
          <p:nvPr/>
        </p:nvGrpSpPr>
        <p:grpSpPr>
          <a:xfrm>
            <a:off x="6758458" y="2762331"/>
            <a:ext cx="198522" cy="1143694"/>
            <a:chOff x="2215299" y="2674306"/>
            <a:chExt cx="108799" cy="598206"/>
          </a:xfrm>
        </p:grpSpPr>
        <p:cxnSp>
          <p:nvCxnSpPr>
            <p:cNvPr id="32" name="Straight Arrow Connector 31">
              <a:extLst>
                <a:ext uri="{FF2B5EF4-FFF2-40B4-BE49-F238E27FC236}">
                  <a16:creationId xmlns:a16="http://schemas.microsoft.com/office/drawing/2014/main" id="{DC24DE4D-C1E8-47CB-A60C-839479A6A81F}"/>
                </a:ext>
              </a:extLst>
            </p:cNvPr>
            <p:cNvCxnSpPr/>
            <p:nvPr/>
          </p:nvCxnSpPr>
          <p:spPr>
            <a:xfrm flipV="1">
              <a:off x="2215299" y="2674306"/>
              <a:ext cx="0" cy="59820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44E27E28-F0C3-46D4-913F-C6DB0624D4ED}"/>
                </a:ext>
              </a:extLst>
            </p:cNvPr>
            <p:cNvCxnSpPr>
              <a:cxnSpLocks/>
            </p:cNvCxnSpPr>
            <p:nvPr/>
          </p:nvCxnSpPr>
          <p:spPr>
            <a:xfrm>
              <a:off x="2324098" y="2674306"/>
              <a:ext cx="0" cy="59820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EAB996D1-0770-4868-91FB-9F42138979D4}"/>
              </a:ext>
            </a:extLst>
          </p:cNvPr>
          <p:cNvGrpSpPr/>
          <p:nvPr/>
        </p:nvGrpSpPr>
        <p:grpSpPr>
          <a:xfrm>
            <a:off x="7824245" y="2785911"/>
            <a:ext cx="168318" cy="1110364"/>
            <a:chOff x="2215299" y="2674306"/>
            <a:chExt cx="108799" cy="598206"/>
          </a:xfrm>
        </p:grpSpPr>
        <p:cxnSp>
          <p:nvCxnSpPr>
            <p:cNvPr id="35" name="Straight Arrow Connector 34">
              <a:extLst>
                <a:ext uri="{FF2B5EF4-FFF2-40B4-BE49-F238E27FC236}">
                  <a16:creationId xmlns:a16="http://schemas.microsoft.com/office/drawing/2014/main" id="{B708100E-B71F-47BC-AC6C-7BB9EAB92708}"/>
                </a:ext>
              </a:extLst>
            </p:cNvPr>
            <p:cNvCxnSpPr/>
            <p:nvPr/>
          </p:nvCxnSpPr>
          <p:spPr>
            <a:xfrm flipV="1">
              <a:off x="2215299" y="2674306"/>
              <a:ext cx="0" cy="59820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C610D77A-D8B3-4904-952B-F8FE2BA28D89}"/>
                </a:ext>
              </a:extLst>
            </p:cNvPr>
            <p:cNvCxnSpPr>
              <a:cxnSpLocks/>
            </p:cNvCxnSpPr>
            <p:nvPr/>
          </p:nvCxnSpPr>
          <p:spPr>
            <a:xfrm>
              <a:off x="2324098" y="2674306"/>
              <a:ext cx="0" cy="59820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7" name="Straight Arrow Connector 36">
            <a:extLst>
              <a:ext uri="{FF2B5EF4-FFF2-40B4-BE49-F238E27FC236}">
                <a16:creationId xmlns:a16="http://schemas.microsoft.com/office/drawing/2014/main" id="{3094E87D-6BA7-4CA6-9F41-EDB79F09A461}"/>
              </a:ext>
            </a:extLst>
          </p:cNvPr>
          <p:cNvCxnSpPr>
            <a:cxnSpLocks/>
          </p:cNvCxnSpPr>
          <p:nvPr/>
        </p:nvCxnSpPr>
        <p:spPr>
          <a:xfrm rot="5400000" flipV="1">
            <a:off x="1263785" y="5594980"/>
            <a:ext cx="0" cy="321803"/>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04E5111E-FAAD-4EAB-B4F9-D3427216D13A}"/>
              </a:ext>
            </a:extLst>
          </p:cNvPr>
          <p:cNvCxnSpPr>
            <a:cxnSpLocks/>
          </p:cNvCxnSpPr>
          <p:nvPr/>
        </p:nvCxnSpPr>
        <p:spPr>
          <a:xfrm rot="5400000">
            <a:off x="1263784" y="5802371"/>
            <a:ext cx="0" cy="321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Arrow: Right 38">
            <a:extLst>
              <a:ext uri="{FF2B5EF4-FFF2-40B4-BE49-F238E27FC236}">
                <a16:creationId xmlns:a16="http://schemas.microsoft.com/office/drawing/2014/main" id="{A3E958EA-5A91-4EFF-B0C3-7F3034F017BF}"/>
              </a:ext>
            </a:extLst>
          </p:cNvPr>
          <p:cNvSpPr/>
          <p:nvPr/>
        </p:nvSpPr>
        <p:spPr>
          <a:xfrm>
            <a:off x="10593157" y="4649261"/>
            <a:ext cx="321804" cy="222947"/>
          </a:xfrm>
          <a:prstGeom prst="rightArrow">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2CD4EFB-35FA-4A18-BD17-A140EAB9C73F}"/>
              </a:ext>
            </a:extLst>
          </p:cNvPr>
          <p:cNvGrpSpPr/>
          <p:nvPr/>
        </p:nvGrpSpPr>
        <p:grpSpPr>
          <a:xfrm>
            <a:off x="6082909" y="3639160"/>
            <a:ext cx="110730" cy="292609"/>
            <a:chOff x="2215299" y="2674306"/>
            <a:chExt cx="108799" cy="598206"/>
          </a:xfrm>
        </p:grpSpPr>
        <p:cxnSp>
          <p:nvCxnSpPr>
            <p:cNvPr id="41" name="Straight Arrow Connector 40">
              <a:extLst>
                <a:ext uri="{FF2B5EF4-FFF2-40B4-BE49-F238E27FC236}">
                  <a16:creationId xmlns:a16="http://schemas.microsoft.com/office/drawing/2014/main" id="{BCC45054-01D3-4C94-AA83-92F83B656BEA}"/>
                </a:ext>
              </a:extLst>
            </p:cNvPr>
            <p:cNvCxnSpPr/>
            <p:nvPr/>
          </p:nvCxnSpPr>
          <p:spPr>
            <a:xfrm flipV="1">
              <a:off x="2215299" y="2674306"/>
              <a:ext cx="0" cy="598206"/>
            </a:xfrm>
            <a:prstGeom prst="straightConnector1">
              <a:avLst/>
            </a:prstGeom>
            <a:ln>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6BA8842A-BFC5-43B4-AA38-BFBB9D1660B4}"/>
                </a:ext>
              </a:extLst>
            </p:cNvPr>
            <p:cNvCxnSpPr>
              <a:cxnSpLocks/>
            </p:cNvCxnSpPr>
            <p:nvPr/>
          </p:nvCxnSpPr>
          <p:spPr>
            <a:xfrm>
              <a:off x="2324098" y="2674306"/>
              <a:ext cx="0" cy="598206"/>
            </a:xfrm>
            <a:prstGeom prst="straightConnector1">
              <a:avLst/>
            </a:prstGeom>
            <a:ln>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29F5E58C-8300-44D6-8C66-220A09C3E645}"/>
              </a:ext>
            </a:extLst>
          </p:cNvPr>
          <p:cNvSpPr txBox="1"/>
          <p:nvPr/>
        </p:nvSpPr>
        <p:spPr>
          <a:xfrm>
            <a:off x="4128727" y="5893355"/>
            <a:ext cx="6478697" cy="369332"/>
          </a:xfrm>
          <a:prstGeom prst="rect">
            <a:avLst/>
          </a:prstGeom>
          <a:noFill/>
        </p:spPr>
        <p:txBody>
          <a:bodyPr wrap="none" rtlCol="0">
            <a:spAutoFit/>
          </a:bodyPr>
          <a:lstStyle/>
          <a:p>
            <a:r>
              <a:rPr lang="en-US"/>
              <a:t>Industry current working on a consistent support for Events</a:t>
            </a:r>
          </a:p>
        </p:txBody>
      </p:sp>
    </p:spTree>
    <p:extLst>
      <p:ext uri="{BB962C8B-B14F-4D97-AF65-F5344CB8AC3E}">
        <p14:creationId xmlns:p14="http://schemas.microsoft.com/office/powerpoint/2010/main" val="3589976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47FAB-DAF2-4C0F-8DF4-140295272D08}"/>
              </a:ext>
            </a:extLst>
          </p:cNvPr>
          <p:cNvSpPr>
            <a:spLocks noGrp="1"/>
          </p:cNvSpPr>
          <p:nvPr>
            <p:ph type="title"/>
          </p:nvPr>
        </p:nvSpPr>
        <p:spPr/>
        <p:txBody>
          <a:bodyPr/>
          <a:lstStyle/>
          <a:p>
            <a:r>
              <a:rPr lang="de-DE" dirty="0"/>
              <a:t>Low </a:t>
            </a:r>
            <a:r>
              <a:rPr lang="de-DE" dirty="0" err="1"/>
              <a:t>latency</a:t>
            </a:r>
            <a:r>
              <a:rPr lang="de-DE" dirty="0"/>
              <a:t> Streaming</a:t>
            </a:r>
          </a:p>
        </p:txBody>
      </p:sp>
      <p:sp>
        <p:nvSpPr>
          <p:cNvPr id="4" name="Rectangle 3">
            <a:extLst>
              <a:ext uri="{FF2B5EF4-FFF2-40B4-BE49-F238E27FC236}">
                <a16:creationId xmlns:a16="http://schemas.microsoft.com/office/drawing/2014/main" id="{7556E6FE-EAB8-4341-8DEB-86088A543903}"/>
              </a:ext>
            </a:extLst>
          </p:cNvPr>
          <p:cNvSpPr/>
          <p:nvPr/>
        </p:nvSpPr>
        <p:spPr>
          <a:xfrm>
            <a:off x="5572384" y="2046377"/>
            <a:ext cx="1323363" cy="163429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e-DE" sz="1600" dirty="0"/>
              <a:t>DASH Packager</a:t>
            </a:r>
          </a:p>
        </p:txBody>
      </p:sp>
      <p:sp>
        <p:nvSpPr>
          <p:cNvPr id="5" name="Rectangle 4">
            <a:extLst>
              <a:ext uri="{FF2B5EF4-FFF2-40B4-BE49-F238E27FC236}">
                <a16:creationId xmlns:a16="http://schemas.microsoft.com/office/drawing/2014/main" id="{4C2D64EE-D830-40F0-8185-3BA919C2F854}"/>
              </a:ext>
            </a:extLst>
          </p:cNvPr>
          <p:cNvSpPr/>
          <p:nvPr/>
        </p:nvSpPr>
        <p:spPr>
          <a:xfrm>
            <a:off x="4817865" y="2155965"/>
            <a:ext cx="620786" cy="5033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CH</a:t>
            </a:r>
          </a:p>
        </p:txBody>
      </p:sp>
      <p:sp>
        <p:nvSpPr>
          <p:cNvPr id="6" name="Rectangle 5">
            <a:extLst>
              <a:ext uri="{FF2B5EF4-FFF2-40B4-BE49-F238E27FC236}">
                <a16:creationId xmlns:a16="http://schemas.microsoft.com/office/drawing/2014/main" id="{C8BDEF76-E529-4560-9C9F-C1FC46C4FA32}"/>
              </a:ext>
            </a:extLst>
          </p:cNvPr>
          <p:cNvSpPr/>
          <p:nvPr/>
        </p:nvSpPr>
        <p:spPr>
          <a:xfrm>
            <a:off x="1799783" y="2155965"/>
            <a:ext cx="620786" cy="5033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sz="1400" dirty="0"/>
              <a:t>CIC</a:t>
            </a:r>
          </a:p>
        </p:txBody>
      </p:sp>
      <p:sp>
        <p:nvSpPr>
          <p:cNvPr id="7" name="Rectangle 6">
            <a:extLst>
              <a:ext uri="{FF2B5EF4-FFF2-40B4-BE49-F238E27FC236}">
                <a16:creationId xmlns:a16="http://schemas.microsoft.com/office/drawing/2014/main" id="{B539C056-0F52-47CA-AE72-5423BC132767}"/>
              </a:ext>
            </a:extLst>
          </p:cNvPr>
          <p:cNvSpPr/>
          <p:nvPr/>
        </p:nvSpPr>
        <p:spPr>
          <a:xfrm>
            <a:off x="2554304" y="2155965"/>
            <a:ext cx="620786" cy="5033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CNC</a:t>
            </a:r>
          </a:p>
        </p:txBody>
      </p:sp>
      <p:sp>
        <p:nvSpPr>
          <p:cNvPr id="8" name="Rectangle 7">
            <a:extLst>
              <a:ext uri="{FF2B5EF4-FFF2-40B4-BE49-F238E27FC236}">
                <a16:creationId xmlns:a16="http://schemas.microsoft.com/office/drawing/2014/main" id="{E03DBAE4-A3E1-47D9-8849-7FBE0385FBFE}"/>
              </a:ext>
            </a:extLst>
          </p:cNvPr>
          <p:cNvSpPr/>
          <p:nvPr/>
        </p:nvSpPr>
        <p:spPr>
          <a:xfrm>
            <a:off x="3308825" y="2155965"/>
            <a:ext cx="620786" cy="5033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CNC</a:t>
            </a:r>
          </a:p>
        </p:txBody>
      </p:sp>
      <p:sp>
        <p:nvSpPr>
          <p:cNvPr id="9" name="Rectangle 8">
            <a:extLst>
              <a:ext uri="{FF2B5EF4-FFF2-40B4-BE49-F238E27FC236}">
                <a16:creationId xmlns:a16="http://schemas.microsoft.com/office/drawing/2014/main" id="{4E435EE2-F185-4C49-8422-AE9507798A52}"/>
              </a:ext>
            </a:extLst>
          </p:cNvPr>
          <p:cNvSpPr/>
          <p:nvPr/>
        </p:nvSpPr>
        <p:spPr>
          <a:xfrm>
            <a:off x="4063346" y="2155965"/>
            <a:ext cx="620786" cy="5033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CIC</a:t>
            </a:r>
          </a:p>
        </p:txBody>
      </p:sp>
      <p:sp>
        <p:nvSpPr>
          <p:cNvPr id="10" name="Rectangle 9">
            <a:extLst>
              <a:ext uri="{FF2B5EF4-FFF2-40B4-BE49-F238E27FC236}">
                <a16:creationId xmlns:a16="http://schemas.microsoft.com/office/drawing/2014/main" id="{9DD33003-8C91-4B6F-8406-3E0123F175B7}"/>
              </a:ext>
            </a:extLst>
          </p:cNvPr>
          <p:cNvSpPr/>
          <p:nvPr/>
        </p:nvSpPr>
        <p:spPr>
          <a:xfrm>
            <a:off x="1045262" y="2155965"/>
            <a:ext cx="620786" cy="5033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CNC</a:t>
            </a:r>
          </a:p>
        </p:txBody>
      </p:sp>
      <p:sp>
        <p:nvSpPr>
          <p:cNvPr id="11" name="Rectangle 10">
            <a:extLst>
              <a:ext uri="{FF2B5EF4-FFF2-40B4-BE49-F238E27FC236}">
                <a16:creationId xmlns:a16="http://schemas.microsoft.com/office/drawing/2014/main" id="{2A4A61DD-F317-4C40-9902-88046406F55A}"/>
              </a:ext>
            </a:extLst>
          </p:cNvPr>
          <p:cNvSpPr/>
          <p:nvPr/>
        </p:nvSpPr>
        <p:spPr>
          <a:xfrm>
            <a:off x="10250764" y="1609751"/>
            <a:ext cx="668773" cy="5033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IS</a:t>
            </a:r>
          </a:p>
        </p:txBody>
      </p:sp>
      <p:sp>
        <p:nvSpPr>
          <p:cNvPr id="12" name="Rectangle 11">
            <a:extLst>
              <a:ext uri="{FF2B5EF4-FFF2-40B4-BE49-F238E27FC236}">
                <a16:creationId xmlns:a16="http://schemas.microsoft.com/office/drawing/2014/main" id="{671E747C-36DF-4751-B468-72CF295ACDB0}"/>
              </a:ext>
            </a:extLst>
          </p:cNvPr>
          <p:cNvSpPr/>
          <p:nvPr/>
        </p:nvSpPr>
        <p:spPr>
          <a:xfrm>
            <a:off x="9057179" y="3177330"/>
            <a:ext cx="620786" cy="5033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CNC</a:t>
            </a:r>
          </a:p>
        </p:txBody>
      </p:sp>
      <p:sp>
        <p:nvSpPr>
          <p:cNvPr id="13" name="Rectangle 12">
            <a:extLst>
              <a:ext uri="{FF2B5EF4-FFF2-40B4-BE49-F238E27FC236}">
                <a16:creationId xmlns:a16="http://schemas.microsoft.com/office/drawing/2014/main" id="{CBC28F82-67F0-4C91-9B7C-31B9C54000BC}"/>
              </a:ext>
            </a:extLst>
          </p:cNvPr>
          <p:cNvSpPr/>
          <p:nvPr/>
        </p:nvSpPr>
        <p:spPr>
          <a:xfrm>
            <a:off x="9677965" y="3177330"/>
            <a:ext cx="620786" cy="5033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CNC</a:t>
            </a:r>
          </a:p>
        </p:txBody>
      </p:sp>
      <p:sp>
        <p:nvSpPr>
          <p:cNvPr id="14" name="Rectangle 13">
            <a:extLst>
              <a:ext uri="{FF2B5EF4-FFF2-40B4-BE49-F238E27FC236}">
                <a16:creationId xmlns:a16="http://schemas.microsoft.com/office/drawing/2014/main" id="{FDFD88DF-44FE-4FAD-815E-D86620A4497E}"/>
              </a:ext>
            </a:extLst>
          </p:cNvPr>
          <p:cNvSpPr/>
          <p:nvPr/>
        </p:nvSpPr>
        <p:spPr>
          <a:xfrm>
            <a:off x="10298751" y="3177330"/>
            <a:ext cx="620786" cy="5033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CIC</a:t>
            </a:r>
          </a:p>
        </p:txBody>
      </p:sp>
      <p:cxnSp>
        <p:nvCxnSpPr>
          <p:cNvPr id="15" name="Straight Connector 14">
            <a:extLst>
              <a:ext uri="{FF2B5EF4-FFF2-40B4-BE49-F238E27FC236}">
                <a16:creationId xmlns:a16="http://schemas.microsoft.com/office/drawing/2014/main" id="{0E4087F1-04CD-424C-9D68-DA5F6B9F1C73}"/>
              </a:ext>
            </a:extLst>
          </p:cNvPr>
          <p:cNvCxnSpPr>
            <a:cxnSpLocks/>
          </p:cNvCxnSpPr>
          <p:nvPr/>
        </p:nvCxnSpPr>
        <p:spPr>
          <a:xfrm>
            <a:off x="10919537" y="2439101"/>
            <a:ext cx="0" cy="138837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79D3A8C-9307-40F4-A2B5-1F3E883DFDE0}"/>
              </a:ext>
            </a:extLst>
          </p:cNvPr>
          <p:cNvCxnSpPr/>
          <p:nvPr/>
        </p:nvCxnSpPr>
        <p:spPr>
          <a:xfrm>
            <a:off x="10298751" y="2971800"/>
            <a:ext cx="0" cy="85567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ED0519B-E2BE-45D4-B768-264F2AB0AA18}"/>
              </a:ext>
            </a:extLst>
          </p:cNvPr>
          <p:cNvCxnSpPr/>
          <p:nvPr/>
        </p:nvCxnSpPr>
        <p:spPr>
          <a:xfrm>
            <a:off x="9680064" y="2992770"/>
            <a:ext cx="0" cy="855677"/>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F79863B2-9C19-4F28-BB76-ED32B59A55DA}"/>
              </a:ext>
            </a:extLst>
          </p:cNvPr>
          <p:cNvSpPr/>
          <p:nvPr/>
        </p:nvSpPr>
        <p:spPr>
          <a:xfrm>
            <a:off x="248868" y="2155965"/>
            <a:ext cx="620786" cy="5033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CNC</a:t>
            </a:r>
          </a:p>
        </p:txBody>
      </p:sp>
      <p:sp>
        <p:nvSpPr>
          <p:cNvPr id="19" name="Rectangle 18">
            <a:extLst>
              <a:ext uri="{FF2B5EF4-FFF2-40B4-BE49-F238E27FC236}">
                <a16:creationId xmlns:a16="http://schemas.microsoft.com/office/drawing/2014/main" id="{D0CACA13-2FA2-42F2-A166-4FD4FE30F33E}"/>
              </a:ext>
            </a:extLst>
          </p:cNvPr>
          <p:cNvSpPr/>
          <p:nvPr/>
        </p:nvSpPr>
        <p:spPr>
          <a:xfrm>
            <a:off x="7104009" y="3177330"/>
            <a:ext cx="620786" cy="5033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CNC</a:t>
            </a:r>
          </a:p>
        </p:txBody>
      </p:sp>
      <p:sp>
        <p:nvSpPr>
          <p:cNvPr id="20" name="Rectangle 19">
            <a:extLst>
              <a:ext uri="{FF2B5EF4-FFF2-40B4-BE49-F238E27FC236}">
                <a16:creationId xmlns:a16="http://schemas.microsoft.com/office/drawing/2014/main" id="{79664F5C-BBC2-4566-8D05-5A2CA362BDE7}"/>
              </a:ext>
            </a:extLst>
          </p:cNvPr>
          <p:cNvSpPr/>
          <p:nvPr/>
        </p:nvSpPr>
        <p:spPr>
          <a:xfrm>
            <a:off x="7724795" y="3177330"/>
            <a:ext cx="620786" cy="5033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CNC</a:t>
            </a:r>
          </a:p>
        </p:txBody>
      </p:sp>
      <p:sp>
        <p:nvSpPr>
          <p:cNvPr id="21" name="Rectangle 20">
            <a:extLst>
              <a:ext uri="{FF2B5EF4-FFF2-40B4-BE49-F238E27FC236}">
                <a16:creationId xmlns:a16="http://schemas.microsoft.com/office/drawing/2014/main" id="{B1E3E8E1-D893-4D50-A629-0848034F9AE7}"/>
              </a:ext>
            </a:extLst>
          </p:cNvPr>
          <p:cNvSpPr/>
          <p:nvPr/>
        </p:nvSpPr>
        <p:spPr>
          <a:xfrm>
            <a:off x="8345581" y="3177330"/>
            <a:ext cx="620786" cy="5033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CIC</a:t>
            </a:r>
          </a:p>
        </p:txBody>
      </p:sp>
      <p:cxnSp>
        <p:nvCxnSpPr>
          <p:cNvPr id="22" name="Straight Connector 21">
            <a:extLst>
              <a:ext uri="{FF2B5EF4-FFF2-40B4-BE49-F238E27FC236}">
                <a16:creationId xmlns:a16="http://schemas.microsoft.com/office/drawing/2014/main" id="{B242CA85-0E27-4696-8252-87ED078BCBCE}"/>
              </a:ext>
            </a:extLst>
          </p:cNvPr>
          <p:cNvCxnSpPr/>
          <p:nvPr/>
        </p:nvCxnSpPr>
        <p:spPr>
          <a:xfrm>
            <a:off x="8966367" y="2971801"/>
            <a:ext cx="0" cy="8556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D32D565-1595-4608-8943-8B505D8988CE}"/>
              </a:ext>
            </a:extLst>
          </p:cNvPr>
          <p:cNvCxnSpPr/>
          <p:nvPr/>
        </p:nvCxnSpPr>
        <p:spPr>
          <a:xfrm>
            <a:off x="8345581" y="2971800"/>
            <a:ext cx="0" cy="8556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E28B3D6-33A7-441D-AFCE-29581AEC5048}"/>
              </a:ext>
            </a:extLst>
          </p:cNvPr>
          <p:cNvCxnSpPr/>
          <p:nvPr/>
        </p:nvCxnSpPr>
        <p:spPr>
          <a:xfrm>
            <a:off x="7726894" y="2992770"/>
            <a:ext cx="0" cy="8556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B2DF199-1FF8-4500-990A-77BEF6D30B1F}"/>
              </a:ext>
            </a:extLst>
          </p:cNvPr>
          <p:cNvCxnSpPr/>
          <p:nvPr/>
        </p:nvCxnSpPr>
        <p:spPr>
          <a:xfrm>
            <a:off x="10298751" y="3076668"/>
            <a:ext cx="62078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E23BDE5-8947-483C-881B-14686B468B28}"/>
              </a:ext>
            </a:extLst>
          </p:cNvPr>
          <p:cNvSpPr txBox="1"/>
          <p:nvPr/>
        </p:nvSpPr>
        <p:spPr>
          <a:xfrm>
            <a:off x="10355509" y="2636003"/>
            <a:ext cx="535724" cy="369332"/>
          </a:xfrm>
          <a:prstGeom prst="rect">
            <a:avLst/>
          </a:prstGeom>
          <a:noFill/>
        </p:spPr>
        <p:txBody>
          <a:bodyPr wrap="none" rtlCol="0">
            <a:spAutoFit/>
          </a:bodyPr>
          <a:lstStyle/>
          <a:p>
            <a:pPr algn="ctr"/>
            <a:r>
              <a:rPr lang="de-DE" sz="900" dirty="0"/>
              <a:t>HTTP </a:t>
            </a:r>
            <a:br>
              <a:rPr lang="de-DE" sz="900" dirty="0"/>
            </a:br>
            <a:r>
              <a:rPr lang="de-DE" sz="900" dirty="0"/>
              <a:t>Chunk</a:t>
            </a:r>
          </a:p>
        </p:txBody>
      </p:sp>
      <p:sp>
        <p:nvSpPr>
          <p:cNvPr id="27" name="TextBox 26">
            <a:extLst>
              <a:ext uri="{FF2B5EF4-FFF2-40B4-BE49-F238E27FC236}">
                <a16:creationId xmlns:a16="http://schemas.microsoft.com/office/drawing/2014/main" id="{A30B6659-14B6-4173-871B-79B87C8CE296}"/>
              </a:ext>
            </a:extLst>
          </p:cNvPr>
          <p:cNvSpPr txBox="1"/>
          <p:nvPr/>
        </p:nvSpPr>
        <p:spPr>
          <a:xfrm>
            <a:off x="9720496" y="2647433"/>
            <a:ext cx="535724" cy="369332"/>
          </a:xfrm>
          <a:prstGeom prst="rect">
            <a:avLst/>
          </a:prstGeom>
          <a:noFill/>
        </p:spPr>
        <p:txBody>
          <a:bodyPr wrap="none" rtlCol="0">
            <a:spAutoFit/>
          </a:bodyPr>
          <a:lstStyle/>
          <a:p>
            <a:pPr algn="ctr"/>
            <a:r>
              <a:rPr lang="de-DE" sz="900" dirty="0"/>
              <a:t>HTTP </a:t>
            </a:r>
            <a:br>
              <a:rPr lang="de-DE" sz="900" dirty="0"/>
            </a:br>
            <a:r>
              <a:rPr lang="de-DE" sz="900" dirty="0"/>
              <a:t>Chunk</a:t>
            </a:r>
          </a:p>
        </p:txBody>
      </p:sp>
      <p:cxnSp>
        <p:nvCxnSpPr>
          <p:cNvPr id="28" name="Straight Arrow Connector 27">
            <a:extLst>
              <a:ext uri="{FF2B5EF4-FFF2-40B4-BE49-F238E27FC236}">
                <a16:creationId xmlns:a16="http://schemas.microsoft.com/office/drawing/2014/main" id="{1BD8A119-E822-4C43-A1C0-7A6C51ED4FBA}"/>
              </a:ext>
            </a:extLst>
          </p:cNvPr>
          <p:cNvCxnSpPr/>
          <p:nvPr/>
        </p:nvCxnSpPr>
        <p:spPr>
          <a:xfrm>
            <a:off x="9677965" y="3078067"/>
            <a:ext cx="62078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AB4AB71-A075-407E-82A4-D8FBF9B8A356}"/>
              </a:ext>
            </a:extLst>
          </p:cNvPr>
          <p:cNvCxnSpPr/>
          <p:nvPr/>
        </p:nvCxnSpPr>
        <p:spPr>
          <a:xfrm>
            <a:off x="9057179" y="3076668"/>
            <a:ext cx="62078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8BBC1E-5E75-44C9-A618-22F490DEAE3A}"/>
              </a:ext>
            </a:extLst>
          </p:cNvPr>
          <p:cNvCxnSpPr>
            <a:cxnSpLocks/>
          </p:cNvCxnSpPr>
          <p:nvPr/>
        </p:nvCxnSpPr>
        <p:spPr>
          <a:xfrm>
            <a:off x="9057179" y="2439101"/>
            <a:ext cx="3849" cy="1388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38172B25-3C2D-4C7C-900A-ADD913A10409}"/>
              </a:ext>
            </a:extLst>
          </p:cNvPr>
          <p:cNvCxnSpPr>
            <a:cxnSpLocks/>
          </p:cNvCxnSpPr>
          <p:nvPr/>
        </p:nvCxnSpPr>
        <p:spPr>
          <a:xfrm>
            <a:off x="9057179" y="2549560"/>
            <a:ext cx="186235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84D67BE6-D8E7-4FE5-8162-765E9259F1AB}"/>
              </a:ext>
            </a:extLst>
          </p:cNvPr>
          <p:cNvSpPr txBox="1"/>
          <p:nvPr/>
        </p:nvSpPr>
        <p:spPr>
          <a:xfrm>
            <a:off x="9545002" y="2172154"/>
            <a:ext cx="984564" cy="230832"/>
          </a:xfrm>
          <a:prstGeom prst="rect">
            <a:avLst/>
          </a:prstGeom>
          <a:noFill/>
        </p:spPr>
        <p:txBody>
          <a:bodyPr wrap="none" rtlCol="0">
            <a:spAutoFit/>
          </a:bodyPr>
          <a:lstStyle/>
          <a:p>
            <a:pPr algn="ctr"/>
            <a:r>
              <a:rPr lang="de-DE" sz="900" dirty="0"/>
              <a:t>DASH Segment</a:t>
            </a:r>
          </a:p>
        </p:txBody>
      </p:sp>
      <p:sp>
        <p:nvSpPr>
          <p:cNvPr id="33" name="Rectangle 32">
            <a:extLst>
              <a:ext uri="{FF2B5EF4-FFF2-40B4-BE49-F238E27FC236}">
                <a16:creationId xmlns:a16="http://schemas.microsoft.com/office/drawing/2014/main" id="{136F6C5D-C81A-4181-9A48-E8EAE8A617A3}"/>
              </a:ext>
            </a:extLst>
          </p:cNvPr>
          <p:cNvSpPr/>
          <p:nvPr/>
        </p:nvSpPr>
        <p:spPr>
          <a:xfrm>
            <a:off x="10253014" y="845500"/>
            <a:ext cx="680750" cy="5033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1400" dirty="0"/>
              <a:t>MPD</a:t>
            </a:r>
          </a:p>
        </p:txBody>
      </p:sp>
      <p:sp>
        <p:nvSpPr>
          <p:cNvPr id="34" name="Rectangle 33">
            <a:extLst>
              <a:ext uri="{FF2B5EF4-FFF2-40B4-BE49-F238E27FC236}">
                <a16:creationId xmlns:a16="http://schemas.microsoft.com/office/drawing/2014/main" id="{40B11770-0697-4FB9-9C88-415070F58618}"/>
              </a:ext>
            </a:extLst>
          </p:cNvPr>
          <p:cNvSpPr/>
          <p:nvPr/>
        </p:nvSpPr>
        <p:spPr>
          <a:xfrm>
            <a:off x="209148" y="3524525"/>
            <a:ext cx="2965938" cy="5033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de-DE" sz="1400" dirty="0"/>
              <a:t>CNC = CMAF non-initial </a:t>
            </a:r>
            <a:r>
              <a:rPr lang="de-DE" sz="1400" dirty="0" err="1"/>
              <a:t>chunk</a:t>
            </a:r>
            <a:endParaRPr lang="de-DE" sz="1400" dirty="0"/>
          </a:p>
        </p:txBody>
      </p:sp>
      <p:sp>
        <p:nvSpPr>
          <p:cNvPr id="35" name="Rectangle 34">
            <a:extLst>
              <a:ext uri="{FF2B5EF4-FFF2-40B4-BE49-F238E27FC236}">
                <a16:creationId xmlns:a16="http://schemas.microsoft.com/office/drawing/2014/main" id="{BEA8643F-EAA7-4241-990E-584FC44A0FAB}"/>
              </a:ext>
            </a:extLst>
          </p:cNvPr>
          <p:cNvSpPr/>
          <p:nvPr/>
        </p:nvSpPr>
        <p:spPr>
          <a:xfrm>
            <a:off x="211734" y="4241471"/>
            <a:ext cx="2963715" cy="5033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t>CIC = CMAF initial </a:t>
            </a:r>
            <a:r>
              <a:rPr lang="de-DE" sz="1400" dirty="0" err="1"/>
              <a:t>chunk</a:t>
            </a:r>
            <a:endParaRPr lang="de-DE" sz="1400" dirty="0"/>
          </a:p>
        </p:txBody>
      </p:sp>
      <p:sp>
        <p:nvSpPr>
          <p:cNvPr id="36" name="Rectangle 35">
            <a:extLst>
              <a:ext uri="{FF2B5EF4-FFF2-40B4-BE49-F238E27FC236}">
                <a16:creationId xmlns:a16="http://schemas.microsoft.com/office/drawing/2014/main" id="{B52AEEB4-B388-4CE1-9FAD-10ADF728C271}"/>
              </a:ext>
            </a:extLst>
          </p:cNvPr>
          <p:cNvSpPr/>
          <p:nvPr/>
        </p:nvSpPr>
        <p:spPr>
          <a:xfrm>
            <a:off x="209148" y="2859690"/>
            <a:ext cx="2965937" cy="5033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t>CH = CMAF Header</a:t>
            </a:r>
          </a:p>
        </p:txBody>
      </p:sp>
      <p:sp>
        <p:nvSpPr>
          <p:cNvPr id="37" name="Rectangle 36">
            <a:extLst>
              <a:ext uri="{FF2B5EF4-FFF2-40B4-BE49-F238E27FC236}">
                <a16:creationId xmlns:a16="http://schemas.microsoft.com/office/drawing/2014/main" id="{7EC727AD-0829-451A-A821-31B517E45963}"/>
              </a:ext>
            </a:extLst>
          </p:cNvPr>
          <p:cNvSpPr/>
          <p:nvPr/>
        </p:nvSpPr>
        <p:spPr>
          <a:xfrm>
            <a:off x="5572384" y="5892399"/>
            <a:ext cx="1323363" cy="68735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a:t>Low-</a:t>
            </a:r>
            <a:r>
              <a:rPr lang="de-DE" sz="1400" dirty="0" err="1"/>
              <a:t>Latency</a:t>
            </a:r>
            <a:endParaRPr lang="de-DE" sz="1400" dirty="0"/>
          </a:p>
          <a:p>
            <a:pPr algn="ctr"/>
            <a:r>
              <a:rPr lang="de-DE" sz="1400" dirty="0"/>
              <a:t>DASH </a:t>
            </a:r>
            <a:br>
              <a:rPr lang="de-DE" sz="1400" dirty="0"/>
            </a:br>
            <a:r>
              <a:rPr lang="de-DE" sz="1400" dirty="0"/>
              <a:t>Client</a:t>
            </a:r>
          </a:p>
        </p:txBody>
      </p:sp>
      <p:sp>
        <p:nvSpPr>
          <p:cNvPr id="38" name="Cloud 37">
            <a:extLst>
              <a:ext uri="{FF2B5EF4-FFF2-40B4-BE49-F238E27FC236}">
                <a16:creationId xmlns:a16="http://schemas.microsoft.com/office/drawing/2014/main" id="{8F9B2A60-BA7E-4EC8-8DB1-587D69C87F47}"/>
              </a:ext>
            </a:extLst>
          </p:cNvPr>
          <p:cNvSpPr/>
          <p:nvPr/>
        </p:nvSpPr>
        <p:spPr>
          <a:xfrm>
            <a:off x="9545002" y="4612279"/>
            <a:ext cx="2278743" cy="160933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CDN </a:t>
            </a:r>
            <a:r>
              <a:rPr lang="de-DE" dirty="0" err="1"/>
              <a:t>stores</a:t>
            </a:r>
            <a:r>
              <a:rPr lang="de-DE" dirty="0"/>
              <a:t> Segments</a:t>
            </a:r>
          </a:p>
        </p:txBody>
      </p:sp>
      <p:sp>
        <p:nvSpPr>
          <p:cNvPr id="39" name="Rectangle 38">
            <a:extLst>
              <a:ext uri="{FF2B5EF4-FFF2-40B4-BE49-F238E27FC236}">
                <a16:creationId xmlns:a16="http://schemas.microsoft.com/office/drawing/2014/main" id="{17B946E1-EE27-44AD-A7FF-34E51CD00117}"/>
              </a:ext>
            </a:extLst>
          </p:cNvPr>
          <p:cNvSpPr/>
          <p:nvPr/>
        </p:nvSpPr>
        <p:spPr>
          <a:xfrm>
            <a:off x="5572384" y="4395263"/>
            <a:ext cx="1323363" cy="8471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a:t>Regular</a:t>
            </a:r>
          </a:p>
          <a:p>
            <a:pPr algn="ctr"/>
            <a:r>
              <a:rPr lang="de-DE" sz="1400" dirty="0"/>
              <a:t>DASH </a:t>
            </a:r>
            <a:br>
              <a:rPr lang="de-DE" sz="1400" dirty="0"/>
            </a:br>
            <a:r>
              <a:rPr lang="de-DE" sz="1400" dirty="0"/>
              <a:t>Client</a:t>
            </a:r>
          </a:p>
        </p:txBody>
      </p:sp>
      <p:sp>
        <p:nvSpPr>
          <p:cNvPr id="40" name="Arrow: Left 39">
            <a:extLst>
              <a:ext uri="{FF2B5EF4-FFF2-40B4-BE49-F238E27FC236}">
                <a16:creationId xmlns:a16="http://schemas.microsoft.com/office/drawing/2014/main" id="{DA74E9D9-5B40-45E1-BDC9-215090BADF53}"/>
              </a:ext>
            </a:extLst>
          </p:cNvPr>
          <p:cNvSpPr/>
          <p:nvPr/>
        </p:nvSpPr>
        <p:spPr>
          <a:xfrm>
            <a:off x="7418251" y="4495989"/>
            <a:ext cx="1854660" cy="61095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Segments</a:t>
            </a:r>
          </a:p>
        </p:txBody>
      </p:sp>
      <p:sp>
        <p:nvSpPr>
          <p:cNvPr id="41" name="Arrow: Left 40">
            <a:extLst>
              <a:ext uri="{FF2B5EF4-FFF2-40B4-BE49-F238E27FC236}">
                <a16:creationId xmlns:a16="http://schemas.microsoft.com/office/drawing/2014/main" id="{1B348E94-5933-426D-8AFB-52727E1EED5E}"/>
              </a:ext>
            </a:extLst>
          </p:cNvPr>
          <p:cNvSpPr/>
          <p:nvPr/>
        </p:nvSpPr>
        <p:spPr>
          <a:xfrm>
            <a:off x="7418251" y="5876966"/>
            <a:ext cx="1854660" cy="61095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Chunks</a:t>
            </a:r>
          </a:p>
        </p:txBody>
      </p:sp>
      <p:sp>
        <p:nvSpPr>
          <p:cNvPr id="42" name="Arrow: Left 41">
            <a:extLst>
              <a:ext uri="{FF2B5EF4-FFF2-40B4-BE49-F238E27FC236}">
                <a16:creationId xmlns:a16="http://schemas.microsoft.com/office/drawing/2014/main" id="{B24FE57B-6AC8-4192-ABAD-F002A6894811}"/>
              </a:ext>
            </a:extLst>
          </p:cNvPr>
          <p:cNvSpPr/>
          <p:nvPr/>
        </p:nvSpPr>
        <p:spPr>
          <a:xfrm>
            <a:off x="4737292" y="4601029"/>
            <a:ext cx="620786" cy="50333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Oval 43">
            <a:extLst>
              <a:ext uri="{FF2B5EF4-FFF2-40B4-BE49-F238E27FC236}">
                <a16:creationId xmlns:a16="http://schemas.microsoft.com/office/drawing/2014/main" id="{69D58116-082E-4D98-94CE-0DFCEBC7491F}"/>
              </a:ext>
            </a:extLst>
          </p:cNvPr>
          <p:cNvSpPr/>
          <p:nvPr/>
        </p:nvSpPr>
        <p:spPr>
          <a:xfrm>
            <a:off x="3725313" y="4502768"/>
            <a:ext cx="823252" cy="641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10s</a:t>
            </a:r>
          </a:p>
        </p:txBody>
      </p:sp>
      <p:sp>
        <p:nvSpPr>
          <p:cNvPr id="45" name="Oval 44">
            <a:extLst>
              <a:ext uri="{FF2B5EF4-FFF2-40B4-BE49-F238E27FC236}">
                <a16:creationId xmlns:a16="http://schemas.microsoft.com/office/drawing/2014/main" id="{A6F1DB25-8205-409C-B2FA-3723D40813A4}"/>
              </a:ext>
            </a:extLst>
          </p:cNvPr>
          <p:cNvSpPr/>
          <p:nvPr/>
        </p:nvSpPr>
        <p:spPr>
          <a:xfrm>
            <a:off x="3716719" y="5900925"/>
            <a:ext cx="823252" cy="641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3s</a:t>
            </a:r>
          </a:p>
        </p:txBody>
      </p:sp>
      <p:sp>
        <p:nvSpPr>
          <p:cNvPr id="46" name="Arrow: Left 45">
            <a:extLst>
              <a:ext uri="{FF2B5EF4-FFF2-40B4-BE49-F238E27FC236}">
                <a16:creationId xmlns:a16="http://schemas.microsoft.com/office/drawing/2014/main" id="{07C74081-822F-411C-8D29-B060869138EA}"/>
              </a:ext>
            </a:extLst>
          </p:cNvPr>
          <p:cNvSpPr/>
          <p:nvPr/>
        </p:nvSpPr>
        <p:spPr>
          <a:xfrm>
            <a:off x="4745784" y="5969947"/>
            <a:ext cx="620786" cy="50333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un 46">
            <a:extLst>
              <a:ext uri="{FF2B5EF4-FFF2-40B4-BE49-F238E27FC236}">
                <a16:creationId xmlns:a16="http://schemas.microsoft.com/office/drawing/2014/main" id="{08F63274-7E11-4D52-A2A5-BB69E7935267}"/>
              </a:ext>
            </a:extLst>
          </p:cNvPr>
          <p:cNvSpPr/>
          <p:nvPr/>
        </p:nvSpPr>
        <p:spPr>
          <a:xfrm>
            <a:off x="581026" y="4906307"/>
            <a:ext cx="2338064" cy="1742144"/>
          </a:xfrm>
          <a:prstGeom prst="su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dirty="0"/>
              <a:t>More Tomorrow</a:t>
            </a:r>
          </a:p>
        </p:txBody>
      </p:sp>
      <p:sp>
        <p:nvSpPr>
          <p:cNvPr id="49" name="TextBox 48">
            <a:extLst>
              <a:ext uri="{FF2B5EF4-FFF2-40B4-BE49-F238E27FC236}">
                <a16:creationId xmlns:a16="http://schemas.microsoft.com/office/drawing/2014/main" id="{05D62B81-CCF4-4629-A226-39DD903D3324}"/>
              </a:ext>
            </a:extLst>
          </p:cNvPr>
          <p:cNvSpPr txBox="1"/>
          <p:nvPr/>
        </p:nvSpPr>
        <p:spPr>
          <a:xfrm>
            <a:off x="36646" y="1686440"/>
            <a:ext cx="1088760" cy="369332"/>
          </a:xfrm>
          <a:prstGeom prst="rect">
            <a:avLst/>
          </a:prstGeom>
          <a:noFill/>
        </p:spPr>
        <p:txBody>
          <a:bodyPr wrap="none" rtlCol="0">
            <a:spAutoFit/>
          </a:bodyPr>
          <a:lstStyle/>
          <a:p>
            <a:r>
              <a:rPr lang="de-DE" dirty="0"/>
              <a:t>Encoder</a:t>
            </a:r>
          </a:p>
        </p:txBody>
      </p:sp>
    </p:spTree>
    <p:extLst>
      <p:ext uri="{BB962C8B-B14F-4D97-AF65-F5344CB8AC3E}">
        <p14:creationId xmlns:p14="http://schemas.microsoft.com/office/powerpoint/2010/main" val="3925629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heel(1)">
                                      <p:cBhvr>
                                        <p:cTn id="27" dur="2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animBg="1"/>
      <p:bldP spid="40" grpId="0" animBg="1"/>
      <p:bldP spid="41" grpId="0" animBg="1"/>
      <p:bldP spid="42" grpId="0" animBg="1"/>
      <p:bldP spid="44" grpId="0" animBg="1"/>
      <p:bldP spid="45" grpId="0" animBg="1"/>
      <p:bldP spid="46" grpId="0" animBg="1"/>
      <p:bldP spid="4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A1F6D-3E94-49FF-BBC6-3BD29A91CC5A}"/>
              </a:ext>
            </a:extLst>
          </p:cNvPr>
          <p:cNvSpPr>
            <a:spLocks noGrp="1"/>
          </p:cNvSpPr>
          <p:nvPr>
            <p:ph type="title"/>
          </p:nvPr>
        </p:nvSpPr>
        <p:spPr>
          <a:xfrm>
            <a:off x="1069848" y="484632"/>
            <a:ext cx="10058400" cy="1609344"/>
          </a:xfrm>
        </p:spPr>
        <p:txBody>
          <a:bodyPr>
            <a:normAutofit/>
          </a:bodyPr>
          <a:lstStyle/>
          <a:p>
            <a:r>
              <a:rPr lang="de-DE" dirty="0"/>
              <a:t>MSE and </a:t>
            </a:r>
            <a:r>
              <a:rPr lang="de-DE" dirty="0" err="1"/>
              <a:t>bytestream</a:t>
            </a:r>
            <a:r>
              <a:rPr lang="de-DE" dirty="0"/>
              <a:t> Format</a:t>
            </a:r>
          </a:p>
        </p:txBody>
      </p:sp>
      <p:sp>
        <p:nvSpPr>
          <p:cNvPr id="3" name="Content Placeholder 2">
            <a:extLst>
              <a:ext uri="{FF2B5EF4-FFF2-40B4-BE49-F238E27FC236}">
                <a16:creationId xmlns:a16="http://schemas.microsoft.com/office/drawing/2014/main" id="{56F6B0DB-44C0-485D-934A-AE38602028E6}"/>
              </a:ext>
            </a:extLst>
          </p:cNvPr>
          <p:cNvSpPr>
            <a:spLocks noGrp="1"/>
          </p:cNvSpPr>
          <p:nvPr>
            <p:ph idx="1"/>
          </p:nvPr>
        </p:nvSpPr>
        <p:spPr>
          <a:xfrm>
            <a:off x="1069848" y="2121408"/>
            <a:ext cx="4773168" cy="4050792"/>
          </a:xfrm>
        </p:spPr>
        <p:txBody>
          <a:bodyPr>
            <a:normAutofit fontScale="92500" lnSpcReduction="10000"/>
          </a:bodyPr>
          <a:lstStyle/>
          <a:p>
            <a:r>
              <a:rPr lang="de-DE" dirty="0"/>
              <a:t>Media Source Extension (MSE)</a:t>
            </a:r>
          </a:p>
          <a:p>
            <a:pPr lvl="1"/>
            <a:r>
              <a:rPr lang="en-US" dirty="0"/>
              <a:t>This specification extends </a:t>
            </a:r>
            <a:r>
              <a:rPr lang="en-US" dirty="0" err="1"/>
              <a:t>HTMLMediaElement</a:t>
            </a:r>
            <a:r>
              <a:rPr lang="en-US" dirty="0"/>
              <a:t> [HTML51] to allow JavaScript to generate media streams for playback. </a:t>
            </a:r>
          </a:p>
          <a:p>
            <a:pPr lvl="1"/>
            <a:r>
              <a:rPr lang="en-US" dirty="0"/>
              <a:t>Allowing JavaScript to generate streams facilitates a variety of use cases like adaptive streaming and time shifting live streams.</a:t>
            </a:r>
            <a:endParaRPr lang="de-DE" dirty="0"/>
          </a:p>
          <a:p>
            <a:r>
              <a:rPr lang="de-DE" dirty="0" err="1"/>
              <a:t>ByteStream</a:t>
            </a:r>
            <a:r>
              <a:rPr lang="de-DE" dirty="0"/>
              <a:t> Format </a:t>
            </a:r>
            <a:r>
              <a:rPr lang="de-DE" dirty="0" err="1"/>
              <a:t>for</a:t>
            </a:r>
            <a:r>
              <a:rPr lang="de-DE" dirty="0"/>
              <a:t> ISO BMFF</a:t>
            </a:r>
          </a:p>
          <a:p>
            <a:pPr lvl="1"/>
            <a:r>
              <a:rPr lang="de-DE" dirty="0">
                <a:hlinkClick r:id="rId2"/>
              </a:rPr>
              <a:t>https://www.w3.org/TR/mse-byte-stream-format-isobmff/</a:t>
            </a:r>
            <a:endParaRPr lang="de-DE" dirty="0"/>
          </a:p>
          <a:p>
            <a:pPr lvl="1"/>
            <a:r>
              <a:rPr lang="en-US" dirty="0"/>
              <a:t>This specification defines a </a:t>
            </a:r>
            <a:r>
              <a:rPr lang="en-US" dirty="0">
                <a:hlinkClick r:id="rId3"/>
              </a:rPr>
              <a:t>Media Source Extensions™</a:t>
            </a:r>
            <a:r>
              <a:rPr lang="en-US" dirty="0"/>
              <a:t> [</a:t>
            </a:r>
            <a:r>
              <a:rPr lang="en-US" dirty="0">
                <a:hlinkClick r:id="rId4"/>
              </a:rPr>
              <a:t>MEDIA-SOURCE</a:t>
            </a:r>
            <a:r>
              <a:rPr lang="en-US" dirty="0"/>
              <a:t>] byte stream format specification based on the ISO Base Media File Format.</a:t>
            </a:r>
            <a:endParaRPr lang="de-DE" dirty="0"/>
          </a:p>
        </p:txBody>
      </p:sp>
      <p:pic>
        <p:nvPicPr>
          <p:cNvPr id="4" name="Picture 3">
            <a:extLst>
              <a:ext uri="{FF2B5EF4-FFF2-40B4-BE49-F238E27FC236}">
                <a16:creationId xmlns:a16="http://schemas.microsoft.com/office/drawing/2014/main" id="{5D5B80BF-0D8C-4D4D-86B6-E2208B1CCC00}"/>
              </a:ext>
            </a:extLst>
          </p:cNvPr>
          <p:cNvPicPr>
            <a:picLocks noChangeAspect="1"/>
          </p:cNvPicPr>
          <p:nvPr/>
        </p:nvPicPr>
        <p:blipFill>
          <a:blip r:embed="rId5"/>
          <a:stretch>
            <a:fillRect/>
          </a:stretch>
        </p:blipFill>
        <p:spPr>
          <a:xfrm>
            <a:off x="6915523" y="2193036"/>
            <a:ext cx="3652281" cy="3980688"/>
          </a:xfrm>
          <a:prstGeom prst="rect">
            <a:avLst/>
          </a:prstGeom>
        </p:spPr>
      </p:pic>
    </p:spTree>
    <p:extLst>
      <p:ext uri="{BB962C8B-B14F-4D97-AF65-F5344CB8AC3E}">
        <p14:creationId xmlns:p14="http://schemas.microsoft.com/office/powerpoint/2010/main" val="25432216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F3F42-E2E8-4BD6-9F69-8C5A83E26B3C}"/>
              </a:ext>
            </a:extLst>
          </p:cNvPr>
          <p:cNvSpPr>
            <a:spLocks noGrp="1"/>
          </p:cNvSpPr>
          <p:nvPr>
            <p:ph type="title"/>
          </p:nvPr>
        </p:nvSpPr>
        <p:spPr/>
        <p:txBody>
          <a:bodyPr/>
          <a:lstStyle/>
          <a:p>
            <a:r>
              <a:rPr lang="de-DE" dirty="0"/>
              <a:t>Other </a:t>
            </a:r>
            <a:r>
              <a:rPr lang="de-DE" dirty="0" err="1"/>
              <a:t>APplications</a:t>
            </a:r>
            <a:endParaRPr lang="de-DE" dirty="0"/>
          </a:p>
        </p:txBody>
      </p:sp>
      <p:sp>
        <p:nvSpPr>
          <p:cNvPr id="3" name="Text Placeholder 2">
            <a:extLst>
              <a:ext uri="{FF2B5EF4-FFF2-40B4-BE49-F238E27FC236}">
                <a16:creationId xmlns:a16="http://schemas.microsoft.com/office/drawing/2014/main" id="{741C59B4-EA86-4CEB-A594-3798AB96384C}"/>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838213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21F9955-2F18-4561-B7CF-80E41BC0CCE8}"/>
              </a:ext>
            </a:extLst>
          </p:cNvPr>
          <p:cNvSpPr>
            <a:spLocks noGrp="1"/>
          </p:cNvSpPr>
          <p:nvPr>
            <p:ph type="title"/>
          </p:nvPr>
        </p:nvSpPr>
        <p:spPr/>
        <p:txBody>
          <a:bodyPr/>
          <a:lstStyle/>
          <a:p>
            <a:r>
              <a:rPr lang="en-US" dirty="0"/>
              <a:t>High Efficiency Image File Format</a:t>
            </a:r>
            <a:endParaRPr lang="de-DE" dirty="0"/>
          </a:p>
        </p:txBody>
      </p:sp>
      <p:sp>
        <p:nvSpPr>
          <p:cNvPr id="5" name="Content Placeholder 4">
            <a:extLst>
              <a:ext uri="{FF2B5EF4-FFF2-40B4-BE49-F238E27FC236}">
                <a16:creationId xmlns:a16="http://schemas.microsoft.com/office/drawing/2014/main" id="{A0C04573-8F5A-4BBE-A5E4-033973F52234}"/>
              </a:ext>
            </a:extLst>
          </p:cNvPr>
          <p:cNvSpPr>
            <a:spLocks noGrp="1"/>
          </p:cNvSpPr>
          <p:nvPr>
            <p:ph idx="1"/>
          </p:nvPr>
        </p:nvSpPr>
        <p:spPr>
          <a:xfrm>
            <a:off x="1069848" y="2121408"/>
            <a:ext cx="6902565" cy="4050792"/>
          </a:xfrm>
        </p:spPr>
        <p:txBody>
          <a:bodyPr/>
          <a:lstStyle/>
          <a:p>
            <a:r>
              <a:rPr lang="de-DE" dirty="0"/>
              <a:t>ISO/IEC 23008-12 </a:t>
            </a:r>
            <a:r>
              <a:rPr lang="de-DE" dirty="0" err="1"/>
              <a:t>permits</a:t>
            </a:r>
            <a:r>
              <a:rPr lang="de-DE" dirty="0"/>
              <a:t> </a:t>
            </a:r>
            <a:r>
              <a:rPr lang="en-US" altLang="x-none" dirty="0"/>
              <a:t>storage:</a:t>
            </a:r>
          </a:p>
          <a:p>
            <a:pPr lvl="1"/>
            <a:r>
              <a:rPr lang="en-US" altLang="x-none" dirty="0"/>
              <a:t>Sequences (e.g. bursts, brackets): as tracks, MP4-style</a:t>
            </a:r>
          </a:p>
          <a:p>
            <a:pPr lvl="1"/>
            <a:r>
              <a:rPr lang="en-US" altLang="x-none" dirty="0"/>
              <a:t>Images (coded or derived) as Items, MPEG-21-style</a:t>
            </a:r>
          </a:p>
          <a:p>
            <a:endParaRPr lang="de-DE" dirty="0"/>
          </a:p>
        </p:txBody>
      </p:sp>
      <p:grpSp>
        <p:nvGrpSpPr>
          <p:cNvPr id="42" name="Group 41">
            <a:extLst>
              <a:ext uri="{FF2B5EF4-FFF2-40B4-BE49-F238E27FC236}">
                <a16:creationId xmlns:a16="http://schemas.microsoft.com/office/drawing/2014/main" id="{640B0A6A-625F-48B1-969D-F2B8C839146E}"/>
              </a:ext>
            </a:extLst>
          </p:cNvPr>
          <p:cNvGrpSpPr>
            <a:grpSpLocks/>
          </p:cNvGrpSpPr>
          <p:nvPr/>
        </p:nvGrpSpPr>
        <p:grpSpPr bwMode="auto">
          <a:xfrm>
            <a:off x="3787380" y="4186696"/>
            <a:ext cx="1237759" cy="1599562"/>
            <a:chOff x="6020790" y="3011030"/>
            <a:chExt cx="1821172" cy="2522871"/>
          </a:xfrm>
        </p:grpSpPr>
        <p:sp>
          <p:nvSpPr>
            <p:cNvPr id="43" name="Rectangle 42">
              <a:extLst>
                <a:ext uri="{FF2B5EF4-FFF2-40B4-BE49-F238E27FC236}">
                  <a16:creationId xmlns:a16="http://schemas.microsoft.com/office/drawing/2014/main" id="{25613D45-EB68-4253-9969-48B4988E3BE5}"/>
                </a:ext>
              </a:extLst>
            </p:cNvPr>
            <p:cNvSpPr/>
            <p:nvPr/>
          </p:nvSpPr>
          <p:spPr>
            <a:xfrm>
              <a:off x="6020790" y="3217432"/>
              <a:ext cx="1698914" cy="2316469"/>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44" name="TextBox 32">
              <a:extLst>
                <a:ext uri="{FF2B5EF4-FFF2-40B4-BE49-F238E27FC236}">
                  <a16:creationId xmlns:a16="http://schemas.microsoft.com/office/drawing/2014/main" id="{65C80A70-9602-4B66-BF03-C382123A9405}"/>
                </a:ext>
              </a:extLst>
            </p:cNvPr>
            <p:cNvSpPr txBox="1">
              <a:spLocks noChangeArrowheads="1"/>
            </p:cNvSpPr>
            <p:nvPr/>
          </p:nvSpPr>
          <p:spPr bwMode="auto">
            <a:xfrm>
              <a:off x="7182644" y="3011030"/>
              <a:ext cx="659318" cy="436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charset="0"/>
                </a:defRPr>
              </a:lvl1pPr>
              <a:lvl2pPr marL="742950" indent="-285750">
                <a:defRPr>
                  <a:solidFill>
                    <a:schemeClr val="tx1"/>
                  </a:solidFill>
                  <a:latin typeface="Corbel" charset="0"/>
                </a:defRPr>
              </a:lvl2pPr>
              <a:lvl3pPr marL="1143000" indent="-228600">
                <a:defRPr>
                  <a:solidFill>
                    <a:schemeClr val="tx1"/>
                  </a:solidFill>
                  <a:latin typeface="Corbel" charset="0"/>
                </a:defRPr>
              </a:lvl3pPr>
              <a:lvl4pPr marL="1600200" indent="-228600">
                <a:defRPr>
                  <a:solidFill>
                    <a:schemeClr val="tx1"/>
                  </a:solidFill>
                  <a:latin typeface="Corbel" charset="0"/>
                </a:defRPr>
              </a:lvl4pPr>
              <a:lvl5pPr marL="2057400" indent="-228600">
                <a:defRPr>
                  <a:solidFill>
                    <a:schemeClr val="tx1"/>
                  </a:solidFill>
                  <a:latin typeface="Corbel" charset="0"/>
                </a:defRPr>
              </a:lvl5pPr>
              <a:lvl6pPr marL="2514600" indent="-228600" defTabSz="457200" eaLnBrk="0" fontAlgn="base" hangingPunct="0">
                <a:spcBef>
                  <a:spcPct val="0"/>
                </a:spcBef>
                <a:spcAft>
                  <a:spcPct val="0"/>
                </a:spcAft>
                <a:defRPr>
                  <a:solidFill>
                    <a:schemeClr val="tx1"/>
                  </a:solidFill>
                  <a:latin typeface="Corbel" charset="0"/>
                </a:defRPr>
              </a:lvl6pPr>
              <a:lvl7pPr marL="2971800" indent="-228600" defTabSz="457200" eaLnBrk="0" fontAlgn="base" hangingPunct="0">
                <a:spcBef>
                  <a:spcPct val="0"/>
                </a:spcBef>
                <a:spcAft>
                  <a:spcPct val="0"/>
                </a:spcAft>
                <a:defRPr>
                  <a:solidFill>
                    <a:schemeClr val="tx1"/>
                  </a:solidFill>
                  <a:latin typeface="Corbel" charset="0"/>
                </a:defRPr>
              </a:lvl7pPr>
              <a:lvl8pPr marL="3429000" indent="-228600" defTabSz="457200" eaLnBrk="0" fontAlgn="base" hangingPunct="0">
                <a:spcBef>
                  <a:spcPct val="0"/>
                </a:spcBef>
                <a:spcAft>
                  <a:spcPct val="0"/>
                </a:spcAft>
                <a:defRPr>
                  <a:solidFill>
                    <a:schemeClr val="tx1"/>
                  </a:solidFill>
                  <a:latin typeface="Corbel" charset="0"/>
                </a:defRPr>
              </a:lvl8pPr>
              <a:lvl9pPr marL="3886200" indent="-228600" defTabSz="457200" eaLnBrk="0" fontAlgn="base" hangingPunct="0">
                <a:spcBef>
                  <a:spcPct val="0"/>
                </a:spcBef>
                <a:spcAft>
                  <a:spcPct val="0"/>
                </a:spcAft>
                <a:defRPr>
                  <a:solidFill>
                    <a:schemeClr val="tx1"/>
                  </a:solidFill>
                  <a:latin typeface="Corbel" charset="0"/>
                </a:defRPr>
              </a:lvl9pPr>
            </a:lstStyle>
            <a:p>
              <a:pPr algn="ctr" eaLnBrk="1" hangingPunct="1"/>
              <a:r>
                <a:rPr lang="en-US" altLang="x-none" sz="1200"/>
                <a:t>🔒</a:t>
              </a:r>
            </a:p>
          </p:txBody>
        </p:sp>
      </p:grpSp>
      <p:grpSp>
        <p:nvGrpSpPr>
          <p:cNvPr id="46" name="Group 36">
            <a:extLst>
              <a:ext uri="{FF2B5EF4-FFF2-40B4-BE49-F238E27FC236}">
                <a16:creationId xmlns:a16="http://schemas.microsoft.com/office/drawing/2014/main" id="{45D68061-A7C8-42B6-9481-576ABA2F99FB}"/>
              </a:ext>
            </a:extLst>
          </p:cNvPr>
          <p:cNvGrpSpPr>
            <a:grpSpLocks/>
          </p:cNvGrpSpPr>
          <p:nvPr/>
        </p:nvGrpSpPr>
        <p:grpSpPr bwMode="auto">
          <a:xfrm>
            <a:off x="3908242" y="4590362"/>
            <a:ext cx="907546" cy="1026780"/>
            <a:chOff x="6199632" y="3648340"/>
            <a:chExt cx="1335024" cy="1618604"/>
          </a:xfrm>
        </p:grpSpPr>
        <p:sp>
          <p:nvSpPr>
            <p:cNvPr id="47" name="Rectangle 46">
              <a:extLst>
                <a:ext uri="{FF2B5EF4-FFF2-40B4-BE49-F238E27FC236}">
                  <a16:creationId xmlns:a16="http://schemas.microsoft.com/office/drawing/2014/main" id="{BCD84E55-1FF1-44E9-AB7D-2AD41F0C8DA0}"/>
                </a:ext>
              </a:extLst>
            </p:cNvPr>
            <p:cNvSpPr/>
            <p:nvPr/>
          </p:nvSpPr>
          <p:spPr>
            <a:xfrm>
              <a:off x="6199632" y="3932390"/>
              <a:ext cx="1335024" cy="1334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48" name="Rectangle 47">
              <a:extLst>
                <a:ext uri="{FF2B5EF4-FFF2-40B4-BE49-F238E27FC236}">
                  <a16:creationId xmlns:a16="http://schemas.microsoft.com/office/drawing/2014/main" id="{D825004E-E88A-4C5A-8B1A-59BAECC1CACF}"/>
                </a:ext>
              </a:extLst>
            </p:cNvPr>
            <p:cNvSpPr/>
            <p:nvPr/>
          </p:nvSpPr>
          <p:spPr>
            <a:xfrm>
              <a:off x="6199632" y="3648340"/>
              <a:ext cx="1335024" cy="2840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200" dirty="0" err="1">
                  <a:solidFill>
                    <a:schemeClr val="tx1"/>
                  </a:solidFill>
                </a:rPr>
                <a:t>abcd</a:t>
              </a:r>
              <a:endParaRPr lang="en-US" sz="1200" dirty="0">
                <a:solidFill>
                  <a:schemeClr val="tx1"/>
                </a:solidFill>
              </a:endParaRPr>
            </a:p>
          </p:txBody>
        </p:sp>
      </p:grpSp>
      <p:grpSp>
        <p:nvGrpSpPr>
          <p:cNvPr id="49" name="Group 48">
            <a:extLst>
              <a:ext uri="{FF2B5EF4-FFF2-40B4-BE49-F238E27FC236}">
                <a16:creationId xmlns:a16="http://schemas.microsoft.com/office/drawing/2014/main" id="{FD9B239A-FFBF-41FF-8D82-9B87C9B8A6F5}"/>
              </a:ext>
            </a:extLst>
          </p:cNvPr>
          <p:cNvGrpSpPr>
            <a:grpSpLocks/>
          </p:cNvGrpSpPr>
          <p:nvPr/>
        </p:nvGrpSpPr>
        <p:grpSpPr bwMode="auto">
          <a:xfrm>
            <a:off x="2833432" y="4064390"/>
            <a:ext cx="1074811" cy="1129459"/>
            <a:chOff x="4617629" y="2819618"/>
            <a:chExt cx="1581891" cy="1781419"/>
          </a:xfrm>
        </p:grpSpPr>
        <p:cxnSp>
          <p:nvCxnSpPr>
            <p:cNvPr id="50" name="Curved Connector 22">
              <a:extLst>
                <a:ext uri="{FF2B5EF4-FFF2-40B4-BE49-F238E27FC236}">
                  <a16:creationId xmlns:a16="http://schemas.microsoft.com/office/drawing/2014/main" id="{E2330BB7-D057-449F-B67A-320183907A98}"/>
                </a:ext>
              </a:extLst>
            </p:cNvPr>
            <p:cNvCxnSpPr>
              <a:stCxn id="47" idx="1"/>
              <a:endCxn id="54" idx="3"/>
            </p:cNvCxnSpPr>
            <p:nvPr/>
          </p:nvCxnSpPr>
          <p:spPr>
            <a:xfrm rot="10800000">
              <a:off x="4617629" y="2819618"/>
              <a:ext cx="1581891" cy="1781418"/>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urved Connector 24">
              <a:extLst>
                <a:ext uri="{FF2B5EF4-FFF2-40B4-BE49-F238E27FC236}">
                  <a16:creationId xmlns:a16="http://schemas.microsoft.com/office/drawing/2014/main" id="{59172E83-F759-4EBE-8B98-85AB3F0A9577}"/>
                </a:ext>
              </a:extLst>
            </p:cNvPr>
            <p:cNvCxnSpPr>
              <a:stCxn id="47" idx="1"/>
              <a:endCxn id="56" idx="3"/>
            </p:cNvCxnSpPr>
            <p:nvPr/>
          </p:nvCxnSpPr>
          <p:spPr>
            <a:xfrm rot="10800000">
              <a:off x="4617629" y="3850046"/>
              <a:ext cx="1581891" cy="750991"/>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urved Connector 26">
              <a:extLst>
                <a:ext uri="{FF2B5EF4-FFF2-40B4-BE49-F238E27FC236}">
                  <a16:creationId xmlns:a16="http://schemas.microsoft.com/office/drawing/2014/main" id="{887AAC4E-DCD3-4703-A813-7CB65FA32069}"/>
                </a:ext>
              </a:extLst>
            </p:cNvPr>
            <p:cNvCxnSpPr>
              <a:stCxn id="47" idx="1"/>
              <a:endCxn id="57" idx="3"/>
            </p:cNvCxnSpPr>
            <p:nvPr/>
          </p:nvCxnSpPr>
          <p:spPr>
            <a:xfrm rot="10800000">
              <a:off x="4617629" y="4365260"/>
              <a:ext cx="1581891" cy="235774"/>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9617FF6D-67EA-4B64-9A7C-E1C4059DF8A6}"/>
              </a:ext>
            </a:extLst>
          </p:cNvPr>
          <p:cNvGrpSpPr>
            <a:grpSpLocks/>
          </p:cNvGrpSpPr>
          <p:nvPr/>
        </p:nvGrpSpPr>
        <p:grpSpPr bwMode="auto">
          <a:xfrm>
            <a:off x="1745670" y="3625994"/>
            <a:ext cx="1087761" cy="1908603"/>
            <a:chOff x="3017520" y="2126986"/>
            <a:chExt cx="1600200" cy="3010275"/>
          </a:xfrm>
        </p:grpSpPr>
        <p:sp>
          <p:nvSpPr>
            <p:cNvPr id="54" name="Rectangle 53">
              <a:extLst>
                <a:ext uri="{FF2B5EF4-FFF2-40B4-BE49-F238E27FC236}">
                  <a16:creationId xmlns:a16="http://schemas.microsoft.com/office/drawing/2014/main" id="{8DFC4732-9073-4A34-B024-1789B1EE7FAD}"/>
                </a:ext>
              </a:extLst>
            </p:cNvPr>
            <p:cNvSpPr/>
            <p:nvPr/>
          </p:nvSpPr>
          <p:spPr>
            <a:xfrm>
              <a:off x="3017520" y="2560428"/>
              <a:ext cx="1600200" cy="516001"/>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200" dirty="0">
                  <a:solidFill>
                    <a:schemeClr val="tx1"/>
                  </a:solidFill>
                </a:rPr>
                <a:t>initialization</a:t>
              </a:r>
            </a:p>
          </p:txBody>
        </p:sp>
        <p:sp>
          <p:nvSpPr>
            <p:cNvPr id="55" name="Rectangle 54">
              <a:extLst>
                <a:ext uri="{FF2B5EF4-FFF2-40B4-BE49-F238E27FC236}">
                  <a16:creationId xmlns:a16="http://schemas.microsoft.com/office/drawing/2014/main" id="{AF7C6DF4-39EE-47BB-889B-3439AE3BDBCE}"/>
                </a:ext>
              </a:extLst>
            </p:cNvPr>
            <p:cNvSpPr/>
            <p:nvPr/>
          </p:nvSpPr>
          <p:spPr>
            <a:xfrm>
              <a:off x="3017520" y="3076429"/>
              <a:ext cx="1600200" cy="51441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56" name="Rectangle 55">
              <a:extLst>
                <a:ext uri="{FF2B5EF4-FFF2-40B4-BE49-F238E27FC236}">
                  <a16:creationId xmlns:a16="http://schemas.microsoft.com/office/drawing/2014/main" id="{D0B32019-3566-439F-9B45-6345A44C2C9E}"/>
                </a:ext>
              </a:extLst>
            </p:cNvPr>
            <p:cNvSpPr/>
            <p:nvPr/>
          </p:nvSpPr>
          <p:spPr>
            <a:xfrm>
              <a:off x="3017520" y="3590843"/>
              <a:ext cx="1600200" cy="51600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200" dirty="0">
                  <a:solidFill>
                    <a:schemeClr val="tx1"/>
                  </a:solidFill>
                </a:rPr>
                <a:t>visual size</a:t>
              </a:r>
            </a:p>
          </p:txBody>
        </p:sp>
        <p:sp>
          <p:nvSpPr>
            <p:cNvPr id="57" name="Rectangle 56">
              <a:extLst>
                <a:ext uri="{FF2B5EF4-FFF2-40B4-BE49-F238E27FC236}">
                  <a16:creationId xmlns:a16="http://schemas.microsoft.com/office/drawing/2014/main" id="{F7EC48E9-9122-4B53-AE12-C9BEBA9FC04B}"/>
                </a:ext>
              </a:extLst>
            </p:cNvPr>
            <p:cNvSpPr/>
            <p:nvPr/>
          </p:nvSpPr>
          <p:spPr>
            <a:xfrm>
              <a:off x="3017520" y="4106846"/>
              <a:ext cx="1600200" cy="51441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200" dirty="0">
                  <a:solidFill>
                    <a:schemeClr val="tx1"/>
                  </a:solidFill>
                </a:rPr>
                <a:t>mirror</a:t>
              </a:r>
            </a:p>
          </p:txBody>
        </p:sp>
        <p:sp>
          <p:nvSpPr>
            <p:cNvPr id="58" name="Rectangle 57">
              <a:extLst>
                <a:ext uri="{FF2B5EF4-FFF2-40B4-BE49-F238E27FC236}">
                  <a16:creationId xmlns:a16="http://schemas.microsoft.com/office/drawing/2014/main" id="{42F1DCC1-4CF9-4C1E-8DE0-A8728044804E}"/>
                </a:ext>
              </a:extLst>
            </p:cNvPr>
            <p:cNvSpPr/>
            <p:nvPr/>
          </p:nvSpPr>
          <p:spPr>
            <a:xfrm>
              <a:off x="3017520" y="4621260"/>
              <a:ext cx="1600200" cy="516001"/>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59" name="TextBox 28">
              <a:extLst>
                <a:ext uri="{FF2B5EF4-FFF2-40B4-BE49-F238E27FC236}">
                  <a16:creationId xmlns:a16="http://schemas.microsoft.com/office/drawing/2014/main" id="{B06A3EE1-4526-4D5F-8DDD-EE8CE484DAB1}"/>
                </a:ext>
              </a:extLst>
            </p:cNvPr>
            <p:cNvSpPr txBox="1">
              <a:spLocks noChangeArrowheads="1"/>
            </p:cNvSpPr>
            <p:nvPr/>
          </p:nvSpPr>
          <p:spPr bwMode="auto">
            <a:xfrm>
              <a:off x="3017520" y="2126986"/>
              <a:ext cx="1600199" cy="43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charset="0"/>
                </a:defRPr>
              </a:lvl1pPr>
              <a:lvl2pPr marL="742950" indent="-285750">
                <a:defRPr>
                  <a:solidFill>
                    <a:schemeClr val="tx1"/>
                  </a:solidFill>
                  <a:latin typeface="Corbel" charset="0"/>
                </a:defRPr>
              </a:lvl2pPr>
              <a:lvl3pPr marL="1143000" indent="-228600">
                <a:defRPr>
                  <a:solidFill>
                    <a:schemeClr val="tx1"/>
                  </a:solidFill>
                  <a:latin typeface="Corbel" charset="0"/>
                </a:defRPr>
              </a:lvl3pPr>
              <a:lvl4pPr marL="1600200" indent="-228600">
                <a:defRPr>
                  <a:solidFill>
                    <a:schemeClr val="tx1"/>
                  </a:solidFill>
                  <a:latin typeface="Corbel" charset="0"/>
                </a:defRPr>
              </a:lvl4pPr>
              <a:lvl5pPr marL="2057400" indent="-228600">
                <a:defRPr>
                  <a:solidFill>
                    <a:schemeClr val="tx1"/>
                  </a:solidFill>
                  <a:latin typeface="Corbel" charset="0"/>
                </a:defRPr>
              </a:lvl5pPr>
              <a:lvl6pPr marL="2514600" indent="-228600" defTabSz="457200" eaLnBrk="0" fontAlgn="base" hangingPunct="0">
                <a:spcBef>
                  <a:spcPct val="0"/>
                </a:spcBef>
                <a:spcAft>
                  <a:spcPct val="0"/>
                </a:spcAft>
                <a:defRPr>
                  <a:solidFill>
                    <a:schemeClr val="tx1"/>
                  </a:solidFill>
                  <a:latin typeface="Corbel" charset="0"/>
                </a:defRPr>
              </a:lvl6pPr>
              <a:lvl7pPr marL="2971800" indent="-228600" defTabSz="457200" eaLnBrk="0" fontAlgn="base" hangingPunct="0">
                <a:spcBef>
                  <a:spcPct val="0"/>
                </a:spcBef>
                <a:spcAft>
                  <a:spcPct val="0"/>
                </a:spcAft>
                <a:defRPr>
                  <a:solidFill>
                    <a:schemeClr val="tx1"/>
                  </a:solidFill>
                  <a:latin typeface="Corbel" charset="0"/>
                </a:defRPr>
              </a:lvl7pPr>
              <a:lvl8pPr marL="3429000" indent="-228600" defTabSz="457200" eaLnBrk="0" fontAlgn="base" hangingPunct="0">
                <a:spcBef>
                  <a:spcPct val="0"/>
                </a:spcBef>
                <a:spcAft>
                  <a:spcPct val="0"/>
                </a:spcAft>
                <a:defRPr>
                  <a:solidFill>
                    <a:schemeClr val="tx1"/>
                  </a:solidFill>
                  <a:latin typeface="Corbel" charset="0"/>
                </a:defRPr>
              </a:lvl8pPr>
              <a:lvl9pPr marL="3886200" indent="-228600" defTabSz="457200" eaLnBrk="0" fontAlgn="base" hangingPunct="0">
                <a:spcBef>
                  <a:spcPct val="0"/>
                </a:spcBef>
                <a:spcAft>
                  <a:spcPct val="0"/>
                </a:spcAft>
                <a:defRPr>
                  <a:solidFill>
                    <a:schemeClr val="tx1"/>
                  </a:solidFill>
                  <a:latin typeface="Corbel" charset="0"/>
                </a:defRPr>
              </a:lvl9pPr>
            </a:lstStyle>
            <a:p>
              <a:pPr algn="ctr" eaLnBrk="1" hangingPunct="1"/>
              <a:r>
                <a:rPr lang="en-US" altLang="x-none" sz="1200"/>
                <a:t>properties</a:t>
              </a:r>
            </a:p>
          </p:txBody>
        </p:sp>
      </p:grpSp>
      <p:grpSp>
        <p:nvGrpSpPr>
          <p:cNvPr id="60" name="Group 59">
            <a:extLst>
              <a:ext uri="{FF2B5EF4-FFF2-40B4-BE49-F238E27FC236}">
                <a16:creationId xmlns:a16="http://schemas.microsoft.com/office/drawing/2014/main" id="{4FC39148-7E12-4450-A132-F349E4A72E61}"/>
              </a:ext>
            </a:extLst>
          </p:cNvPr>
          <p:cNvGrpSpPr>
            <a:grpSpLocks/>
          </p:cNvGrpSpPr>
          <p:nvPr/>
        </p:nvGrpSpPr>
        <p:grpSpPr bwMode="auto">
          <a:xfrm>
            <a:off x="4815788" y="3832859"/>
            <a:ext cx="1891711" cy="1898538"/>
            <a:chOff x="7380556" y="2455052"/>
            <a:chExt cx="2782145" cy="2992761"/>
          </a:xfrm>
        </p:grpSpPr>
        <p:cxnSp>
          <p:nvCxnSpPr>
            <p:cNvPr id="61" name="Curved Connector 45">
              <a:extLst>
                <a:ext uri="{FF2B5EF4-FFF2-40B4-BE49-F238E27FC236}">
                  <a16:creationId xmlns:a16="http://schemas.microsoft.com/office/drawing/2014/main" id="{96970E76-3D57-46E5-8128-B8B0DDCE53F7}"/>
                </a:ext>
              </a:extLst>
            </p:cNvPr>
            <p:cNvCxnSpPr>
              <a:stCxn id="73" idx="1"/>
              <a:endCxn id="48" idx="3"/>
            </p:cNvCxnSpPr>
            <p:nvPr/>
          </p:nvCxnSpPr>
          <p:spPr>
            <a:xfrm rot="10800000" flipV="1">
              <a:off x="7380557" y="2455052"/>
              <a:ext cx="1737849" cy="1336110"/>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urved Connector 47">
              <a:extLst>
                <a:ext uri="{FF2B5EF4-FFF2-40B4-BE49-F238E27FC236}">
                  <a16:creationId xmlns:a16="http://schemas.microsoft.com/office/drawing/2014/main" id="{E497EA6F-DE62-4BD0-B80F-39AB15E577E0}"/>
                </a:ext>
              </a:extLst>
            </p:cNvPr>
            <p:cNvCxnSpPr>
              <a:stCxn id="47" idx="3"/>
              <a:endCxn id="71" idx="1"/>
            </p:cNvCxnSpPr>
            <p:nvPr/>
          </p:nvCxnSpPr>
          <p:spPr>
            <a:xfrm>
              <a:off x="7380556" y="4600446"/>
              <a:ext cx="2782145" cy="847367"/>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49">
              <a:extLst>
                <a:ext uri="{FF2B5EF4-FFF2-40B4-BE49-F238E27FC236}">
                  <a16:creationId xmlns:a16="http://schemas.microsoft.com/office/drawing/2014/main" id="{D9C8CE9F-B21D-4514-9B63-5B4CD16EBE90}"/>
                </a:ext>
              </a:extLst>
            </p:cNvPr>
            <p:cNvSpPr txBox="1">
              <a:spLocks noChangeArrowheads="1"/>
            </p:cNvSpPr>
            <p:nvPr/>
          </p:nvSpPr>
          <p:spPr bwMode="auto">
            <a:xfrm>
              <a:off x="8034988" y="3354214"/>
              <a:ext cx="850776" cy="436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charset="0"/>
                </a:defRPr>
              </a:lvl1pPr>
              <a:lvl2pPr marL="742950" indent="-285750">
                <a:defRPr>
                  <a:solidFill>
                    <a:schemeClr val="tx1"/>
                  </a:solidFill>
                  <a:latin typeface="Corbel" charset="0"/>
                </a:defRPr>
              </a:lvl2pPr>
              <a:lvl3pPr marL="1143000" indent="-228600">
                <a:defRPr>
                  <a:solidFill>
                    <a:schemeClr val="tx1"/>
                  </a:solidFill>
                  <a:latin typeface="Corbel" charset="0"/>
                </a:defRPr>
              </a:lvl3pPr>
              <a:lvl4pPr marL="1600200" indent="-228600">
                <a:defRPr>
                  <a:solidFill>
                    <a:schemeClr val="tx1"/>
                  </a:solidFill>
                  <a:latin typeface="Corbel" charset="0"/>
                </a:defRPr>
              </a:lvl4pPr>
              <a:lvl5pPr marL="2057400" indent="-228600">
                <a:defRPr>
                  <a:solidFill>
                    <a:schemeClr val="tx1"/>
                  </a:solidFill>
                  <a:latin typeface="Corbel" charset="0"/>
                </a:defRPr>
              </a:lvl5pPr>
              <a:lvl6pPr marL="2514600" indent="-228600" defTabSz="457200" eaLnBrk="0" fontAlgn="base" hangingPunct="0">
                <a:spcBef>
                  <a:spcPct val="0"/>
                </a:spcBef>
                <a:spcAft>
                  <a:spcPct val="0"/>
                </a:spcAft>
                <a:defRPr>
                  <a:solidFill>
                    <a:schemeClr val="tx1"/>
                  </a:solidFill>
                  <a:latin typeface="Corbel" charset="0"/>
                </a:defRPr>
              </a:lvl6pPr>
              <a:lvl7pPr marL="2971800" indent="-228600" defTabSz="457200" eaLnBrk="0" fontAlgn="base" hangingPunct="0">
                <a:spcBef>
                  <a:spcPct val="0"/>
                </a:spcBef>
                <a:spcAft>
                  <a:spcPct val="0"/>
                </a:spcAft>
                <a:defRPr>
                  <a:solidFill>
                    <a:schemeClr val="tx1"/>
                  </a:solidFill>
                  <a:latin typeface="Corbel" charset="0"/>
                </a:defRPr>
              </a:lvl7pPr>
              <a:lvl8pPr marL="3429000" indent="-228600" defTabSz="457200" eaLnBrk="0" fontAlgn="base" hangingPunct="0">
                <a:spcBef>
                  <a:spcPct val="0"/>
                </a:spcBef>
                <a:spcAft>
                  <a:spcPct val="0"/>
                </a:spcAft>
                <a:defRPr>
                  <a:solidFill>
                    <a:schemeClr val="tx1"/>
                  </a:solidFill>
                  <a:latin typeface="Corbel" charset="0"/>
                </a:defRPr>
              </a:lvl8pPr>
              <a:lvl9pPr marL="3886200" indent="-228600" defTabSz="457200" eaLnBrk="0" fontAlgn="base" hangingPunct="0">
                <a:spcBef>
                  <a:spcPct val="0"/>
                </a:spcBef>
                <a:spcAft>
                  <a:spcPct val="0"/>
                </a:spcAft>
                <a:defRPr>
                  <a:solidFill>
                    <a:schemeClr val="tx1"/>
                  </a:solidFill>
                  <a:latin typeface="Corbel" charset="0"/>
                </a:defRPr>
              </a:lvl9pPr>
            </a:lstStyle>
            <a:p>
              <a:pPr algn="ctr" eaLnBrk="1" hangingPunct="1"/>
              <a:r>
                <a:rPr lang="en-US" altLang="x-none" sz="1200"/>
                <a:t>cdsc</a:t>
              </a:r>
            </a:p>
          </p:txBody>
        </p:sp>
        <p:sp>
          <p:nvSpPr>
            <p:cNvPr id="64" name="TextBox 50">
              <a:extLst>
                <a:ext uri="{FF2B5EF4-FFF2-40B4-BE49-F238E27FC236}">
                  <a16:creationId xmlns:a16="http://schemas.microsoft.com/office/drawing/2014/main" id="{B79F1B22-4A59-4771-A3F9-0573E89E0ECC}"/>
                </a:ext>
              </a:extLst>
            </p:cNvPr>
            <p:cNvSpPr txBox="1">
              <a:spLocks noChangeArrowheads="1"/>
            </p:cNvSpPr>
            <p:nvPr/>
          </p:nvSpPr>
          <p:spPr bwMode="auto">
            <a:xfrm>
              <a:off x="8167899" y="4862453"/>
              <a:ext cx="850776" cy="436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charset="0"/>
                </a:defRPr>
              </a:lvl1pPr>
              <a:lvl2pPr marL="742950" indent="-285750">
                <a:defRPr>
                  <a:solidFill>
                    <a:schemeClr val="tx1"/>
                  </a:solidFill>
                  <a:latin typeface="Corbel" charset="0"/>
                </a:defRPr>
              </a:lvl2pPr>
              <a:lvl3pPr marL="1143000" indent="-228600">
                <a:defRPr>
                  <a:solidFill>
                    <a:schemeClr val="tx1"/>
                  </a:solidFill>
                  <a:latin typeface="Corbel" charset="0"/>
                </a:defRPr>
              </a:lvl3pPr>
              <a:lvl4pPr marL="1600200" indent="-228600">
                <a:defRPr>
                  <a:solidFill>
                    <a:schemeClr val="tx1"/>
                  </a:solidFill>
                  <a:latin typeface="Corbel" charset="0"/>
                </a:defRPr>
              </a:lvl4pPr>
              <a:lvl5pPr marL="2057400" indent="-228600">
                <a:defRPr>
                  <a:solidFill>
                    <a:schemeClr val="tx1"/>
                  </a:solidFill>
                  <a:latin typeface="Corbel" charset="0"/>
                </a:defRPr>
              </a:lvl5pPr>
              <a:lvl6pPr marL="2514600" indent="-228600" defTabSz="457200" eaLnBrk="0" fontAlgn="base" hangingPunct="0">
                <a:spcBef>
                  <a:spcPct val="0"/>
                </a:spcBef>
                <a:spcAft>
                  <a:spcPct val="0"/>
                </a:spcAft>
                <a:defRPr>
                  <a:solidFill>
                    <a:schemeClr val="tx1"/>
                  </a:solidFill>
                  <a:latin typeface="Corbel" charset="0"/>
                </a:defRPr>
              </a:lvl6pPr>
              <a:lvl7pPr marL="2971800" indent="-228600" defTabSz="457200" eaLnBrk="0" fontAlgn="base" hangingPunct="0">
                <a:spcBef>
                  <a:spcPct val="0"/>
                </a:spcBef>
                <a:spcAft>
                  <a:spcPct val="0"/>
                </a:spcAft>
                <a:defRPr>
                  <a:solidFill>
                    <a:schemeClr val="tx1"/>
                  </a:solidFill>
                  <a:latin typeface="Corbel" charset="0"/>
                </a:defRPr>
              </a:lvl7pPr>
              <a:lvl8pPr marL="3429000" indent="-228600" defTabSz="457200" eaLnBrk="0" fontAlgn="base" hangingPunct="0">
                <a:spcBef>
                  <a:spcPct val="0"/>
                </a:spcBef>
                <a:spcAft>
                  <a:spcPct val="0"/>
                </a:spcAft>
                <a:defRPr>
                  <a:solidFill>
                    <a:schemeClr val="tx1"/>
                  </a:solidFill>
                  <a:latin typeface="Corbel" charset="0"/>
                </a:defRPr>
              </a:lvl8pPr>
              <a:lvl9pPr marL="3886200" indent="-228600" defTabSz="457200" eaLnBrk="0" fontAlgn="base" hangingPunct="0">
                <a:spcBef>
                  <a:spcPct val="0"/>
                </a:spcBef>
                <a:spcAft>
                  <a:spcPct val="0"/>
                </a:spcAft>
                <a:defRPr>
                  <a:solidFill>
                    <a:schemeClr val="tx1"/>
                  </a:solidFill>
                  <a:latin typeface="Corbel" charset="0"/>
                </a:defRPr>
              </a:lvl9pPr>
            </a:lstStyle>
            <a:p>
              <a:pPr algn="ctr" eaLnBrk="1" hangingPunct="1"/>
              <a:r>
                <a:rPr lang="en-US" altLang="x-none" sz="1200"/>
                <a:t>dimg</a:t>
              </a:r>
            </a:p>
          </p:txBody>
        </p:sp>
      </p:grpSp>
      <p:grpSp>
        <p:nvGrpSpPr>
          <p:cNvPr id="65" name="Group 64">
            <a:extLst>
              <a:ext uri="{FF2B5EF4-FFF2-40B4-BE49-F238E27FC236}">
                <a16:creationId xmlns:a16="http://schemas.microsoft.com/office/drawing/2014/main" id="{7A7B7924-9812-4920-BBB0-E334800B40C3}"/>
              </a:ext>
            </a:extLst>
          </p:cNvPr>
          <p:cNvGrpSpPr>
            <a:grpSpLocks/>
          </p:cNvGrpSpPr>
          <p:nvPr/>
        </p:nvGrpSpPr>
        <p:grpSpPr bwMode="auto">
          <a:xfrm>
            <a:off x="5997433" y="3229375"/>
            <a:ext cx="1739554" cy="3157852"/>
            <a:chOff x="9273362" y="1502350"/>
            <a:chExt cx="2558894" cy="4978706"/>
          </a:xfrm>
        </p:grpSpPr>
        <p:grpSp>
          <p:nvGrpSpPr>
            <p:cNvPr id="66" name="Group 37">
              <a:extLst>
                <a:ext uri="{FF2B5EF4-FFF2-40B4-BE49-F238E27FC236}">
                  <a16:creationId xmlns:a16="http://schemas.microsoft.com/office/drawing/2014/main" id="{8F990581-9EBF-472A-A6C4-CE160BB4BFFF}"/>
                </a:ext>
              </a:extLst>
            </p:cNvPr>
            <p:cNvGrpSpPr>
              <a:grpSpLocks/>
            </p:cNvGrpSpPr>
            <p:nvPr/>
          </p:nvGrpSpPr>
          <p:grpSpPr bwMode="auto">
            <a:xfrm>
              <a:off x="9273362" y="1502350"/>
              <a:ext cx="1335024" cy="1618604"/>
              <a:chOff x="6199632" y="3648340"/>
              <a:chExt cx="1335024" cy="1618604"/>
            </a:xfrm>
          </p:grpSpPr>
          <p:sp>
            <p:nvSpPr>
              <p:cNvPr id="73" name="Rectangle 72">
                <a:extLst>
                  <a:ext uri="{FF2B5EF4-FFF2-40B4-BE49-F238E27FC236}">
                    <a16:creationId xmlns:a16="http://schemas.microsoft.com/office/drawing/2014/main" id="{92C766D8-C6C7-48FB-89F8-83AD9526D253}"/>
                  </a:ext>
                </a:extLst>
              </p:cNvPr>
              <p:cNvSpPr/>
              <p:nvPr/>
            </p:nvSpPr>
            <p:spPr>
              <a:xfrm>
                <a:off x="6199632" y="3932430"/>
                <a:ext cx="1335006" cy="13347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74" name="Rectangle 73">
                <a:extLst>
                  <a:ext uri="{FF2B5EF4-FFF2-40B4-BE49-F238E27FC236}">
                    <a16:creationId xmlns:a16="http://schemas.microsoft.com/office/drawing/2014/main" id="{48796AAF-046C-4AFC-A9FB-328F063670B4}"/>
                  </a:ext>
                </a:extLst>
              </p:cNvPr>
              <p:cNvSpPr/>
              <p:nvPr/>
            </p:nvSpPr>
            <p:spPr>
              <a:xfrm>
                <a:off x="6199632" y="3648340"/>
                <a:ext cx="1335006" cy="2840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200" dirty="0" err="1">
                    <a:solidFill>
                      <a:schemeClr val="tx1"/>
                    </a:solidFill>
                  </a:rPr>
                  <a:t>pqrs</a:t>
                </a:r>
                <a:endParaRPr lang="en-US" sz="1200" dirty="0">
                  <a:solidFill>
                    <a:schemeClr val="tx1"/>
                  </a:solidFill>
                </a:endParaRPr>
              </a:p>
            </p:txBody>
          </p:sp>
        </p:grpSp>
        <p:grpSp>
          <p:nvGrpSpPr>
            <p:cNvPr id="67" name="Group 40">
              <a:extLst>
                <a:ext uri="{FF2B5EF4-FFF2-40B4-BE49-F238E27FC236}">
                  <a16:creationId xmlns:a16="http://schemas.microsoft.com/office/drawing/2014/main" id="{C81734BC-6791-40AE-8A4B-29DE17EA6D3F}"/>
                </a:ext>
              </a:extLst>
            </p:cNvPr>
            <p:cNvGrpSpPr>
              <a:grpSpLocks/>
            </p:cNvGrpSpPr>
            <p:nvPr/>
          </p:nvGrpSpPr>
          <p:grpSpPr bwMode="auto">
            <a:xfrm>
              <a:off x="10318390" y="4495108"/>
              <a:ext cx="1335024" cy="1618604"/>
              <a:chOff x="6199632" y="3648340"/>
              <a:chExt cx="1335024" cy="1618604"/>
            </a:xfrm>
          </p:grpSpPr>
          <p:sp>
            <p:nvSpPr>
              <p:cNvPr id="71" name="Rectangle 70">
                <a:extLst>
                  <a:ext uri="{FF2B5EF4-FFF2-40B4-BE49-F238E27FC236}">
                    <a16:creationId xmlns:a16="http://schemas.microsoft.com/office/drawing/2014/main" id="{E1195EAB-FFB2-4BF2-99A9-7EF8ACF51C33}"/>
                  </a:ext>
                </a:extLst>
              </p:cNvPr>
              <p:cNvSpPr/>
              <p:nvPr/>
            </p:nvSpPr>
            <p:spPr>
              <a:xfrm>
                <a:off x="6199115" y="3932926"/>
                <a:ext cx="1335006" cy="13347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72" name="Rectangle 71">
                <a:extLst>
                  <a:ext uri="{FF2B5EF4-FFF2-40B4-BE49-F238E27FC236}">
                    <a16:creationId xmlns:a16="http://schemas.microsoft.com/office/drawing/2014/main" id="{F7B334A8-DE9C-4432-BC65-FBFDC1D59772}"/>
                  </a:ext>
                </a:extLst>
              </p:cNvPr>
              <p:cNvSpPr/>
              <p:nvPr/>
            </p:nvSpPr>
            <p:spPr>
              <a:xfrm>
                <a:off x="6199115" y="3648836"/>
                <a:ext cx="1335006" cy="2840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200" dirty="0">
                    <a:solidFill>
                      <a:schemeClr val="tx1"/>
                    </a:solidFill>
                  </a:rPr>
                  <a:t>jpeg</a:t>
                </a:r>
              </a:p>
            </p:txBody>
          </p:sp>
        </p:grpSp>
        <p:grpSp>
          <p:nvGrpSpPr>
            <p:cNvPr id="68" name="Group 52">
              <a:extLst>
                <a:ext uri="{FF2B5EF4-FFF2-40B4-BE49-F238E27FC236}">
                  <a16:creationId xmlns:a16="http://schemas.microsoft.com/office/drawing/2014/main" id="{37CE398F-6254-4346-A051-E561815CBA48}"/>
                </a:ext>
              </a:extLst>
            </p:cNvPr>
            <p:cNvGrpSpPr>
              <a:grpSpLocks/>
            </p:cNvGrpSpPr>
            <p:nvPr/>
          </p:nvGrpSpPr>
          <p:grpSpPr bwMode="auto">
            <a:xfrm>
              <a:off x="10497232" y="4862452"/>
              <a:ext cx="1335024" cy="1618604"/>
              <a:chOff x="6199632" y="3648340"/>
              <a:chExt cx="1335024" cy="1618604"/>
            </a:xfrm>
          </p:grpSpPr>
          <p:sp>
            <p:nvSpPr>
              <p:cNvPr id="69" name="Rectangle 68">
                <a:extLst>
                  <a:ext uri="{FF2B5EF4-FFF2-40B4-BE49-F238E27FC236}">
                    <a16:creationId xmlns:a16="http://schemas.microsoft.com/office/drawing/2014/main" id="{1F54DBC5-1238-47AF-9A2A-2D4D7CA3F805}"/>
                  </a:ext>
                </a:extLst>
              </p:cNvPr>
              <p:cNvSpPr/>
              <p:nvPr/>
            </p:nvSpPr>
            <p:spPr>
              <a:xfrm>
                <a:off x="6199649" y="3932200"/>
                <a:ext cx="1335007" cy="13347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70" name="Rectangle 69">
                <a:extLst>
                  <a:ext uri="{FF2B5EF4-FFF2-40B4-BE49-F238E27FC236}">
                    <a16:creationId xmlns:a16="http://schemas.microsoft.com/office/drawing/2014/main" id="{3BD112BD-5B8B-49DE-911C-22336EC767C0}"/>
                  </a:ext>
                </a:extLst>
              </p:cNvPr>
              <p:cNvSpPr/>
              <p:nvPr/>
            </p:nvSpPr>
            <p:spPr>
              <a:xfrm>
                <a:off x="6199649" y="3648111"/>
                <a:ext cx="1335007" cy="2840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200" dirty="0">
                    <a:solidFill>
                      <a:schemeClr val="tx1"/>
                    </a:solidFill>
                  </a:rPr>
                  <a:t>jpeg</a:t>
                </a:r>
              </a:p>
            </p:txBody>
          </p:sp>
        </p:grpSp>
      </p:grpSp>
      <p:grpSp>
        <p:nvGrpSpPr>
          <p:cNvPr id="75" name="Group 74">
            <a:extLst>
              <a:ext uri="{FF2B5EF4-FFF2-40B4-BE49-F238E27FC236}">
                <a16:creationId xmlns:a16="http://schemas.microsoft.com/office/drawing/2014/main" id="{FB1005B3-80C8-4367-ADA3-A9616AAC235E}"/>
              </a:ext>
            </a:extLst>
          </p:cNvPr>
          <p:cNvGrpSpPr>
            <a:grpSpLocks/>
          </p:cNvGrpSpPr>
          <p:nvPr/>
        </p:nvGrpSpPr>
        <p:grpSpPr bwMode="auto">
          <a:xfrm>
            <a:off x="3677309" y="5876854"/>
            <a:ext cx="1369413" cy="773745"/>
            <a:chOff x="5860045" y="5676406"/>
            <a:chExt cx="2014198" cy="1220824"/>
          </a:xfrm>
        </p:grpSpPr>
        <p:cxnSp>
          <p:nvCxnSpPr>
            <p:cNvPr id="76" name="Straight Arrow Connector 75">
              <a:extLst>
                <a:ext uri="{FF2B5EF4-FFF2-40B4-BE49-F238E27FC236}">
                  <a16:creationId xmlns:a16="http://schemas.microsoft.com/office/drawing/2014/main" id="{ECA66CE9-9BBC-4475-BAD0-5461025BAC46}"/>
                </a:ext>
              </a:extLst>
            </p:cNvPr>
            <p:cNvCxnSpPr/>
            <p:nvPr/>
          </p:nvCxnSpPr>
          <p:spPr>
            <a:xfrm flipV="1">
              <a:off x="6867937" y="5676406"/>
              <a:ext cx="0" cy="641672"/>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77" name="TextBox 65">
              <a:extLst>
                <a:ext uri="{FF2B5EF4-FFF2-40B4-BE49-F238E27FC236}">
                  <a16:creationId xmlns:a16="http://schemas.microsoft.com/office/drawing/2014/main" id="{83A6D8E5-922A-4B3F-9DA2-E9FC75833C15}"/>
                </a:ext>
              </a:extLst>
            </p:cNvPr>
            <p:cNvSpPr txBox="1">
              <a:spLocks noChangeArrowheads="1"/>
            </p:cNvSpPr>
            <p:nvPr/>
          </p:nvSpPr>
          <p:spPr bwMode="auto">
            <a:xfrm>
              <a:off x="5860045" y="6460178"/>
              <a:ext cx="2014198" cy="437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charset="0"/>
                </a:defRPr>
              </a:lvl1pPr>
              <a:lvl2pPr marL="742950" indent="-285750">
                <a:defRPr>
                  <a:solidFill>
                    <a:schemeClr val="tx1"/>
                  </a:solidFill>
                  <a:latin typeface="Corbel" charset="0"/>
                </a:defRPr>
              </a:lvl2pPr>
              <a:lvl3pPr marL="1143000" indent="-228600">
                <a:defRPr>
                  <a:solidFill>
                    <a:schemeClr val="tx1"/>
                  </a:solidFill>
                  <a:latin typeface="Corbel" charset="0"/>
                </a:defRPr>
              </a:lvl3pPr>
              <a:lvl4pPr marL="1600200" indent="-228600">
                <a:defRPr>
                  <a:solidFill>
                    <a:schemeClr val="tx1"/>
                  </a:solidFill>
                  <a:latin typeface="Corbel" charset="0"/>
                </a:defRPr>
              </a:lvl4pPr>
              <a:lvl5pPr marL="2057400" indent="-228600">
                <a:defRPr>
                  <a:solidFill>
                    <a:schemeClr val="tx1"/>
                  </a:solidFill>
                  <a:latin typeface="Corbel" charset="0"/>
                </a:defRPr>
              </a:lvl5pPr>
              <a:lvl6pPr marL="2514600" indent="-228600" defTabSz="457200" eaLnBrk="0" fontAlgn="base" hangingPunct="0">
                <a:spcBef>
                  <a:spcPct val="0"/>
                </a:spcBef>
                <a:spcAft>
                  <a:spcPct val="0"/>
                </a:spcAft>
                <a:defRPr>
                  <a:solidFill>
                    <a:schemeClr val="tx1"/>
                  </a:solidFill>
                  <a:latin typeface="Corbel" charset="0"/>
                </a:defRPr>
              </a:lvl6pPr>
              <a:lvl7pPr marL="2971800" indent="-228600" defTabSz="457200" eaLnBrk="0" fontAlgn="base" hangingPunct="0">
                <a:spcBef>
                  <a:spcPct val="0"/>
                </a:spcBef>
                <a:spcAft>
                  <a:spcPct val="0"/>
                </a:spcAft>
                <a:defRPr>
                  <a:solidFill>
                    <a:schemeClr val="tx1"/>
                  </a:solidFill>
                  <a:latin typeface="Corbel" charset="0"/>
                </a:defRPr>
              </a:lvl7pPr>
              <a:lvl8pPr marL="3429000" indent="-228600" defTabSz="457200" eaLnBrk="0" fontAlgn="base" hangingPunct="0">
                <a:spcBef>
                  <a:spcPct val="0"/>
                </a:spcBef>
                <a:spcAft>
                  <a:spcPct val="0"/>
                </a:spcAft>
                <a:defRPr>
                  <a:solidFill>
                    <a:schemeClr val="tx1"/>
                  </a:solidFill>
                  <a:latin typeface="Corbel" charset="0"/>
                </a:defRPr>
              </a:lvl8pPr>
              <a:lvl9pPr marL="3886200" indent="-228600" defTabSz="457200" eaLnBrk="0" fontAlgn="base" hangingPunct="0">
                <a:spcBef>
                  <a:spcPct val="0"/>
                </a:spcBef>
                <a:spcAft>
                  <a:spcPct val="0"/>
                </a:spcAft>
                <a:defRPr>
                  <a:solidFill>
                    <a:schemeClr val="tx1"/>
                  </a:solidFill>
                  <a:latin typeface="Corbel" charset="0"/>
                </a:defRPr>
              </a:lvl9pPr>
            </a:lstStyle>
            <a:p>
              <a:pPr algn="ctr" eaLnBrk="1" hangingPunct="1"/>
              <a:r>
                <a:rPr lang="en-US" altLang="x-none" sz="1200"/>
                <a:t>Primary Item</a:t>
              </a:r>
            </a:p>
          </p:txBody>
        </p:sp>
      </p:grpSp>
      <p:sp>
        <p:nvSpPr>
          <p:cNvPr id="79" name="Content Placeholder 2">
            <a:extLst>
              <a:ext uri="{FF2B5EF4-FFF2-40B4-BE49-F238E27FC236}">
                <a16:creationId xmlns:a16="http://schemas.microsoft.com/office/drawing/2014/main" id="{22CB322D-AE14-4ACB-A136-B5F3967CC053}"/>
              </a:ext>
            </a:extLst>
          </p:cNvPr>
          <p:cNvSpPr txBox="1">
            <a:spLocks/>
          </p:cNvSpPr>
          <p:nvPr/>
        </p:nvSpPr>
        <p:spPr>
          <a:xfrm>
            <a:off x="7990299" y="2183902"/>
            <a:ext cx="3842266" cy="3124200"/>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a:buFont typeface="Arial"/>
              <a:buChar char="•"/>
              <a:defRPr/>
            </a:pPr>
            <a:r>
              <a:rPr lang="en-US"/>
              <a:t>Coded Items</a:t>
            </a:r>
          </a:p>
          <a:p>
            <a:pPr lvl="1">
              <a:buFont typeface="Arial"/>
              <a:buChar char="•"/>
              <a:defRPr/>
            </a:pPr>
            <a:r>
              <a:rPr lang="en-US"/>
              <a:t>HEVC, AVC, JPEG, (JPEG-XR),…</a:t>
            </a:r>
          </a:p>
          <a:p>
            <a:pPr>
              <a:buFont typeface="Arial"/>
              <a:buChar char="•"/>
              <a:defRPr/>
            </a:pPr>
            <a:r>
              <a:rPr lang="en-US"/>
              <a:t>Derived items</a:t>
            </a:r>
          </a:p>
          <a:p>
            <a:pPr lvl="1">
              <a:buFont typeface="Arial"/>
              <a:buChar char="•"/>
              <a:defRPr/>
            </a:pPr>
            <a:r>
              <a:rPr lang="en-US"/>
              <a:t>Image overlay (compose)</a:t>
            </a:r>
          </a:p>
          <a:p>
            <a:pPr lvl="1">
              <a:buFont typeface="Arial"/>
              <a:buChar char="•"/>
              <a:defRPr/>
            </a:pPr>
            <a:r>
              <a:rPr lang="en-US"/>
              <a:t>Image Grid</a:t>
            </a:r>
          </a:p>
          <a:p>
            <a:pPr lvl="1">
              <a:buFont typeface="Arial"/>
              <a:buChar char="•"/>
              <a:defRPr/>
            </a:pPr>
            <a:r>
              <a:rPr lang="en-US"/>
              <a:t>…</a:t>
            </a:r>
          </a:p>
          <a:p>
            <a:pPr>
              <a:buFont typeface="Arial"/>
              <a:buChar char="•"/>
              <a:defRPr/>
            </a:pPr>
            <a:r>
              <a:rPr lang="en-US"/>
              <a:t>Metadata Items</a:t>
            </a:r>
          </a:p>
          <a:p>
            <a:pPr lvl="1">
              <a:buFont typeface="Arial"/>
              <a:buChar char="•"/>
              <a:defRPr/>
            </a:pPr>
            <a:r>
              <a:rPr lang="en-US"/>
              <a:t>EXiF, XMP, MPEG-7, …</a:t>
            </a:r>
          </a:p>
          <a:p>
            <a:pPr>
              <a:buFont typeface="Arial"/>
              <a:buChar char="•"/>
              <a:defRPr/>
            </a:pPr>
            <a:endParaRPr lang="en-US" dirty="0"/>
          </a:p>
        </p:txBody>
      </p:sp>
    </p:spTree>
    <p:extLst>
      <p:ext uri="{BB962C8B-B14F-4D97-AF65-F5344CB8AC3E}">
        <p14:creationId xmlns:p14="http://schemas.microsoft.com/office/powerpoint/2010/main" val="29106403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B4D9F-5D30-4649-81D6-FD5941AAA211}"/>
              </a:ext>
            </a:extLst>
          </p:cNvPr>
          <p:cNvSpPr>
            <a:spLocks noGrp="1"/>
          </p:cNvSpPr>
          <p:nvPr>
            <p:ph type="title"/>
          </p:nvPr>
        </p:nvSpPr>
        <p:spPr/>
        <p:txBody>
          <a:bodyPr/>
          <a:lstStyle/>
          <a:p>
            <a:r>
              <a:rPr lang="de-DE" dirty="0" err="1"/>
              <a:t>Omnidirectional</a:t>
            </a:r>
            <a:r>
              <a:rPr lang="de-DE" dirty="0"/>
              <a:t> Media Format (OMAF)</a:t>
            </a:r>
          </a:p>
        </p:txBody>
      </p:sp>
      <p:sp>
        <p:nvSpPr>
          <p:cNvPr id="3" name="Content Placeholder 2">
            <a:extLst>
              <a:ext uri="{FF2B5EF4-FFF2-40B4-BE49-F238E27FC236}">
                <a16:creationId xmlns:a16="http://schemas.microsoft.com/office/drawing/2014/main" id="{E5CC3ABF-6116-4EE3-8E7A-C11B27F7589D}"/>
              </a:ext>
            </a:extLst>
          </p:cNvPr>
          <p:cNvSpPr>
            <a:spLocks noGrp="1"/>
          </p:cNvSpPr>
          <p:nvPr>
            <p:ph idx="1"/>
          </p:nvPr>
        </p:nvSpPr>
        <p:spPr/>
        <p:txBody>
          <a:bodyPr/>
          <a:lstStyle/>
          <a:p>
            <a:r>
              <a:rPr lang="en-US" dirty="0"/>
              <a:t>23090-2: Part 2 of MPEG-I Coded Representation of Immersive Media</a:t>
            </a:r>
          </a:p>
          <a:p>
            <a:r>
              <a:rPr lang="en-US" dirty="0"/>
              <a:t>It is a </a:t>
            </a:r>
            <a:r>
              <a:rPr lang="en-US" sz="2400" b="1" dirty="0"/>
              <a:t>systems standard</a:t>
            </a:r>
            <a:r>
              <a:rPr lang="en-US" dirty="0"/>
              <a:t> developed </a:t>
            </a:r>
            <a:r>
              <a:rPr lang="en-US" sz="2400" b="1" dirty="0"/>
              <a:t>by MPEG  </a:t>
            </a:r>
            <a:r>
              <a:rPr lang="en-US" dirty="0"/>
              <a:t>that defines </a:t>
            </a:r>
            <a:r>
              <a:rPr lang="en-US" sz="2400" b="1" dirty="0"/>
              <a:t>a media format, </a:t>
            </a:r>
            <a:r>
              <a:rPr lang="en-US" dirty="0"/>
              <a:t>enables</a:t>
            </a:r>
            <a:r>
              <a:rPr lang="en-US" b="1" dirty="0"/>
              <a:t> </a:t>
            </a:r>
            <a:r>
              <a:rPr lang="en-US" sz="2400" b="1" dirty="0"/>
              <a:t>omnidirectional media applications</a:t>
            </a:r>
            <a:r>
              <a:rPr lang="en-US" b="1" dirty="0"/>
              <a:t>, </a:t>
            </a:r>
            <a:br>
              <a:rPr lang="en-US" b="1" dirty="0"/>
            </a:br>
            <a:r>
              <a:rPr lang="en-US" dirty="0"/>
              <a:t>focusing on </a:t>
            </a:r>
            <a:r>
              <a:rPr lang="en-US" sz="2400" b="1" dirty="0"/>
              <a:t>360° video</a:t>
            </a:r>
            <a:r>
              <a:rPr lang="en-US" dirty="0"/>
              <a:t>, images, and audio, as well as associated timed text. </a:t>
            </a:r>
            <a:endParaRPr lang="en-US" b="1" dirty="0"/>
          </a:p>
          <a:p>
            <a:endParaRPr lang="de-DE" dirty="0"/>
          </a:p>
        </p:txBody>
      </p:sp>
      <p:graphicFrame>
        <p:nvGraphicFramePr>
          <p:cNvPr id="4" name="Object 3">
            <a:extLst>
              <a:ext uri="{FF2B5EF4-FFF2-40B4-BE49-F238E27FC236}">
                <a16:creationId xmlns:a16="http://schemas.microsoft.com/office/drawing/2014/main" id="{72C7F12A-6613-4E81-8845-206083F8C910}"/>
              </a:ext>
            </a:extLst>
          </p:cNvPr>
          <p:cNvGraphicFramePr>
            <a:graphicFrameLocks noChangeAspect="1"/>
          </p:cNvGraphicFramePr>
          <p:nvPr>
            <p:extLst>
              <p:ext uri="{D42A27DB-BD31-4B8C-83A1-F6EECF244321}">
                <p14:modId xmlns:p14="http://schemas.microsoft.com/office/powerpoint/2010/main" val="3303984813"/>
              </p:ext>
            </p:extLst>
          </p:nvPr>
        </p:nvGraphicFramePr>
        <p:xfrm>
          <a:off x="8741328" y="3322695"/>
          <a:ext cx="4371975" cy="3400425"/>
        </p:xfrm>
        <a:graphic>
          <a:graphicData uri="http://schemas.openxmlformats.org/presentationml/2006/ole">
            <mc:AlternateContent xmlns:mc="http://schemas.openxmlformats.org/markup-compatibility/2006">
              <mc:Choice xmlns:v="urn:schemas-microsoft-com:vml" Requires="v">
                <p:oleObj spid="_x0000_s1030" r:id="rId3" imgW="5146089" imgH="3996559" progId="Visio.Drawing.11">
                  <p:embed/>
                </p:oleObj>
              </mc:Choice>
              <mc:Fallback>
                <p:oleObj r:id="rId3" imgW="5146089" imgH="3996559" progId="Visio.Drawing.11">
                  <p:embed/>
                  <p:pic>
                    <p:nvPicPr>
                      <p:cNvPr id="4" name="Object 3">
                        <a:extLst>
                          <a:ext uri="{FF2B5EF4-FFF2-40B4-BE49-F238E27FC236}">
                            <a16:creationId xmlns:a16="http://schemas.microsoft.com/office/drawing/2014/main" id="{72C7F12A-6613-4E81-8845-206083F8C9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41328" y="3322695"/>
                        <a:ext cx="4371975" cy="340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6" name="Picture 75">
            <a:extLst>
              <a:ext uri="{FF2B5EF4-FFF2-40B4-BE49-F238E27FC236}">
                <a16:creationId xmlns:a16="http://schemas.microsoft.com/office/drawing/2014/main" id="{0BC04E78-617B-45DD-BF69-3B88BB4CE4C6}"/>
              </a:ext>
            </a:extLst>
          </p:cNvPr>
          <p:cNvPicPr>
            <a:picLocks noChangeAspect="1"/>
          </p:cNvPicPr>
          <p:nvPr/>
        </p:nvPicPr>
        <p:blipFill>
          <a:blip r:embed="rId5"/>
          <a:stretch>
            <a:fillRect/>
          </a:stretch>
        </p:blipFill>
        <p:spPr>
          <a:xfrm>
            <a:off x="2063148" y="3802047"/>
            <a:ext cx="5243663" cy="2921073"/>
          </a:xfrm>
          <a:prstGeom prst="rect">
            <a:avLst/>
          </a:prstGeom>
        </p:spPr>
      </p:pic>
    </p:spTree>
    <p:extLst>
      <p:ext uri="{BB962C8B-B14F-4D97-AF65-F5344CB8AC3E}">
        <p14:creationId xmlns:p14="http://schemas.microsoft.com/office/powerpoint/2010/main" val="37093336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BC3E0-6A78-47A7-8C63-F36F496CCF85}"/>
              </a:ext>
            </a:extLst>
          </p:cNvPr>
          <p:cNvSpPr>
            <a:spLocks noGrp="1"/>
          </p:cNvSpPr>
          <p:nvPr>
            <p:ph type="title"/>
          </p:nvPr>
        </p:nvSpPr>
        <p:spPr/>
        <p:txBody>
          <a:bodyPr/>
          <a:lstStyle/>
          <a:p>
            <a:r>
              <a:rPr lang="de-DE" dirty="0"/>
              <a:t>OMAF </a:t>
            </a:r>
            <a:r>
              <a:rPr lang="de-DE" dirty="0" err="1"/>
              <a:t>Signaling</a:t>
            </a:r>
            <a:r>
              <a:rPr lang="de-DE" dirty="0"/>
              <a:t> in ISO BMFF</a:t>
            </a:r>
          </a:p>
        </p:txBody>
      </p:sp>
      <p:sp>
        <p:nvSpPr>
          <p:cNvPr id="3" name="Content Placeholder 2">
            <a:extLst>
              <a:ext uri="{FF2B5EF4-FFF2-40B4-BE49-F238E27FC236}">
                <a16:creationId xmlns:a16="http://schemas.microsoft.com/office/drawing/2014/main" id="{430B6F79-E1E8-4562-8CE7-F2E5DBAF1F81}"/>
              </a:ext>
            </a:extLst>
          </p:cNvPr>
          <p:cNvSpPr>
            <a:spLocks noGrp="1"/>
          </p:cNvSpPr>
          <p:nvPr>
            <p:ph idx="1"/>
          </p:nvPr>
        </p:nvSpPr>
        <p:spPr/>
        <p:txBody>
          <a:bodyPr>
            <a:normAutofit fontScale="85000" lnSpcReduction="20000"/>
          </a:bodyPr>
          <a:lstStyle/>
          <a:p>
            <a:r>
              <a:rPr lang="en-US" dirty="0"/>
              <a:t>General rules for </a:t>
            </a:r>
            <a:r>
              <a:rPr lang="en-US" dirty="0" err="1"/>
              <a:t>signalling</a:t>
            </a:r>
            <a:r>
              <a:rPr lang="en-US" dirty="0"/>
              <a:t> of important information</a:t>
            </a:r>
          </a:p>
          <a:p>
            <a:r>
              <a:rPr lang="en-US" dirty="0"/>
              <a:t>Overall omnidirectional video indication</a:t>
            </a:r>
          </a:p>
          <a:p>
            <a:r>
              <a:rPr lang="en-US" dirty="0" err="1"/>
              <a:t>Signalling</a:t>
            </a:r>
            <a:r>
              <a:rPr lang="en-US" dirty="0"/>
              <a:t> of projection format</a:t>
            </a:r>
          </a:p>
          <a:p>
            <a:r>
              <a:rPr lang="en-US" dirty="0" err="1"/>
              <a:t>Signalling</a:t>
            </a:r>
            <a:r>
              <a:rPr lang="en-US" dirty="0"/>
              <a:t> of region-wise packing and guard bands</a:t>
            </a:r>
          </a:p>
          <a:p>
            <a:r>
              <a:rPr lang="en-US" dirty="0" err="1"/>
              <a:t>Signalling</a:t>
            </a:r>
            <a:r>
              <a:rPr lang="en-US" dirty="0"/>
              <a:t> of rotation</a:t>
            </a:r>
          </a:p>
          <a:p>
            <a:r>
              <a:rPr lang="en-US" dirty="0" err="1"/>
              <a:t>Signalling</a:t>
            </a:r>
            <a:r>
              <a:rPr lang="en-US" dirty="0"/>
              <a:t> of frame packing</a:t>
            </a:r>
          </a:p>
          <a:p>
            <a:r>
              <a:rPr lang="en-US" dirty="0" err="1"/>
              <a:t>Signalling</a:t>
            </a:r>
            <a:r>
              <a:rPr lang="en-US" dirty="0"/>
              <a:t> of content coverage</a:t>
            </a:r>
          </a:p>
          <a:p>
            <a:r>
              <a:rPr lang="en-US" dirty="0"/>
              <a:t>Region-wise quality ranking</a:t>
            </a:r>
          </a:p>
          <a:p>
            <a:r>
              <a:rPr lang="en-US" dirty="0" err="1"/>
              <a:t>Signalling</a:t>
            </a:r>
            <a:r>
              <a:rPr lang="en-US" dirty="0"/>
              <a:t> of fisheye video parameters</a:t>
            </a:r>
          </a:p>
          <a:p>
            <a:r>
              <a:rPr lang="en-US" dirty="0"/>
              <a:t>Storage and </a:t>
            </a:r>
            <a:r>
              <a:rPr lang="en-US" dirty="0" err="1"/>
              <a:t>signalling</a:t>
            </a:r>
            <a:r>
              <a:rPr lang="en-US" dirty="0"/>
              <a:t> of omnidirectional images</a:t>
            </a:r>
          </a:p>
          <a:p>
            <a:r>
              <a:rPr lang="en-US" dirty="0"/>
              <a:t>Storage and </a:t>
            </a:r>
            <a:r>
              <a:rPr lang="en-US" dirty="0" err="1"/>
              <a:t>signalling</a:t>
            </a:r>
            <a:r>
              <a:rPr lang="en-US" dirty="0"/>
              <a:t> of timed text </a:t>
            </a:r>
          </a:p>
          <a:p>
            <a:r>
              <a:rPr lang="en-US" dirty="0"/>
              <a:t>OMAF timed metadata</a:t>
            </a:r>
          </a:p>
          <a:p>
            <a:endParaRPr lang="de-DE" dirty="0"/>
          </a:p>
        </p:txBody>
      </p:sp>
    </p:spTree>
    <p:extLst>
      <p:ext uri="{BB962C8B-B14F-4D97-AF65-F5344CB8AC3E}">
        <p14:creationId xmlns:p14="http://schemas.microsoft.com/office/powerpoint/2010/main" val="14942428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B4D9F-5D30-4649-81D6-FD5941AAA211}"/>
              </a:ext>
            </a:extLst>
          </p:cNvPr>
          <p:cNvSpPr>
            <a:spLocks noGrp="1"/>
          </p:cNvSpPr>
          <p:nvPr>
            <p:ph type="title"/>
          </p:nvPr>
        </p:nvSpPr>
        <p:spPr>
          <a:xfrm>
            <a:off x="1069848" y="484632"/>
            <a:ext cx="10058400" cy="1609344"/>
          </a:xfrm>
        </p:spPr>
        <p:txBody>
          <a:bodyPr>
            <a:normAutofit/>
          </a:bodyPr>
          <a:lstStyle/>
          <a:p>
            <a:r>
              <a:rPr lang="de-DE" dirty="0"/>
              <a:t>Partial </a:t>
            </a:r>
            <a:r>
              <a:rPr lang="de-DE" dirty="0" err="1"/>
              <a:t>file</a:t>
            </a:r>
            <a:r>
              <a:rPr lang="de-DE" dirty="0"/>
              <a:t> Format 23001-14</a:t>
            </a:r>
          </a:p>
        </p:txBody>
      </p:sp>
      <p:sp>
        <p:nvSpPr>
          <p:cNvPr id="10" name="Rectangle 9">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2B0BEA30-8B22-45B9-846B-DB248C0678BE}"/>
              </a:ext>
            </a:extLst>
          </p:cNvPr>
          <p:cNvGraphicFramePr>
            <a:graphicFrameLocks noGrp="1"/>
          </p:cNvGraphicFramePr>
          <p:nvPr>
            <p:ph idx="1"/>
            <p:extLst>
              <p:ext uri="{D42A27DB-BD31-4B8C-83A1-F6EECF244321}">
                <p14:modId xmlns:p14="http://schemas.microsoft.com/office/powerpoint/2010/main" val="2025637500"/>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48175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EF176-67BB-499C-B3F1-7A936A15086C}"/>
              </a:ext>
            </a:extLst>
          </p:cNvPr>
          <p:cNvSpPr>
            <a:spLocks noGrp="1"/>
          </p:cNvSpPr>
          <p:nvPr>
            <p:ph type="title"/>
          </p:nvPr>
        </p:nvSpPr>
        <p:spPr/>
        <p:txBody>
          <a:bodyPr/>
          <a:lstStyle/>
          <a:p>
            <a:r>
              <a:rPr lang="de-DE" dirty="0"/>
              <a:t>Basics</a:t>
            </a:r>
          </a:p>
        </p:txBody>
      </p:sp>
      <p:sp>
        <p:nvSpPr>
          <p:cNvPr id="3" name="Content Placeholder 2">
            <a:extLst>
              <a:ext uri="{FF2B5EF4-FFF2-40B4-BE49-F238E27FC236}">
                <a16:creationId xmlns:a16="http://schemas.microsoft.com/office/drawing/2014/main" id="{055A9449-C59B-4203-864A-5E812FF032B7}"/>
              </a:ext>
            </a:extLst>
          </p:cNvPr>
          <p:cNvSpPr>
            <a:spLocks noGrp="1"/>
          </p:cNvSpPr>
          <p:nvPr>
            <p:ph idx="1"/>
          </p:nvPr>
        </p:nvSpPr>
        <p:spPr>
          <a:xfrm>
            <a:off x="1069848" y="1820411"/>
            <a:ext cx="10058400" cy="2239861"/>
          </a:xfrm>
        </p:spPr>
        <p:txBody>
          <a:bodyPr>
            <a:normAutofit fontScale="77500" lnSpcReduction="20000"/>
          </a:bodyPr>
          <a:lstStyle/>
          <a:p>
            <a:pPr fontAlgn="base"/>
            <a:r>
              <a:rPr lang="en-US" dirty="0"/>
              <a:t>The ISO Base Media File Format contains structural and media data information principally for timed presentations of media data such as audio, video, etc.  </a:t>
            </a:r>
          </a:p>
          <a:p>
            <a:pPr fontAlgn="base"/>
            <a:r>
              <a:rPr lang="en-US" dirty="0"/>
              <a:t>There is also support for un-timed data, such as meta-data.  </a:t>
            </a:r>
          </a:p>
          <a:p>
            <a:pPr fontAlgn="base"/>
            <a:r>
              <a:rPr lang="en-US" dirty="0"/>
              <a:t>By structuring files in different ways the same base specification can be used for files for</a:t>
            </a:r>
          </a:p>
          <a:p>
            <a:pPr lvl="1" fontAlgn="base"/>
            <a:r>
              <a:rPr lang="en-US" dirty="0"/>
              <a:t>capture;</a:t>
            </a:r>
          </a:p>
          <a:p>
            <a:pPr lvl="1" fontAlgn="base"/>
            <a:r>
              <a:rPr lang="en-US" dirty="0"/>
              <a:t>exchange and download, including incremental download and play;</a:t>
            </a:r>
          </a:p>
          <a:p>
            <a:pPr lvl="1" fontAlgn="base"/>
            <a:r>
              <a:rPr lang="en-US" dirty="0"/>
              <a:t>local playback;</a:t>
            </a:r>
          </a:p>
          <a:p>
            <a:pPr lvl="1" fontAlgn="base"/>
            <a:r>
              <a:rPr lang="en-US" dirty="0"/>
              <a:t>editing, composition, and lay-up;</a:t>
            </a:r>
          </a:p>
          <a:p>
            <a:pPr lvl="1" fontAlgn="base"/>
            <a:r>
              <a:rPr lang="en-US" dirty="0"/>
              <a:t>streaming from streaming servers, and capturing streams to files.</a:t>
            </a:r>
          </a:p>
          <a:p>
            <a:endParaRPr lang="en-US" sz="1600" dirty="0"/>
          </a:p>
          <a:p>
            <a:endParaRPr lang="en-US" sz="1600" dirty="0"/>
          </a:p>
          <a:p>
            <a:endParaRPr lang="en-US" sz="1600" dirty="0"/>
          </a:p>
        </p:txBody>
      </p:sp>
      <p:graphicFrame>
        <p:nvGraphicFramePr>
          <p:cNvPr id="12" name="Content Placeholder 3">
            <a:extLst>
              <a:ext uri="{FF2B5EF4-FFF2-40B4-BE49-F238E27FC236}">
                <a16:creationId xmlns:a16="http://schemas.microsoft.com/office/drawing/2014/main" id="{BC3C9142-CAC2-4285-B02F-63E66255C633}"/>
              </a:ext>
            </a:extLst>
          </p:cNvPr>
          <p:cNvGraphicFramePr>
            <a:graphicFrameLocks/>
          </p:cNvGraphicFramePr>
          <p:nvPr>
            <p:extLst>
              <p:ext uri="{D42A27DB-BD31-4B8C-83A1-F6EECF244321}">
                <p14:modId xmlns:p14="http://schemas.microsoft.com/office/powerpoint/2010/main" val="945101771"/>
              </p:ext>
            </p:extLst>
          </p:nvPr>
        </p:nvGraphicFramePr>
        <p:xfrm>
          <a:off x="1468073" y="4169859"/>
          <a:ext cx="8566558" cy="2438400"/>
        </p:xfrm>
        <a:graphic>
          <a:graphicData uri="http://schemas.openxmlformats.org/drawingml/2006/table">
            <a:tbl>
              <a:tblPr/>
              <a:tblGrid>
                <a:gridCol w="4283279">
                  <a:extLst>
                    <a:ext uri="{9D8B030D-6E8A-4147-A177-3AD203B41FA5}">
                      <a16:colId xmlns:a16="http://schemas.microsoft.com/office/drawing/2014/main" val="3329750912"/>
                    </a:ext>
                  </a:extLst>
                </a:gridCol>
                <a:gridCol w="4283279">
                  <a:extLst>
                    <a:ext uri="{9D8B030D-6E8A-4147-A177-3AD203B41FA5}">
                      <a16:colId xmlns:a16="http://schemas.microsoft.com/office/drawing/2014/main" val="3052007911"/>
                    </a:ext>
                  </a:extLst>
                </a:gridCol>
              </a:tblGrid>
              <a:tr h="0">
                <a:tc gridSpan="2">
                  <a:txBody>
                    <a:bodyPr/>
                    <a:lstStyle/>
                    <a:p>
                      <a:r>
                        <a:rPr lang="it-IT" sz="1400" dirty="0"/>
                        <a:t>ISO base media file format (MPEG-4 Part 12) </a:t>
                      </a:r>
                      <a:r>
                        <a:rPr lang="it-IT" sz="1400" dirty="0" err="1"/>
                        <a:t>also</a:t>
                      </a:r>
                      <a:r>
                        <a:rPr lang="it-IT" sz="1400" dirty="0"/>
                        <a:t> </a:t>
                      </a:r>
                      <a:r>
                        <a:rPr lang="it-IT" sz="1400" dirty="0" err="1"/>
                        <a:t>known</a:t>
                      </a:r>
                      <a:r>
                        <a:rPr lang="it-IT" sz="1400" dirty="0"/>
                        <a:t> </a:t>
                      </a:r>
                      <a:r>
                        <a:rPr lang="it-IT" sz="1400" dirty="0" err="1"/>
                        <a:t>as</a:t>
                      </a:r>
                      <a:r>
                        <a:rPr lang="it-IT" sz="1400" dirty="0"/>
                        <a:t> ISO BMFF</a:t>
                      </a:r>
                    </a:p>
                  </a:txBody>
                  <a:tcPr anchor="ctr">
                    <a:solidFill>
                      <a:srgbClr val="F8F9FA"/>
                    </a:solidFill>
                  </a:tcPr>
                </a:tc>
                <a:tc hMerge="1">
                  <a:txBody>
                    <a:bodyPr/>
                    <a:lstStyle/>
                    <a:p>
                      <a:endParaRPr lang="de-DE"/>
                    </a:p>
                  </a:txBody>
                  <a:tcPr/>
                </a:tc>
                <a:extLst>
                  <a:ext uri="{0D108BD9-81ED-4DB2-BD59-A6C34878D82A}">
                    <a16:rowId xmlns:a16="http://schemas.microsoft.com/office/drawing/2014/main" val="1295928827"/>
                  </a:ext>
                </a:extLst>
              </a:tr>
              <a:tr h="0">
                <a:tc>
                  <a:txBody>
                    <a:bodyPr/>
                    <a:lstStyle/>
                    <a:p>
                      <a:pPr algn="l" fontAlgn="t"/>
                      <a:r>
                        <a:rPr lang="de-DE" sz="1400">
                          <a:effectLst/>
                        </a:rPr>
                        <a:t>Developed by</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de-DE" sz="1400" u="none" strike="noStrike">
                          <a:solidFill>
                            <a:srgbClr val="0B0080"/>
                          </a:solidFill>
                          <a:effectLst/>
                          <a:hlinkClick r:id="rId2" tooltip="International Organization for Standardization"/>
                        </a:rPr>
                        <a:t>ISO</a:t>
                      </a:r>
                      <a:endParaRPr lang="de-DE" sz="140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3667623668"/>
                  </a:ext>
                </a:extLst>
              </a:tr>
              <a:tr h="0">
                <a:tc>
                  <a:txBody>
                    <a:bodyPr/>
                    <a:lstStyle/>
                    <a:p>
                      <a:pPr algn="l" fontAlgn="t"/>
                      <a:r>
                        <a:rPr lang="de-DE" sz="1400">
                          <a:effectLst/>
                        </a:rPr>
                        <a:t>Type of format</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de-DE" sz="1400" u="none" strike="noStrike">
                          <a:solidFill>
                            <a:srgbClr val="0B0080"/>
                          </a:solidFill>
                          <a:effectLst/>
                          <a:hlinkClick r:id="rId3" tooltip="Media container"/>
                        </a:rPr>
                        <a:t>Media container</a:t>
                      </a:r>
                      <a:endParaRPr lang="de-DE" sz="140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3136745171"/>
                  </a:ext>
                </a:extLst>
              </a:tr>
              <a:tr h="0">
                <a:tc>
                  <a:txBody>
                    <a:bodyPr/>
                    <a:lstStyle/>
                    <a:p>
                      <a:pPr algn="l" fontAlgn="t"/>
                      <a:r>
                        <a:rPr lang="de-DE" sz="1400" u="none" strike="noStrike" dirty="0">
                          <a:solidFill>
                            <a:srgbClr val="0B0080"/>
                          </a:solidFill>
                          <a:effectLst/>
                          <a:hlinkClick r:id="rId4" tooltip="Digital container format"/>
                        </a:rPr>
                        <a:t>Container </a:t>
                      </a:r>
                      <a:r>
                        <a:rPr lang="de-DE" sz="1400" u="none" strike="noStrike" dirty="0" err="1">
                          <a:solidFill>
                            <a:srgbClr val="0B0080"/>
                          </a:solidFill>
                          <a:effectLst/>
                          <a:hlinkClick r:id="rId4" tooltip="Digital container format"/>
                        </a:rPr>
                        <a:t>for</a:t>
                      </a:r>
                      <a:endParaRPr lang="de-DE" sz="1400" dirty="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de-DE" sz="1400">
                          <a:effectLst/>
                        </a:rPr>
                        <a:t>Audio, video, text, data</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901752234"/>
                  </a:ext>
                </a:extLst>
              </a:tr>
              <a:tr h="0">
                <a:tc>
                  <a:txBody>
                    <a:bodyPr/>
                    <a:lstStyle/>
                    <a:p>
                      <a:pPr algn="l" fontAlgn="t"/>
                      <a:r>
                        <a:rPr lang="de-DE" sz="1400">
                          <a:effectLst/>
                        </a:rPr>
                        <a:t>Extended from</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de-DE" sz="1400" u="none" strike="noStrike">
                          <a:solidFill>
                            <a:srgbClr val="0B0080"/>
                          </a:solidFill>
                          <a:effectLst/>
                          <a:hlinkClick r:id="rId5" tooltip=".MOV"/>
                        </a:rPr>
                        <a:t>QuickTime .mov</a:t>
                      </a:r>
                      <a:endParaRPr lang="de-DE" sz="140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228003709"/>
                  </a:ext>
                </a:extLst>
              </a:tr>
              <a:tr h="0">
                <a:tc>
                  <a:txBody>
                    <a:bodyPr/>
                    <a:lstStyle/>
                    <a:p>
                      <a:pPr algn="l" fontAlgn="t"/>
                      <a:r>
                        <a:rPr lang="de-DE" sz="1400">
                          <a:effectLst/>
                        </a:rPr>
                        <a:t>Extended to</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de-DE" sz="1400" u="none" strike="noStrike" dirty="0">
                          <a:solidFill>
                            <a:srgbClr val="0B0080"/>
                          </a:solidFill>
                          <a:effectLst/>
                          <a:hlinkClick r:id="rId6" tooltip="MP4"/>
                        </a:rPr>
                        <a:t>MP4</a:t>
                      </a:r>
                      <a:r>
                        <a:rPr lang="de-DE" sz="1400" dirty="0">
                          <a:effectLst/>
                        </a:rPr>
                        <a:t>, </a:t>
                      </a:r>
                      <a:r>
                        <a:rPr lang="de-DE" sz="1400" u="none" strike="noStrike" dirty="0">
                          <a:solidFill>
                            <a:srgbClr val="0B0080"/>
                          </a:solidFill>
                          <a:effectLst/>
                          <a:hlinkClick r:id="rId7" tooltip="3GP"/>
                        </a:rPr>
                        <a:t>3GP</a:t>
                      </a:r>
                      <a:r>
                        <a:rPr lang="de-DE" sz="1400" dirty="0">
                          <a:effectLst/>
                        </a:rPr>
                        <a:t>, 3G2, </a:t>
                      </a:r>
                      <a:r>
                        <a:rPr lang="de-DE" sz="1400" u="none" strike="noStrike" dirty="0">
                          <a:solidFill>
                            <a:srgbClr val="0B0080"/>
                          </a:solidFill>
                          <a:effectLst/>
                          <a:hlinkClick r:id="rId8" tooltip="JPEG 2000"/>
                        </a:rPr>
                        <a:t>.mj2</a:t>
                      </a:r>
                      <a:r>
                        <a:rPr lang="de-DE" sz="1400" dirty="0">
                          <a:effectLst/>
                        </a:rPr>
                        <a:t>, .</a:t>
                      </a:r>
                      <a:r>
                        <a:rPr lang="de-DE" sz="1400" dirty="0" err="1">
                          <a:effectLst/>
                        </a:rPr>
                        <a:t>dvb</a:t>
                      </a:r>
                      <a:r>
                        <a:rPr lang="de-DE" sz="1400" dirty="0">
                          <a:effectLst/>
                        </a:rPr>
                        <a:t>, .</a:t>
                      </a:r>
                      <a:r>
                        <a:rPr lang="de-DE" sz="1400" dirty="0" err="1">
                          <a:effectLst/>
                        </a:rPr>
                        <a:t>dcf</a:t>
                      </a:r>
                      <a:r>
                        <a:rPr lang="de-DE" sz="1400" dirty="0">
                          <a:effectLst/>
                        </a:rPr>
                        <a:t>, .m21, .</a:t>
                      </a:r>
                      <a:r>
                        <a:rPr lang="de-DE" sz="1400" dirty="0" err="1">
                          <a:effectLst/>
                        </a:rPr>
                        <a:t>cmf</a:t>
                      </a:r>
                      <a:endParaRPr lang="de-DE" sz="1400" dirty="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2476309744"/>
                  </a:ext>
                </a:extLst>
              </a:tr>
              <a:tr h="0">
                <a:tc>
                  <a:txBody>
                    <a:bodyPr/>
                    <a:lstStyle/>
                    <a:p>
                      <a:pPr algn="l" fontAlgn="t"/>
                      <a:r>
                        <a:rPr lang="de-DE" sz="1400" u="none" strike="noStrike">
                          <a:solidFill>
                            <a:srgbClr val="0B0080"/>
                          </a:solidFill>
                          <a:effectLst/>
                          <a:hlinkClick r:id="rId9" tooltip="International standard"/>
                        </a:rPr>
                        <a:t>Standard</a:t>
                      </a:r>
                      <a:endParaRPr lang="de-DE" sz="140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it-IT" sz="1400">
                          <a:effectLst/>
                        </a:rPr>
                        <a:t>ISO/IEC 14496-12, ISO/IEC 15444-12</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2268265212"/>
                  </a:ext>
                </a:extLst>
              </a:tr>
              <a:tr h="0">
                <a:tc>
                  <a:txBody>
                    <a:bodyPr/>
                    <a:lstStyle/>
                    <a:p>
                      <a:pPr algn="l" fontAlgn="t"/>
                      <a:r>
                        <a:rPr lang="de-DE" sz="1400">
                          <a:effectLst/>
                        </a:rPr>
                        <a:t>Website</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de-DE" sz="1400" u="none" strike="noStrike" dirty="0">
                          <a:solidFill>
                            <a:srgbClr val="663366"/>
                          </a:solidFill>
                          <a:effectLst/>
                          <a:hlinkClick r:id="rId10"/>
                        </a:rPr>
                        <a:t>https://www.iso.org/standard/68960.html</a:t>
                      </a:r>
                      <a:endParaRPr lang="de-DE" sz="1400" dirty="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2733885967"/>
                  </a:ext>
                </a:extLst>
              </a:tr>
            </a:tbl>
          </a:graphicData>
        </a:graphic>
      </p:graphicFrame>
    </p:spTree>
    <p:extLst>
      <p:ext uri="{BB962C8B-B14F-4D97-AF65-F5344CB8AC3E}">
        <p14:creationId xmlns:p14="http://schemas.microsoft.com/office/powerpoint/2010/main" val="26766300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F3F42-E2E8-4BD6-9F69-8C5A83E26B3C}"/>
              </a:ext>
            </a:extLst>
          </p:cNvPr>
          <p:cNvSpPr>
            <a:spLocks noGrp="1"/>
          </p:cNvSpPr>
          <p:nvPr>
            <p:ph type="title"/>
          </p:nvPr>
        </p:nvSpPr>
        <p:spPr/>
        <p:txBody>
          <a:bodyPr/>
          <a:lstStyle/>
          <a:p>
            <a:r>
              <a:rPr lang="de-DE" dirty="0"/>
              <a:t>Crystal Ball</a:t>
            </a:r>
          </a:p>
        </p:txBody>
      </p:sp>
      <p:sp>
        <p:nvSpPr>
          <p:cNvPr id="3" name="Text Placeholder 2">
            <a:extLst>
              <a:ext uri="{FF2B5EF4-FFF2-40B4-BE49-F238E27FC236}">
                <a16:creationId xmlns:a16="http://schemas.microsoft.com/office/drawing/2014/main" id="{741C59B4-EA86-4CEB-A594-3798AB96384C}"/>
              </a:ext>
            </a:extLst>
          </p:cNvPr>
          <p:cNvSpPr>
            <a:spLocks noGrp="1"/>
          </p:cNvSpPr>
          <p:nvPr>
            <p:ph type="body" idx="1"/>
          </p:nvPr>
        </p:nvSpPr>
        <p:spPr/>
        <p:txBody>
          <a:bodyPr/>
          <a:lstStyle/>
          <a:p>
            <a:r>
              <a:rPr lang="de-DE" dirty="0" err="1"/>
              <a:t>Some</a:t>
            </a:r>
            <a:r>
              <a:rPr lang="de-DE" dirty="0"/>
              <a:t> MPEG </a:t>
            </a:r>
            <a:r>
              <a:rPr lang="de-DE" dirty="0" err="1"/>
              <a:t>Activities</a:t>
            </a:r>
            <a:endParaRPr lang="de-DE" dirty="0"/>
          </a:p>
        </p:txBody>
      </p:sp>
    </p:spTree>
    <p:extLst>
      <p:ext uri="{BB962C8B-B14F-4D97-AF65-F5344CB8AC3E}">
        <p14:creationId xmlns:p14="http://schemas.microsoft.com/office/powerpoint/2010/main" val="30213747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B4D9F-5D30-4649-81D6-FD5941AAA211}"/>
              </a:ext>
            </a:extLst>
          </p:cNvPr>
          <p:cNvSpPr>
            <a:spLocks noGrp="1"/>
          </p:cNvSpPr>
          <p:nvPr>
            <p:ph type="title"/>
          </p:nvPr>
        </p:nvSpPr>
        <p:spPr>
          <a:xfrm>
            <a:off x="1066800" y="4511898"/>
            <a:ext cx="10058400" cy="1609344"/>
          </a:xfrm>
        </p:spPr>
        <p:txBody>
          <a:bodyPr>
            <a:normAutofit/>
          </a:bodyPr>
          <a:lstStyle/>
          <a:p>
            <a:r>
              <a:rPr lang="de-DE" dirty="0"/>
              <a:t>Web </a:t>
            </a:r>
            <a:r>
              <a:rPr lang="de-DE" dirty="0" err="1"/>
              <a:t>resource</a:t>
            </a:r>
            <a:r>
              <a:rPr lang="de-DE" dirty="0"/>
              <a:t> Track 23001-15</a:t>
            </a:r>
          </a:p>
        </p:txBody>
      </p:sp>
      <p:pic>
        <p:nvPicPr>
          <p:cNvPr id="4" name="図 7">
            <a:extLst>
              <a:ext uri="{FF2B5EF4-FFF2-40B4-BE49-F238E27FC236}">
                <a16:creationId xmlns:a16="http://schemas.microsoft.com/office/drawing/2014/main" id="{2E98C2DD-89C2-4E84-B198-991EFF9F3DB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88136" y="1505430"/>
            <a:ext cx="6135454" cy="1733266"/>
          </a:xfrm>
          <a:prstGeom prst="rect">
            <a:avLst/>
          </a:prstGeom>
          <a:noFill/>
        </p:spPr>
      </p:pic>
      <p:sp>
        <p:nvSpPr>
          <p:cNvPr id="3" name="Content Placeholder 2">
            <a:extLst>
              <a:ext uri="{FF2B5EF4-FFF2-40B4-BE49-F238E27FC236}">
                <a16:creationId xmlns:a16="http://schemas.microsoft.com/office/drawing/2014/main" id="{E5CC3ABF-6116-4EE3-8E7A-C11B27F7589D}"/>
              </a:ext>
            </a:extLst>
          </p:cNvPr>
          <p:cNvSpPr>
            <a:spLocks noGrp="1"/>
          </p:cNvSpPr>
          <p:nvPr>
            <p:ph idx="1"/>
          </p:nvPr>
        </p:nvSpPr>
        <p:spPr>
          <a:xfrm>
            <a:off x="7534655" y="715021"/>
            <a:ext cx="3776473" cy="3385638"/>
          </a:xfrm>
        </p:spPr>
        <p:txBody>
          <a:bodyPr>
            <a:normAutofit/>
          </a:bodyPr>
          <a:lstStyle/>
          <a:p>
            <a:r>
              <a:rPr lang="de-DE" sz="1300"/>
              <a:t>Under development</a:t>
            </a:r>
          </a:p>
          <a:p>
            <a:r>
              <a:rPr lang="en-US" sz="1300"/>
              <a:t>specifies how the ISO BMFF format can be used to store web resources (e.g. HTML, JavaScript, CSS, …) </a:t>
            </a:r>
          </a:p>
          <a:p>
            <a:r>
              <a:rPr lang="en-US" sz="1300"/>
              <a:t>specifies hypothetical processing for how these files can be consumed by web browsers, in particular how references from web resources to the file that carry them or to other web resources carried in the same file are handled.</a:t>
            </a:r>
          </a:p>
          <a:p>
            <a:r>
              <a:rPr lang="en-US" sz="1300"/>
              <a:t>enables the delivery of synchronized media and web resources as supported by ISO/IEC 14496-12: file download, progressive download, streaming, broadcast, etc.</a:t>
            </a:r>
          </a:p>
          <a:p>
            <a:endParaRPr lang="de-DE" sz="1300"/>
          </a:p>
        </p:txBody>
      </p:sp>
      <p:sp>
        <p:nvSpPr>
          <p:cNvPr id="9" name="Rectangle 8">
            <a:extLst>
              <a:ext uri="{FF2B5EF4-FFF2-40B4-BE49-F238E27FC236}">
                <a16:creationId xmlns:a16="http://schemas.microsoft.com/office/drawing/2014/main" id="{CAC6F186-990E-4A9E-9C75-88580953E2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4431215"/>
            <a:ext cx="10058400"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croll: Vertical 5">
            <a:extLst>
              <a:ext uri="{FF2B5EF4-FFF2-40B4-BE49-F238E27FC236}">
                <a16:creationId xmlns:a16="http://schemas.microsoft.com/office/drawing/2014/main" id="{5BF21504-8F7B-4F94-93BF-C241365BDEBB}"/>
              </a:ext>
            </a:extLst>
          </p:cNvPr>
          <p:cNvSpPr/>
          <p:nvPr/>
        </p:nvSpPr>
        <p:spPr>
          <a:xfrm>
            <a:off x="8900796" y="4100659"/>
            <a:ext cx="2721397" cy="2261248"/>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dirty="0"/>
              <a:t>Workshop </a:t>
            </a:r>
            <a:r>
              <a:rPr lang="de-DE" dirty="0" err="1"/>
              <a:t>planned</a:t>
            </a:r>
            <a:r>
              <a:rPr lang="de-DE" dirty="0"/>
              <a:t> </a:t>
            </a:r>
            <a:r>
              <a:rPr lang="de-DE" dirty="0" err="1"/>
              <a:t>with</a:t>
            </a:r>
            <a:r>
              <a:rPr lang="de-DE" dirty="0"/>
              <a:t> 3GPP, MPEG, W3C, ATSC, DVB, CTA and HbbTV</a:t>
            </a:r>
          </a:p>
        </p:txBody>
      </p:sp>
    </p:spTree>
    <p:extLst>
      <p:ext uri="{BB962C8B-B14F-4D97-AF65-F5344CB8AC3E}">
        <p14:creationId xmlns:p14="http://schemas.microsoft.com/office/powerpoint/2010/main" val="216810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B4D9F-5D30-4649-81D6-FD5941AAA211}"/>
              </a:ext>
            </a:extLst>
          </p:cNvPr>
          <p:cNvSpPr>
            <a:spLocks noGrp="1"/>
          </p:cNvSpPr>
          <p:nvPr>
            <p:ph type="title"/>
          </p:nvPr>
        </p:nvSpPr>
        <p:spPr/>
        <p:txBody>
          <a:bodyPr/>
          <a:lstStyle/>
          <a:p>
            <a:r>
              <a:rPr lang="de-DE" dirty="0"/>
              <a:t>Immersive Media in ISO BMFF</a:t>
            </a:r>
          </a:p>
        </p:txBody>
      </p:sp>
      <p:sp>
        <p:nvSpPr>
          <p:cNvPr id="3" name="Content Placeholder 2">
            <a:extLst>
              <a:ext uri="{FF2B5EF4-FFF2-40B4-BE49-F238E27FC236}">
                <a16:creationId xmlns:a16="http://schemas.microsoft.com/office/drawing/2014/main" id="{E5CC3ABF-6116-4EE3-8E7A-C11B27F7589D}"/>
              </a:ext>
            </a:extLst>
          </p:cNvPr>
          <p:cNvSpPr>
            <a:spLocks noGrp="1"/>
          </p:cNvSpPr>
          <p:nvPr>
            <p:ph sz="half" idx="1"/>
          </p:nvPr>
        </p:nvSpPr>
        <p:spPr>
          <a:xfrm>
            <a:off x="1069847" y="1870710"/>
            <a:ext cx="5148213" cy="2186282"/>
          </a:xfrm>
        </p:spPr>
        <p:txBody>
          <a:bodyPr>
            <a:normAutofit fontScale="70000" lnSpcReduction="20000"/>
          </a:bodyPr>
          <a:lstStyle/>
          <a:p>
            <a:pPr>
              <a:lnSpc>
                <a:spcPct val="120000"/>
              </a:lnSpc>
              <a:spcBef>
                <a:spcPts val="600"/>
              </a:spcBef>
              <a:buClr>
                <a:schemeClr val="tx1"/>
              </a:buClr>
            </a:pPr>
            <a:r>
              <a:rPr lang="en-US" b="1" dirty="0">
                <a:solidFill>
                  <a:schemeClr val="accent2"/>
                </a:solidFill>
              </a:rPr>
              <a:t>Examples</a:t>
            </a:r>
          </a:p>
          <a:p>
            <a:pPr lvl="1">
              <a:lnSpc>
                <a:spcPct val="120000"/>
              </a:lnSpc>
              <a:spcBef>
                <a:spcPts val="600"/>
              </a:spcBef>
              <a:buClr>
                <a:schemeClr val="tx1"/>
              </a:buClr>
            </a:pPr>
            <a:r>
              <a:rPr lang="en-US" b="1" dirty="0">
                <a:solidFill>
                  <a:schemeClr val="accent2"/>
                </a:solidFill>
              </a:rPr>
              <a:t>Tiled 360 videos </a:t>
            </a:r>
            <a:r>
              <a:rPr lang="en-US" dirty="0"/>
              <a:t>in very high resolution</a:t>
            </a:r>
          </a:p>
          <a:p>
            <a:pPr lvl="1">
              <a:lnSpc>
                <a:spcPct val="120000"/>
              </a:lnSpc>
              <a:spcBef>
                <a:spcPts val="600"/>
              </a:spcBef>
              <a:buClr>
                <a:schemeClr val="tx1"/>
              </a:buClr>
            </a:pPr>
            <a:r>
              <a:rPr lang="en-US" dirty="0"/>
              <a:t>Large </a:t>
            </a:r>
            <a:r>
              <a:rPr lang="en-US" b="1" dirty="0">
                <a:solidFill>
                  <a:schemeClr val="accent2"/>
                </a:solidFill>
              </a:rPr>
              <a:t>Point</a:t>
            </a:r>
            <a:r>
              <a:rPr lang="en-US" dirty="0"/>
              <a:t> </a:t>
            </a:r>
            <a:r>
              <a:rPr lang="en-US" b="1" dirty="0">
                <a:solidFill>
                  <a:schemeClr val="accent2"/>
                </a:solidFill>
              </a:rPr>
              <a:t>Clouds</a:t>
            </a:r>
            <a:r>
              <a:rPr lang="en-US" dirty="0"/>
              <a:t> that can be navigated in 6 </a:t>
            </a:r>
            <a:r>
              <a:rPr lang="en-US" dirty="0" err="1"/>
              <a:t>DoF</a:t>
            </a:r>
            <a:endParaRPr lang="en-US" dirty="0"/>
          </a:p>
          <a:p>
            <a:pPr lvl="1">
              <a:lnSpc>
                <a:spcPct val="120000"/>
              </a:lnSpc>
              <a:spcBef>
                <a:spcPts val="600"/>
              </a:spcBef>
              <a:buClr>
                <a:schemeClr val="tx1"/>
              </a:buClr>
            </a:pPr>
            <a:r>
              <a:rPr lang="en-US" b="1" dirty="0" err="1">
                <a:solidFill>
                  <a:schemeClr val="accent2"/>
                </a:solidFill>
              </a:rPr>
              <a:t>Lightfields</a:t>
            </a:r>
            <a:r>
              <a:rPr lang="en-US" dirty="0"/>
              <a:t> with lots and lots of small tiles</a:t>
            </a:r>
          </a:p>
          <a:p>
            <a:pPr lvl="1">
              <a:lnSpc>
                <a:spcPct val="120000"/>
              </a:lnSpc>
              <a:spcBef>
                <a:spcPts val="600"/>
              </a:spcBef>
              <a:buClr>
                <a:schemeClr val="tx1"/>
              </a:buClr>
            </a:pPr>
            <a:r>
              <a:rPr lang="en-US" dirty="0"/>
              <a:t>A complicated </a:t>
            </a:r>
            <a:r>
              <a:rPr lang="en-US" b="1" dirty="0">
                <a:solidFill>
                  <a:schemeClr val="accent2"/>
                </a:solidFill>
              </a:rPr>
              <a:t>Scene</a:t>
            </a:r>
            <a:r>
              <a:rPr lang="en-US" dirty="0"/>
              <a:t> </a:t>
            </a:r>
            <a:r>
              <a:rPr lang="en-US" b="1" dirty="0">
                <a:solidFill>
                  <a:schemeClr val="accent2"/>
                </a:solidFill>
              </a:rPr>
              <a:t>Graph </a:t>
            </a:r>
            <a:r>
              <a:rPr lang="en-US" dirty="0"/>
              <a:t>with many objects to traverse</a:t>
            </a:r>
            <a:endParaRPr lang="en-US" b="1" dirty="0">
              <a:solidFill>
                <a:schemeClr val="accent2"/>
              </a:solidFill>
            </a:endParaRPr>
          </a:p>
          <a:p>
            <a:pPr lvl="1">
              <a:lnSpc>
                <a:spcPct val="120000"/>
              </a:lnSpc>
              <a:spcBef>
                <a:spcPts val="600"/>
              </a:spcBef>
              <a:buClr>
                <a:schemeClr val="tx1"/>
              </a:buClr>
            </a:pPr>
            <a:r>
              <a:rPr lang="en-US" dirty="0"/>
              <a:t>Audio objects can be audible, or beyond the “</a:t>
            </a:r>
            <a:r>
              <a:rPr lang="en-US" b="1" dirty="0">
                <a:solidFill>
                  <a:schemeClr val="accent2"/>
                </a:solidFill>
              </a:rPr>
              <a:t>audio</a:t>
            </a:r>
            <a:r>
              <a:rPr lang="en-US" dirty="0"/>
              <a:t> </a:t>
            </a:r>
            <a:r>
              <a:rPr lang="en-US" b="1" dirty="0">
                <a:solidFill>
                  <a:schemeClr val="accent2"/>
                </a:solidFill>
              </a:rPr>
              <a:t>horizon</a:t>
            </a:r>
            <a:r>
              <a:rPr lang="en-US" dirty="0"/>
              <a:t>” in an immersive experience</a:t>
            </a:r>
          </a:p>
        </p:txBody>
      </p:sp>
      <p:sp>
        <p:nvSpPr>
          <p:cNvPr id="68" name="Content Placeholder 67">
            <a:extLst>
              <a:ext uri="{FF2B5EF4-FFF2-40B4-BE49-F238E27FC236}">
                <a16:creationId xmlns:a16="http://schemas.microsoft.com/office/drawing/2014/main" id="{C8547953-BC99-4476-9F41-314F188AFA2F}"/>
              </a:ext>
            </a:extLst>
          </p:cNvPr>
          <p:cNvSpPr>
            <a:spLocks noGrp="1"/>
          </p:cNvSpPr>
          <p:nvPr>
            <p:ph sz="half" idx="2"/>
          </p:nvPr>
        </p:nvSpPr>
        <p:spPr>
          <a:xfrm>
            <a:off x="6364224" y="1851660"/>
            <a:ext cx="4754880" cy="3977640"/>
          </a:xfrm>
        </p:spPr>
        <p:txBody>
          <a:bodyPr>
            <a:normAutofit fontScale="70000" lnSpcReduction="20000"/>
          </a:bodyPr>
          <a:lstStyle/>
          <a:p>
            <a:pPr>
              <a:lnSpc>
                <a:spcPct val="120000"/>
              </a:lnSpc>
              <a:spcBef>
                <a:spcPts val="600"/>
              </a:spcBef>
              <a:buClr>
                <a:schemeClr val="tx1"/>
              </a:buClr>
            </a:pPr>
            <a:r>
              <a:rPr lang="de-DE" b="1" dirty="0">
                <a:solidFill>
                  <a:schemeClr val="accent2"/>
                </a:solidFill>
              </a:rPr>
              <a:t>Environment</a:t>
            </a:r>
          </a:p>
          <a:p>
            <a:pPr lvl="1">
              <a:lnSpc>
                <a:spcPct val="120000"/>
              </a:lnSpc>
              <a:spcBef>
                <a:spcPts val="600"/>
              </a:spcBef>
            </a:pPr>
            <a:r>
              <a:rPr lang="en-US" dirty="0"/>
              <a:t>All likely retrieved from some sort of </a:t>
            </a:r>
            <a:r>
              <a:rPr lang="en-US" b="1" dirty="0">
                <a:solidFill>
                  <a:schemeClr val="accent2"/>
                </a:solidFill>
              </a:rPr>
              <a:t>cloud infrastructure</a:t>
            </a:r>
          </a:p>
          <a:p>
            <a:pPr lvl="1">
              <a:lnSpc>
                <a:spcPct val="120000"/>
              </a:lnSpc>
              <a:spcBef>
                <a:spcPts val="600"/>
              </a:spcBef>
            </a:pPr>
            <a:r>
              <a:rPr lang="en-US" dirty="0"/>
              <a:t>All of these can be available in multiple quality/bitrate variations</a:t>
            </a:r>
          </a:p>
          <a:p>
            <a:pPr lvl="1">
              <a:lnSpc>
                <a:spcPct val="120000"/>
              </a:lnSpc>
              <a:spcBef>
                <a:spcPts val="600"/>
              </a:spcBef>
            </a:pPr>
            <a:r>
              <a:rPr lang="en-US" dirty="0"/>
              <a:t>At the receiver all of those need to </a:t>
            </a:r>
            <a:r>
              <a:rPr lang="en-US" b="1" dirty="0">
                <a:solidFill>
                  <a:schemeClr val="accent2"/>
                </a:solidFill>
              </a:rPr>
              <a:t>decoded and decrypted </a:t>
            </a:r>
            <a:r>
              <a:rPr lang="en-US" dirty="0"/>
              <a:t>with constrained devices</a:t>
            </a:r>
          </a:p>
          <a:p>
            <a:endParaRPr lang="de-DE" dirty="0"/>
          </a:p>
        </p:txBody>
      </p:sp>
      <p:sp>
        <p:nvSpPr>
          <p:cNvPr id="4" name="Rounded Rectangle 119">
            <a:extLst>
              <a:ext uri="{FF2B5EF4-FFF2-40B4-BE49-F238E27FC236}">
                <a16:creationId xmlns:a16="http://schemas.microsoft.com/office/drawing/2014/main" id="{FF87EDEE-01C8-4E46-ACA3-2455BB5A25DF}"/>
              </a:ext>
            </a:extLst>
          </p:cNvPr>
          <p:cNvSpPr/>
          <p:nvPr/>
        </p:nvSpPr>
        <p:spPr>
          <a:xfrm>
            <a:off x="6218061" y="4105964"/>
            <a:ext cx="5952768" cy="2752035"/>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lstStyle/>
          <a:p>
            <a:pPr algn="r"/>
            <a:r>
              <a:rPr lang="de-DE" dirty="0"/>
              <a:t>Client</a:t>
            </a:r>
            <a:endParaRPr lang="en-US" dirty="0"/>
          </a:p>
        </p:txBody>
      </p:sp>
      <p:sp>
        <p:nvSpPr>
          <p:cNvPr id="5" name="Rounded Rectangle 117">
            <a:extLst>
              <a:ext uri="{FF2B5EF4-FFF2-40B4-BE49-F238E27FC236}">
                <a16:creationId xmlns:a16="http://schemas.microsoft.com/office/drawing/2014/main" id="{1CD3CC94-F068-4132-851D-F59CAD6204CB}"/>
              </a:ext>
            </a:extLst>
          </p:cNvPr>
          <p:cNvSpPr/>
          <p:nvPr/>
        </p:nvSpPr>
        <p:spPr>
          <a:xfrm>
            <a:off x="1" y="4105965"/>
            <a:ext cx="6031792" cy="2752035"/>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lstStyle/>
          <a:p>
            <a:r>
              <a:rPr lang="de-DE" dirty="0"/>
              <a:t>Server/Cloud</a:t>
            </a:r>
            <a:endParaRPr lang="en-US" dirty="0"/>
          </a:p>
        </p:txBody>
      </p:sp>
      <p:sp>
        <p:nvSpPr>
          <p:cNvPr id="6" name="Flowchart: Direct Access Storage 5">
            <a:extLst>
              <a:ext uri="{FF2B5EF4-FFF2-40B4-BE49-F238E27FC236}">
                <a16:creationId xmlns:a16="http://schemas.microsoft.com/office/drawing/2014/main" id="{D85A5B0F-2DCE-4BC8-A0BA-4FA6964C9274}"/>
              </a:ext>
            </a:extLst>
          </p:cNvPr>
          <p:cNvSpPr/>
          <p:nvPr/>
        </p:nvSpPr>
        <p:spPr>
          <a:xfrm flipH="1">
            <a:off x="6263779" y="5278331"/>
            <a:ext cx="2941389" cy="552431"/>
          </a:xfrm>
          <a:prstGeom prst="flowChartMagneticDrum">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C0E02A98-AE8F-4DF9-AEAB-883D1A277116}"/>
              </a:ext>
            </a:extLst>
          </p:cNvPr>
          <p:cNvSpPr/>
          <p:nvPr/>
        </p:nvSpPr>
        <p:spPr>
          <a:xfrm>
            <a:off x="89605" y="4992475"/>
            <a:ext cx="987778" cy="6265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128DC69-31B6-42B4-87F0-088D93DF1E28}"/>
              </a:ext>
            </a:extLst>
          </p:cNvPr>
          <p:cNvSpPr/>
          <p:nvPr/>
        </p:nvSpPr>
        <p:spPr>
          <a:xfrm>
            <a:off x="1077383" y="4992475"/>
            <a:ext cx="987778" cy="6265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A3BF111-2FE5-4C04-9F06-F3F13F11C8CD}"/>
              </a:ext>
            </a:extLst>
          </p:cNvPr>
          <p:cNvSpPr/>
          <p:nvPr/>
        </p:nvSpPr>
        <p:spPr>
          <a:xfrm>
            <a:off x="89605" y="5619009"/>
            <a:ext cx="987778" cy="62653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A1CC190-CA29-447D-BE2F-F86586C18ADD}"/>
              </a:ext>
            </a:extLst>
          </p:cNvPr>
          <p:cNvSpPr/>
          <p:nvPr/>
        </p:nvSpPr>
        <p:spPr>
          <a:xfrm>
            <a:off x="1077383" y="5619009"/>
            <a:ext cx="987778" cy="62653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4F8794A9-80A5-40D5-BB35-BA278168B3AF}"/>
              </a:ext>
            </a:extLst>
          </p:cNvPr>
          <p:cNvGrpSpPr/>
          <p:nvPr/>
        </p:nvGrpSpPr>
        <p:grpSpPr>
          <a:xfrm>
            <a:off x="2659239" y="5012321"/>
            <a:ext cx="3200399" cy="456404"/>
            <a:chOff x="3036711" y="4640263"/>
            <a:chExt cx="3200399" cy="456404"/>
          </a:xfrm>
        </p:grpSpPr>
        <p:grpSp>
          <p:nvGrpSpPr>
            <p:cNvPr id="12" name="Group 11">
              <a:extLst>
                <a:ext uri="{FF2B5EF4-FFF2-40B4-BE49-F238E27FC236}">
                  <a16:creationId xmlns:a16="http://schemas.microsoft.com/office/drawing/2014/main" id="{CB03C8A4-DC09-462E-B4EE-5814305EAA8C}"/>
                </a:ext>
              </a:extLst>
            </p:cNvPr>
            <p:cNvGrpSpPr/>
            <p:nvPr/>
          </p:nvGrpSpPr>
          <p:grpSpPr>
            <a:xfrm>
              <a:off x="3036711" y="4640263"/>
              <a:ext cx="1154289" cy="417159"/>
              <a:chOff x="3036711" y="4640263"/>
              <a:chExt cx="1154289" cy="417159"/>
            </a:xfrm>
          </p:grpSpPr>
          <p:sp>
            <p:nvSpPr>
              <p:cNvPr id="21" name="Rectangle 20">
                <a:extLst>
                  <a:ext uri="{FF2B5EF4-FFF2-40B4-BE49-F238E27FC236}">
                    <a16:creationId xmlns:a16="http://schemas.microsoft.com/office/drawing/2014/main" id="{AC2FA2FA-D9FD-4089-B95F-64DAC7A8B923}"/>
                  </a:ext>
                </a:extLst>
              </p:cNvPr>
              <p:cNvSpPr/>
              <p:nvPr/>
            </p:nvSpPr>
            <p:spPr>
              <a:xfrm>
                <a:off x="3036711" y="4763911"/>
                <a:ext cx="733778" cy="29351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6A4EF78-4B82-4462-9B7A-A6F788783689}"/>
                  </a:ext>
                </a:extLst>
              </p:cNvPr>
              <p:cNvSpPr/>
              <p:nvPr/>
            </p:nvSpPr>
            <p:spPr>
              <a:xfrm>
                <a:off x="3246967" y="4667867"/>
                <a:ext cx="733778" cy="25999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6A5DFF3-6FEE-4458-9108-A39BCC573BCA}"/>
                  </a:ext>
                </a:extLst>
              </p:cNvPr>
              <p:cNvSpPr/>
              <p:nvPr/>
            </p:nvSpPr>
            <p:spPr>
              <a:xfrm>
                <a:off x="3457222" y="4640263"/>
                <a:ext cx="733778" cy="14675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CBCA18D4-6F4D-4927-B3FC-F39AABD451DD}"/>
                </a:ext>
              </a:extLst>
            </p:cNvPr>
            <p:cNvGrpSpPr/>
            <p:nvPr/>
          </p:nvGrpSpPr>
          <p:grpSpPr>
            <a:xfrm>
              <a:off x="4044244" y="4648508"/>
              <a:ext cx="1154289" cy="417159"/>
              <a:chOff x="3036711" y="4640263"/>
              <a:chExt cx="1154289" cy="417159"/>
            </a:xfrm>
          </p:grpSpPr>
          <p:sp>
            <p:nvSpPr>
              <p:cNvPr id="18" name="Rectangle 17">
                <a:extLst>
                  <a:ext uri="{FF2B5EF4-FFF2-40B4-BE49-F238E27FC236}">
                    <a16:creationId xmlns:a16="http://schemas.microsoft.com/office/drawing/2014/main" id="{BFECB31F-435C-4DF7-89DB-5DF840D3863E}"/>
                  </a:ext>
                </a:extLst>
              </p:cNvPr>
              <p:cNvSpPr/>
              <p:nvPr/>
            </p:nvSpPr>
            <p:spPr>
              <a:xfrm>
                <a:off x="3036711" y="4763911"/>
                <a:ext cx="733778" cy="29351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7BDBF61-C114-48E7-9119-52C46B49CCA9}"/>
                  </a:ext>
                </a:extLst>
              </p:cNvPr>
              <p:cNvSpPr/>
              <p:nvPr/>
            </p:nvSpPr>
            <p:spPr>
              <a:xfrm>
                <a:off x="3246967" y="4667867"/>
                <a:ext cx="733778" cy="25999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707BDA9-2099-4D66-994F-BDE0682DC730}"/>
                  </a:ext>
                </a:extLst>
              </p:cNvPr>
              <p:cNvSpPr/>
              <p:nvPr/>
            </p:nvSpPr>
            <p:spPr>
              <a:xfrm>
                <a:off x="3457222" y="4640263"/>
                <a:ext cx="733778" cy="14675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54A40B1F-22BF-4B59-B7F9-F64A6DC511E3}"/>
                </a:ext>
              </a:extLst>
            </p:cNvPr>
            <p:cNvGrpSpPr/>
            <p:nvPr/>
          </p:nvGrpSpPr>
          <p:grpSpPr>
            <a:xfrm>
              <a:off x="5082821" y="4679508"/>
              <a:ext cx="1154289" cy="417159"/>
              <a:chOff x="3036711" y="4640263"/>
              <a:chExt cx="1154289" cy="417159"/>
            </a:xfrm>
          </p:grpSpPr>
          <p:sp>
            <p:nvSpPr>
              <p:cNvPr id="15" name="Rectangle 14">
                <a:extLst>
                  <a:ext uri="{FF2B5EF4-FFF2-40B4-BE49-F238E27FC236}">
                    <a16:creationId xmlns:a16="http://schemas.microsoft.com/office/drawing/2014/main" id="{578ADFBA-FAED-4744-A372-1D40535137EC}"/>
                  </a:ext>
                </a:extLst>
              </p:cNvPr>
              <p:cNvSpPr/>
              <p:nvPr/>
            </p:nvSpPr>
            <p:spPr>
              <a:xfrm>
                <a:off x="3036711" y="4763911"/>
                <a:ext cx="733778" cy="29351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1FC7EA8-2ED6-4A93-901F-A83BE13E9CEC}"/>
                  </a:ext>
                </a:extLst>
              </p:cNvPr>
              <p:cNvSpPr/>
              <p:nvPr/>
            </p:nvSpPr>
            <p:spPr>
              <a:xfrm>
                <a:off x="3246967" y="4667867"/>
                <a:ext cx="733778" cy="25999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6A2F23B-4ECF-45FC-AB3D-3861F5A8738F}"/>
                  </a:ext>
                </a:extLst>
              </p:cNvPr>
              <p:cNvSpPr/>
              <p:nvPr/>
            </p:nvSpPr>
            <p:spPr>
              <a:xfrm>
                <a:off x="3457222" y="4640263"/>
                <a:ext cx="733778" cy="14675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sp>
        <p:nvSpPr>
          <p:cNvPr id="24" name="Rectangle 23">
            <a:extLst>
              <a:ext uri="{FF2B5EF4-FFF2-40B4-BE49-F238E27FC236}">
                <a16:creationId xmlns:a16="http://schemas.microsoft.com/office/drawing/2014/main" id="{C0BE6283-3568-4BD8-BCBB-3F0361FA9029}"/>
              </a:ext>
            </a:extLst>
          </p:cNvPr>
          <p:cNvSpPr/>
          <p:nvPr/>
        </p:nvSpPr>
        <p:spPr>
          <a:xfrm>
            <a:off x="2674761" y="4567199"/>
            <a:ext cx="733778" cy="293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A0BDA71-10DF-4253-9B0B-7F0F2EFCE141}"/>
              </a:ext>
            </a:extLst>
          </p:cNvPr>
          <p:cNvSpPr/>
          <p:nvPr/>
        </p:nvSpPr>
        <p:spPr>
          <a:xfrm>
            <a:off x="2885017" y="4471155"/>
            <a:ext cx="733778" cy="259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0421CCB-7A64-4DA1-99BD-E7786DD1E18B}"/>
              </a:ext>
            </a:extLst>
          </p:cNvPr>
          <p:cNvSpPr/>
          <p:nvPr/>
        </p:nvSpPr>
        <p:spPr>
          <a:xfrm>
            <a:off x="3095272" y="4443551"/>
            <a:ext cx="733778" cy="146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E9E161D5-FA70-44C4-ADE6-0D6EAD0CB591}"/>
              </a:ext>
            </a:extLst>
          </p:cNvPr>
          <p:cNvGrpSpPr/>
          <p:nvPr/>
        </p:nvGrpSpPr>
        <p:grpSpPr>
          <a:xfrm>
            <a:off x="3682294" y="4451796"/>
            <a:ext cx="1154289" cy="417159"/>
            <a:chOff x="3036711" y="4640263"/>
            <a:chExt cx="1154289" cy="417159"/>
          </a:xfrm>
        </p:grpSpPr>
        <p:sp>
          <p:nvSpPr>
            <p:cNvPr id="28" name="Rectangle 27">
              <a:extLst>
                <a:ext uri="{FF2B5EF4-FFF2-40B4-BE49-F238E27FC236}">
                  <a16:creationId xmlns:a16="http://schemas.microsoft.com/office/drawing/2014/main" id="{98DA6A8E-38E8-412B-9481-DA6EF2521FC8}"/>
                </a:ext>
              </a:extLst>
            </p:cNvPr>
            <p:cNvSpPr/>
            <p:nvPr/>
          </p:nvSpPr>
          <p:spPr>
            <a:xfrm>
              <a:off x="3036711" y="4763911"/>
              <a:ext cx="733778" cy="293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AF94FA3A-4CD6-40FC-BD15-579629D7CC7F}"/>
                </a:ext>
              </a:extLst>
            </p:cNvPr>
            <p:cNvSpPr/>
            <p:nvPr/>
          </p:nvSpPr>
          <p:spPr>
            <a:xfrm>
              <a:off x="3246967" y="4667867"/>
              <a:ext cx="733778" cy="259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70D189D-466D-400D-81B3-C1B5C12B5164}"/>
                </a:ext>
              </a:extLst>
            </p:cNvPr>
            <p:cNvSpPr/>
            <p:nvPr/>
          </p:nvSpPr>
          <p:spPr>
            <a:xfrm>
              <a:off x="3457222" y="4640263"/>
              <a:ext cx="733778" cy="146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a:extLst>
              <a:ext uri="{FF2B5EF4-FFF2-40B4-BE49-F238E27FC236}">
                <a16:creationId xmlns:a16="http://schemas.microsoft.com/office/drawing/2014/main" id="{70F4638C-FCE3-4B64-9791-2E75BDB7944F}"/>
              </a:ext>
            </a:extLst>
          </p:cNvPr>
          <p:cNvGrpSpPr/>
          <p:nvPr/>
        </p:nvGrpSpPr>
        <p:grpSpPr>
          <a:xfrm>
            <a:off x="4720871" y="4482796"/>
            <a:ext cx="1154289" cy="417159"/>
            <a:chOff x="3036711" y="4640263"/>
            <a:chExt cx="1154289" cy="417159"/>
          </a:xfrm>
        </p:grpSpPr>
        <p:sp>
          <p:nvSpPr>
            <p:cNvPr id="32" name="Rectangle 31">
              <a:extLst>
                <a:ext uri="{FF2B5EF4-FFF2-40B4-BE49-F238E27FC236}">
                  <a16:creationId xmlns:a16="http://schemas.microsoft.com/office/drawing/2014/main" id="{70BE8C64-7331-472D-AAD6-A5D74D65C3D7}"/>
                </a:ext>
              </a:extLst>
            </p:cNvPr>
            <p:cNvSpPr/>
            <p:nvPr/>
          </p:nvSpPr>
          <p:spPr>
            <a:xfrm>
              <a:off x="3036711" y="4763911"/>
              <a:ext cx="733778" cy="293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7B2C29-B3E8-4D14-8E15-07BD333BDF2F}"/>
                </a:ext>
              </a:extLst>
            </p:cNvPr>
            <p:cNvSpPr/>
            <p:nvPr/>
          </p:nvSpPr>
          <p:spPr>
            <a:xfrm>
              <a:off x="3246967" y="4667867"/>
              <a:ext cx="733778" cy="259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F7E177A-B307-4A05-9AC8-2102DC5CCE31}"/>
                </a:ext>
              </a:extLst>
            </p:cNvPr>
            <p:cNvSpPr/>
            <p:nvPr/>
          </p:nvSpPr>
          <p:spPr>
            <a:xfrm>
              <a:off x="3457222" y="4640263"/>
              <a:ext cx="733778" cy="146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AADF0406-14A5-4B59-B76E-6514A6F2FFF5}"/>
              </a:ext>
            </a:extLst>
          </p:cNvPr>
          <p:cNvGrpSpPr/>
          <p:nvPr/>
        </p:nvGrpSpPr>
        <p:grpSpPr>
          <a:xfrm>
            <a:off x="2646539" y="5581091"/>
            <a:ext cx="3200399" cy="456404"/>
            <a:chOff x="3036711" y="4640263"/>
            <a:chExt cx="3200399" cy="456404"/>
          </a:xfrm>
        </p:grpSpPr>
        <p:grpSp>
          <p:nvGrpSpPr>
            <p:cNvPr id="36" name="Group 35">
              <a:extLst>
                <a:ext uri="{FF2B5EF4-FFF2-40B4-BE49-F238E27FC236}">
                  <a16:creationId xmlns:a16="http://schemas.microsoft.com/office/drawing/2014/main" id="{23330F34-15DA-4F31-96B8-8303235996F6}"/>
                </a:ext>
              </a:extLst>
            </p:cNvPr>
            <p:cNvGrpSpPr/>
            <p:nvPr/>
          </p:nvGrpSpPr>
          <p:grpSpPr>
            <a:xfrm>
              <a:off x="3036711" y="4640263"/>
              <a:ext cx="1154289" cy="417159"/>
              <a:chOff x="3036711" y="4640263"/>
              <a:chExt cx="1154289" cy="417159"/>
            </a:xfrm>
          </p:grpSpPr>
          <p:sp>
            <p:nvSpPr>
              <p:cNvPr id="45" name="Rectangle 44">
                <a:extLst>
                  <a:ext uri="{FF2B5EF4-FFF2-40B4-BE49-F238E27FC236}">
                    <a16:creationId xmlns:a16="http://schemas.microsoft.com/office/drawing/2014/main" id="{B2B72AF6-5511-4CA1-958E-D4B2EC979221}"/>
                  </a:ext>
                </a:extLst>
              </p:cNvPr>
              <p:cNvSpPr/>
              <p:nvPr/>
            </p:nvSpPr>
            <p:spPr>
              <a:xfrm>
                <a:off x="3036711" y="4763911"/>
                <a:ext cx="733778" cy="29351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3B28727-677A-4224-B9D8-C23244819C99}"/>
                  </a:ext>
                </a:extLst>
              </p:cNvPr>
              <p:cNvSpPr/>
              <p:nvPr/>
            </p:nvSpPr>
            <p:spPr>
              <a:xfrm>
                <a:off x="3246967" y="4667867"/>
                <a:ext cx="733778" cy="25999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642388C5-A8A5-4709-82C7-3577BA4FEF24}"/>
                  </a:ext>
                </a:extLst>
              </p:cNvPr>
              <p:cNvSpPr/>
              <p:nvPr/>
            </p:nvSpPr>
            <p:spPr>
              <a:xfrm>
                <a:off x="3457222" y="4640263"/>
                <a:ext cx="733778" cy="14675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0361C4B3-CF5F-4948-9EA5-6F8A8F302239}"/>
                </a:ext>
              </a:extLst>
            </p:cNvPr>
            <p:cNvGrpSpPr/>
            <p:nvPr/>
          </p:nvGrpSpPr>
          <p:grpSpPr>
            <a:xfrm>
              <a:off x="4044244" y="4648508"/>
              <a:ext cx="1154289" cy="417159"/>
              <a:chOff x="3036711" y="4640263"/>
              <a:chExt cx="1154289" cy="417159"/>
            </a:xfrm>
          </p:grpSpPr>
          <p:sp>
            <p:nvSpPr>
              <p:cNvPr id="42" name="Rectangle 41">
                <a:extLst>
                  <a:ext uri="{FF2B5EF4-FFF2-40B4-BE49-F238E27FC236}">
                    <a16:creationId xmlns:a16="http://schemas.microsoft.com/office/drawing/2014/main" id="{0A49F7B8-0AEE-4BFC-8921-7CFA41E22396}"/>
                  </a:ext>
                </a:extLst>
              </p:cNvPr>
              <p:cNvSpPr/>
              <p:nvPr/>
            </p:nvSpPr>
            <p:spPr>
              <a:xfrm>
                <a:off x="3036711" y="4763911"/>
                <a:ext cx="733778" cy="29351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C250F949-90D1-4A69-868C-C57872C25FA6}"/>
                  </a:ext>
                </a:extLst>
              </p:cNvPr>
              <p:cNvSpPr/>
              <p:nvPr/>
            </p:nvSpPr>
            <p:spPr>
              <a:xfrm>
                <a:off x="3246967" y="4667867"/>
                <a:ext cx="733778" cy="25999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E4C16F57-DF6D-4967-B08B-FB9B5A73764E}"/>
                  </a:ext>
                </a:extLst>
              </p:cNvPr>
              <p:cNvSpPr/>
              <p:nvPr/>
            </p:nvSpPr>
            <p:spPr>
              <a:xfrm>
                <a:off x="3457222" y="4640263"/>
                <a:ext cx="733778" cy="14675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065BF9EA-E066-4112-B8DC-984DA0A5B641}"/>
                </a:ext>
              </a:extLst>
            </p:cNvPr>
            <p:cNvGrpSpPr/>
            <p:nvPr/>
          </p:nvGrpSpPr>
          <p:grpSpPr>
            <a:xfrm>
              <a:off x="5082821" y="4679508"/>
              <a:ext cx="1154289" cy="417159"/>
              <a:chOff x="3036711" y="4640263"/>
              <a:chExt cx="1154289" cy="417159"/>
            </a:xfrm>
          </p:grpSpPr>
          <p:sp>
            <p:nvSpPr>
              <p:cNvPr id="39" name="Rectangle 38">
                <a:extLst>
                  <a:ext uri="{FF2B5EF4-FFF2-40B4-BE49-F238E27FC236}">
                    <a16:creationId xmlns:a16="http://schemas.microsoft.com/office/drawing/2014/main" id="{F763718D-606A-4D6D-BE75-0B5B2F6800C2}"/>
                  </a:ext>
                </a:extLst>
              </p:cNvPr>
              <p:cNvSpPr/>
              <p:nvPr/>
            </p:nvSpPr>
            <p:spPr>
              <a:xfrm>
                <a:off x="3036711" y="4763911"/>
                <a:ext cx="733778" cy="29351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F2CFB1A8-E936-48B2-9E34-9999CB63235D}"/>
                  </a:ext>
                </a:extLst>
              </p:cNvPr>
              <p:cNvSpPr/>
              <p:nvPr/>
            </p:nvSpPr>
            <p:spPr>
              <a:xfrm>
                <a:off x="3246967" y="4667867"/>
                <a:ext cx="733778" cy="25999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5005B615-BEE7-42EF-8521-1A5BB7BC8E99}"/>
                  </a:ext>
                </a:extLst>
              </p:cNvPr>
              <p:cNvSpPr/>
              <p:nvPr/>
            </p:nvSpPr>
            <p:spPr>
              <a:xfrm>
                <a:off x="3457222" y="4640263"/>
                <a:ext cx="733778" cy="14675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grpSp>
      </p:grpSp>
      <p:grpSp>
        <p:nvGrpSpPr>
          <p:cNvPr id="48" name="Group 47">
            <a:extLst>
              <a:ext uri="{FF2B5EF4-FFF2-40B4-BE49-F238E27FC236}">
                <a16:creationId xmlns:a16="http://schemas.microsoft.com/office/drawing/2014/main" id="{69001346-7EB2-43BA-B863-BD103B152E70}"/>
              </a:ext>
            </a:extLst>
          </p:cNvPr>
          <p:cNvGrpSpPr/>
          <p:nvPr/>
        </p:nvGrpSpPr>
        <p:grpSpPr>
          <a:xfrm>
            <a:off x="2646539" y="6168952"/>
            <a:ext cx="3200399" cy="456404"/>
            <a:chOff x="3036711" y="4640263"/>
            <a:chExt cx="3200399" cy="456404"/>
          </a:xfrm>
        </p:grpSpPr>
        <p:grpSp>
          <p:nvGrpSpPr>
            <p:cNvPr id="49" name="Group 48">
              <a:extLst>
                <a:ext uri="{FF2B5EF4-FFF2-40B4-BE49-F238E27FC236}">
                  <a16:creationId xmlns:a16="http://schemas.microsoft.com/office/drawing/2014/main" id="{90642EC9-0666-49B4-9F6D-38BD45F25FE4}"/>
                </a:ext>
              </a:extLst>
            </p:cNvPr>
            <p:cNvGrpSpPr/>
            <p:nvPr/>
          </p:nvGrpSpPr>
          <p:grpSpPr>
            <a:xfrm>
              <a:off x="3036711" y="4640263"/>
              <a:ext cx="1154289" cy="417159"/>
              <a:chOff x="3036711" y="4640263"/>
              <a:chExt cx="1154289" cy="417159"/>
            </a:xfrm>
          </p:grpSpPr>
          <p:sp>
            <p:nvSpPr>
              <p:cNvPr id="58" name="Rectangle 57">
                <a:extLst>
                  <a:ext uri="{FF2B5EF4-FFF2-40B4-BE49-F238E27FC236}">
                    <a16:creationId xmlns:a16="http://schemas.microsoft.com/office/drawing/2014/main" id="{35F7F936-71DA-4AEF-85FA-08B37051A803}"/>
                  </a:ext>
                </a:extLst>
              </p:cNvPr>
              <p:cNvSpPr/>
              <p:nvPr/>
            </p:nvSpPr>
            <p:spPr>
              <a:xfrm>
                <a:off x="3036711" y="4763911"/>
                <a:ext cx="733778" cy="29351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BE339152-386C-460A-8814-871124093D1A}"/>
                  </a:ext>
                </a:extLst>
              </p:cNvPr>
              <p:cNvSpPr/>
              <p:nvPr/>
            </p:nvSpPr>
            <p:spPr>
              <a:xfrm>
                <a:off x="3246967" y="4667867"/>
                <a:ext cx="733778" cy="25999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8CDC682D-DA84-4870-A390-BD88869BD24C}"/>
                  </a:ext>
                </a:extLst>
              </p:cNvPr>
              <p:cNvSpPr/>
              <p:nvPr/>
            </p:nvSpPr>
            <p:spPr>
              <a:xfrm>
                <a:off x="3457222" y="4640263"/>
                <a:ext cx="733778" cy="14675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7F64A0DF-D8E5-444A-865F-A11BC8BD1841}"/>
                </a:ext>
              </a:extLst>
            </p:cNvPr>
            <p:cNvGrpSpPr/>
            <p:nvPr/>
          </p:nvGrpSpPr>
          <p:grpSpPr>
            <a:xfrm>
              <a:off x="4044244" y="4648508"/>
              <a:ext cx="1154289" cy="417159"/>
              <a:chOff x="3036711" y="4640263"/>
              <a:chExt cx="1154289" cy="417159"/>
            </a:xfrm>
          </p:grpSpPr>
          <p:sp>
            <p:nvSpPr>
              <p:cNvPr id="55" name="Rectangle 54">
                <a:extLst>
                  <a:ext uri="{FF2B5EF4-FFF2-40B4-BE49-F238E27FC236}">
                    <a16:creationId xmlns:a16="http://schemas.microsoft.com/office/drawing/2014/main" id="{7E7852FC-2615-4CCF-BAAF-10CEDD9F2FB1}"/>
                  </a:ext>
                </a:extLst>
              </p:cNvPr>
              <p:cNvSpPr/>
              <p:nvPr/>
            </p:nvSpPr>
            <p:spPr>
              <a:xfrm>
                <a:off x="3036711" y="4763911"/>
                <a:ext cx="733778" cy="29351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C4B8D01A-79E1-44C8-8B3B-3D5AD85E0411}"/>
                  </a:ext>
                </a:extLst>
              </p:cNvPr>
              <p:cNvSpPr/>
              <p:nvPr/>
            </p:nvSpPr>
            <p:spPr>
              <a:xfrm>
                <a:off x="3246967" y="4667867"/>
                <a:ext cx="733778" cy="25999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77D80F01-BA8A-4CFD-AEEF-9E23ADB76C9E}"/>
                  </a:ext>
                </a:extLst>
              </p:cNvPr>
              <p:cNvSpPr/>
              <p:nvPr/>
            </p:nvSpPr>
            <p:spPr>
              <a:xfrm>
                <a:off x="3457222" y="4640263"/>
                <a:ext cx="733778" cy="14675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grpSp>
          <p:nvGrpSpPr>
            <p:cNvPr id="51" name="Group 50">
              <a:extLst>
                <a:ext uri="{FF2B5EF4-FFF2-40B4-BE49-F238E27FC236}">
                  <a16:creationId xmlns:a16="http://schemas.microsoft.com/office/drawing/2014/main" id="{5F6B9972-C3F1-4542-8B49-1D03BD0B7E51}"/>
                </a:ext>
              </a:extLst>
            </p:cNvPr>
            <p:cNvGrpSpPr/>
            <p:nvPr/>
          </p:nvGrpSpPr>
          <p:grpSpPr>
            <a:xfrm>
              <a:off x="5082821" y="4679508"/>
              <a:ext cx="1154289" cy="417159"/>
              <a:chOff x="3036711" y="4640263"/>
              <a:chExt cx="1154289" cy="417159"/>
            </a:xfrm>
          </p:grpSpPr>
          <p:sp>
            <p:nvSpPr>
              <p:cNvPr id="52" name="Rectangle 51">
                <a:extLst>
                  <a:ext uri="{FF2B5EF4-FFF2-40B4-BE49-F238E27FC236}">
                    <a16:creationId xmlns:a16="http://schemas.microsoft.com/office/drawing/2014/main" id="{09461E65-87E9-434B-A4D5-630504BC9013}"/>
                  </a:ext>
                </a:extLst>
              </p:cNvPr>
              <p:cNvSpPr/>
              <p:nvPr/>
            </p:nvSpPr>
            <p:spPr>
              <a:xfrm>
                <a:off x="3036711" y="4763911"/>
                <a:ext cx="733778" cy="29351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82278828-3664-4A7F-8EF7-5C11ACFE2F14}"/>
                  </a:ext>
                </a:extLst>
              </p:cNvPr>
              <p:cNvSpPr/>
              <p:nvPr/>
            </p:nvSpPr>
            <p:spPr>
              <a:xfrm>
                <a:off x="3246967" y="4667867"/>
                <a:ext cx="733778" cy="25999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4DD1D92F-DB46-4D4B-A3F7-015129BEC428}"/>
                  </a:ext>
                </a:extLst>
              </p:cNvPr>
              <p:cNvSpPr/>
              <p:nvPr/>
            </p:nvSpPr>
            <p:spPr>
              <a:xfrm>
                <a:off x="3457222" y="4640263"/>
                <a:ext cx="733778" cy="14675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grpSp>
      <p:sp>
        <p:nvSpPr>
          <p:cNvPr id="61" name="Rounded Rectangle 109">
            <a:extLst>
              <a:ext uri="{FF2B5EF4-FFF2-40B4-BE49-F238E27FC236}">
                <a16:creationId xmlns:a16="http://schemas.microsoft.com/office/drawing/2014/main" id="{A536BFB0-51A5-4F94-8A8F-A1934D744555}"/>
              </a:ext>
            </a:extLst>
          </p:cNvPr>
          <p:cNvSpPr/>
          <p:nvPr/>
        </p:nvSpPr>
        <p:spPr>
          <a:xfrm>
            <a:off x="9393835" y="5117838"/>
            <a:ext cx="1387193" cy="735371"/>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sz="1600" dirty="0"/>
              <a:t>Decoding</a:t>
            </a:r>
            <a:endParaRPr lang="en-US" sz="1600" dirty="0"/>
          </a:p>
        </p:txBody>
      </p:sp>
      <p:sp>
        <p:nvSpPr>
          <p:cNvPr id="62" name="Rectangle 61">
            <a:extLst>
              <a:ext uri="{FF2B5EF4-FFF2-40B4-BE49-F238E27FC236}">
                <a16:creationId xmlns:a16="http://schemas.microsoft.com/office/drawing/2014/main" id="{B87FBD07-631D-4C0F-B0E3-4ECED4E12948}"/>
              </a:ext>
            </a:extLst>
          </p:cNvPr>
          <p:cNvSpPr/>
          <p:nvPr/>
        </p:nvSpPr>
        <p:spPr>
          <a:xfrm>
            <a:off x="6691777" y="5435671"/>
            <a:ext cx="733778" cy="293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37AC1424-C9A8-4AB6-B639-4919AD39A4AC}"/>
              </a:ext>
            </a:extLst>
          </p:cNvPr>
          <p:cNvSpPr/>
          <p:nvPr/>
        </p:nvSpPr>
        <p:spPr>
          <a:xfrm>
            <a:off x="7519599" y="5509583"/>
            <a:ext cx="733778" cy="20364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3629239A-347F-4D50-9594-36A077ADEB72}"/>
              </a:ext>
            </a:extLst>
          </p:cNvPr>
          <p:cNvSpPr/>
          <p:nvPr/>
        </p:nvSpPr>
        <p:spPr>
          <a:xfrm>
            <a:off x="7519599" y="5301268"/>
            <a:ext cx="733778" cy="146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C0757896-F2C1-405D-B3CC-3A1ECA307249}"/>
              </a:ext>
            </a:extLst>
          </p:cNvPr>
          <p:cNvSpPr/>
          <p:nvPr/>
        </p:nvSpPr>
        <p:spPr>
          <a:xfrm>
            <a:off x="8328307" y="5417713"/>
            <a:ext cx="733778" cy="29351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6" name="Rounded Rectangle 114">
            <a:extLst>
              <a:ext uri="{FF2B5EF4-FFF2-40B4-BE49-F238E27FC236}">
                <a16:creationId xmlns:a16="http://schemas.microsoft.com/office/drawing/2014/main" id="{4B9C9A31-2C03-47E6-B0AF-16C2DDB35A03}"/>
              </a:ext>
            </a:extLst>
          </p:cNvPr>
          <p:cNvSpPr/>
          <p:nvPr/>
        </p:nvSpPr>
        <p:spPr>
          <a:xfrm>
            <a:off x="6648235" y="4414454"/>
            <a:ext cx="2512485" cy="492977"/>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dirty="0"/>
              <a:t>VR App/DASH Client</a:t>
            </a:r>
            <a:endParaRPr lang="en-US" dirty="0"/>
          </a:p>
        </p:txBody>
      </p:sp>
      <p:sp>
        <p:nvSpPr>
          <p:cNvPr id="67" name="Rounded Rectangle 116">
            <a:extLst>
              <a:ext uri="{FF2B5EF4-FFF2-40B4-BE49-F238E27FC236}">
                <a16:creationId xmlns:a16="http://schemas.microsoft.com/office/drawing/2014/main" id="{5043DE88-43C6-45BF-B553-83628DEC6C0E}"/>
              </a:ext>
            </a:extLst>
          </p:cNvPr>
          <p:cNvSpPr/>
          <p:nvPr/>
        </p:nvSpPr>
        <p:spPr>
          <a:xfrm>
            <a:off x="10835040" y="5117838"/>
            <a:ext cx="1334240" cy="735371"/>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sz="1600" dirty="0"/>
              <a:t>Rendering</a:t>
            </a:r>
            <a:endParaRPr lang="en-US" sz="1600" dirty="0"/>
          </a:p>
        </p:txBody>
      </p:sp>
    </p:spTree>
    <p:extLst>
      <p:ext uri="{BB962C8B-B14F-4D97-AF65-F5344CB8AC3E}">
        <p14:creationId xmlns:p14="http://schemas.microsoft.com/office/powerpoint/2010/main" val="42079221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FA104-19FD-4FA0-A1BF-8EBF71C927C2}"/>
              </a:ext>
            </a:extLst>
          </p:cNvPr>
          <p:cNvSpPr>
            <a:spLocks noGrp="1"/>
          </p:cNvSpPr>
          <p:nvPr>
            <p:ph type="title"/>
          </p:nvPr>
        </p:nvSpPr>
        <p:spPr/>
        <p:txBody>
          <a:bodyPr/>
          <a:lstStyle/>
          <a:p>
            <a:r>
              <a:rPr lang="de-DE" dirty="0"/>
              <a:t>Immersive Cloud Media</a:t>
            </a:r>
          </a:p>
        </p:txBody>
      </p:sp>
      <p:grpSp>
        <p:nvGrpSpPr>
          <p:cNvPr id="5" name="Group 4">
            <a:extLst>
              <a:ext uri="{FF2B5EF4-FFF2-40B4-BE49-F238E27FC236}">
                <a16:creationId xmlns:a16="http://schemas.microsoft.com/office/drawing/2014/main" id="{A6586156-3767-43E2-B1D8-131D905EBF1D}"/>
              </a:ext>
            </a:extLst>
          </p:cNvPr>
          <p:cNvGrpSpPr/>
          <p:nvPr/>
        </p:nvGrpSpPr>
        <p:grpSpPr>
          <a:xfrm>
            <a:off x="2357438" y="821903"/>
            <a:ext cx="9037066" cy="5990433"/>
            <a:chOff x="71438" y="821903"/>
            <a:chExt cx="9037066" cy="5990433"/>
          </a:xfrm>
        </p:grpSpPr>
        <p:sp>
          <p:nvSpPr>
            <p:cNvPr id="6" name="Rectangle 5">
              <a:extLst>
                <a:ext uri="{FF2B5EF4-FFF2-40B4-BE49-F238E27FC236}">
                  <a16:creationId xmlns:a16="http://schemas.microsoft.com/office/drawing/2014/main" id="{D0193DC7-9BB5-45F0-9ED3-F72B846374A2}"/>
                </a:ext>
              </a:extLst>
            </p:cNvPr>
            <p:cNvSpPr/>
            <p:nvPr/>
          </p:nvSpPr>
          <p:spPr>
            <a:xfrm>
              <a:off x="4932040" y="2488639"/>
              <a:ext cx="979712" cy="52444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100">
                  <a:solidFill>
                    <a:schemeClr val="tx1"/>
                  </a:solidFill>
                </a:rPr>
                <a:t>Decoder</a:t>
              </a:r>
            </a:p>
          </p:txBody>
        </p:sp>
        <p:sp>
          <p:nvSpPr>
            <p:cNvPr id="7" name="Rectangle 6">
              <a:extLst>
                <a:ext uri="{FF2B5EF4-FFF2-40B4-BE49-F238E27FC236}">
                  <a16:creationId xmlns:a16="http://schemas.microsoft.com/office/drawing/2014/main" id="{71E6EE2C-9913-4AC6-8A97-A5EE9FC41E34}"/>
                </a:ext>
              </a:extLst>
            </p:cNvPr>
            <p:cNvSpPr/>
            <p:nvPr/>
          </p:nvSpPr>
          <p:spPr>
            <a:xfrm>
              <a:off x="2872841" y="3248213"/>
              <a:ext cx="1524000" cy="947057"/>
            </a:xfrm>
            <a:prstGeom prst="rect">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100" dirty="0">
                  <a:solidFill>
                    <a:schemeClr val="tx1"/>
                  </a:solidFill>
                </a:rPr>
                <a:t>Media </a:t>
              </a:r>
            </a:p>
            <a:p>
              <a:pPr algn="ctr"/>
              <a:r>
                <a:rPr lang="en-US" sz="1100" dirty="0">
                  <a:solidFill>
                    <a:schemeClr val="tx1"/>
                  </a:solidFill>
                </a:rPr>
                <a:t>Retrieval </a:t>
              </a:r>
            </a:p>
            <a:p>
              <a:pPr algn="ctr"/>
              <a:r>
                <a:rPr lang="en-US" sz="1100" dirty="0">
                  <a:solidFill>
                    <a:schemeClr val="tx1"/>
                  </a:solidFill>
                </a:rPr>
                <a:t>Engine</a:t>
              </a:r>
            </a:p>
          </p:txBody>
        </p:sp>
        <p:sp>
          <p:nvSpPr>
            <p:cNvPr id="8" name="Rectangle 7">
              <a:extLst>
                <a:ext uri="{FF2B5EF4-FFF2-40B4-BE49-F238E27FC236}">
                  <a16:creationId xmlns:a16="http://schemas.microsoft.com/office/drawing/2014/main" id="{DFF80E8A-F61C-4416-9F06-F65211DF9A52}"/>
                </a:ext>
              </a:extLst>
            </p:cNvPr>
            <p:cNvSpPr/>
            <p:nvPr/>
          </p:nvSpPr>
          <p:spPr>
            <a:xfrm>
              <a:off x="7965504" y="1090398"/>
              <a:ext cx="1143000" cy="947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Presentation Engine</a:t>
              </a:r>
            </a:p>
          </p:txBody>
        </p:sp>
        <p:sp>
          <p:nvSpPr>
            <p:cNvPr id="9" name="Cloud 8">
              <a:extLst>
                <a:ext uri="{FF2B5EF4-FFF2-40B4-BE49-F238E27FC236}">
                  <a16:creationId xmlns:a16="http://schemas.microsoft.com/office/drawing/2014/main" id="{3323E437-CB96-43BA-A7C2-E635E1E59D29}"/>
                </a:ext>
              </a:extLst>
            </p:cNvPr>
            <p:cNvSpPr/>
            <p:nvPr/>
          </p:nvSpPr>
          <p:spPr>
            <a:xfrm>
              <a:off x="71438" y="3243060"/>
              <a:ext cx="1371862" cy="105968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Cloud</a:t>
              </a:r>
            </a:p>
          </p:txBody>
        </p:sp>
        <p:sp>
          <p:nvSpPr>
            <p:cNvPr id="10" name="Arrow: Left 15">
              <a:extLst>
                <a:ext uri="{FF2B5EF4-FFF2-40B4-BE49-F238E27FC236}">
                  <a16:creationId xmlns:a16="http://schemas.microsoft.com/office/drawing/2014/main" id="{70C2E243-720D-42BB-9063-5651ED7E68C0}"/>
                </a:ext>
              </a:extLst>
            </p:cNvPr>
            <p:cNvSpPr/>
            <p:nvPr/>
          </p:nvSpPr>
          <p:spPr>
            <a:xfrm>
              <a:off x="1475657" y="3463243"/>
              <a:ext cx="892960" cy="559253"/>
            </a:xfrm>
            <a:prstGeom prst="leftArrow">
              <a:avLst>
                <a:gd name="adj1" fmla="val 63625"/>
                <a:gd name="adj2" fmla="val 33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Media Requests</a:t>
              </a:r>
            </a:p>
          </p:txBody>
        </p:sp>
        <p:sp>
          <p:nvSpPr>
            <p:cNvPr id="11" name="TextBox 10">
              <a:extLst>
                <a:ext uri="{FF2B5EF4-FFF2-40B4-BE49-F238E27FC236}">
                  <a16:creationId xmlns:a16="http://schemas.microsoft.com/office/drawing/2014/main" id="{A2951A00-D92B-4C85-AB5B-E8BE8E3D8BA1}"/>
                </a:ext>
              </a:extLst>
            </p:cNvPr>
            <p:cNvSpPr txBox="1"/>
            <p:nvPr/>
          </p:nvSpPr>
          <p:spPr>
            <a:xfrm>
              <a:off x="5146700" y="821903"/>
              <a:ext cx="2474746" cy="769441"/>
            </a:xfrm>
            <a:prstGeom prst="rect">
              <a:avLst/>
            </a:prstGeom>
            <a:noFill/>
          </p:spPr>
          <p:txBody>
            <a:bodyPr wrap="square" rtlCol="0">
              <a:spAutoFit/>
            </a:bodyPr>
            <a:lstStyle/>
            <a:p>
              <a:r>
                <a:rPr lang="en-US" sz="1100" dirty="0"/>
                <a:t>Media Resource References</a:t>
              </a:r>
            </a:p>
            <a:p>
              <a:r>
                <a:rPr lang="en-US" sz="1100" dirty="0"/>
                <a:t>Timing Information</a:t>
              </a:r>
            </a:p>
            <a:p>
              <a:r>
                <a:rPr lang="en-US" sz="1100" dirty="0"/>
                <a:t>Spatial Information</a:t>
              </a:r>
            </a:p>
            <a:p>
              <a:r>
                <a:rPr lang="en-US" sz="1100" dirty="0"/>
                <a:t>Media consumption information</a:t>
              </a:r>
            </a:p>
          </p:txBody>
        </p:sp>
        <p:sp>
          <p:nvSpPr>
            <p:cNvPr id="12" name="Rectangle 11">
              <a:extLst>
                <a:ext uri="{FF2B5EF4-FFF2-40B4-BE49-F238E27FC236}">
                  <a16:creationId xmlns:a16="http://schemas.microsoft.com/office/drawing/2014/main" id="{DD2EEA7E-723D-454F-AEFD-A6894386C701}"/>
                </a:ext>
              </a:extLst>
            </p:cNvPr>
            <p:cNvSpPr/>
            <p:nvPr/>
          </p:nvSpPr>
          <p:spPr>
            <a:xfrm>
              <a:off x="4932040" y="3647388"/>
              <a:ext cx="982400" cy="42137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100">
                  <a:solidFill>
                    <a:schemeClr val="tx1"/>
                  </a:solidFill>
                </a:rPr>
                <a:t>Decoder</a:t>
              </a:r>
            </a:p>
          </p:txBody>
        </p:sp>
        <p:sp>
          <p:nvSpPr>
            <p:cNvPr id="13" name="Rectangle 12">
              <a:extLst>
                <a:ext uri="{FF2B5EF4-FFF2-40B4-BE49-F238E27FC236}">
                  <a16:creationId xmlns:a16="http://schemas.microsoft.com/office/drawing/2014/main" id="{3D3AADFA-6ACF-4D0B-95A4-03BF5E60B1CA}"/>
                </a:ext>
              </a:extLst>
            </p:cNvPr>
            <p:cNvSpPr/>
            <p:nvPr/>
          </p:nvSpPr>
          <p:spPr>
            <a:xfrm>
              <a:off x="4936866" y="4283818"/>
              <a:ext cx="1003286" cy="42137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100">
                  <a:solidFill>
                    <a:schemeClr val="tx1"/>
                  </a:solidFill>
                </a:rPr>
                <a:t>Decoder</a:t>
              </a:r>
            </a:p>
          </p:txBody>
        </p:sp>
        <p:cxnSp>
          <p:nvCxnSpPr>
            <p:cNvPr id="14" name="Straight Connector 13">
              <a:extLst>
                <a:ext uri="{FF2B5EF4-FFF2-40B4-BE49-F238E27FC236}">
                  <a16:creationId xmlns:a16="http://schemas.microsoft.com/office/drawing/2014/main" id="{8D703E96-D7F6-472C-89DF-4D6B7C65399F}"/>
                </a:ext>
              </a:extLst>
            </p:cNvPr>
            <p:cNvCxnSpPr>
              <a:cxnSpLocks/>
            </p:cNvCxnSpPr>
            <p:nvPr/>
          </p:nvCxnSpPr>
          <p:spPr>
            <a:xfrm>
              <a:off x="7913880" y="2106431"/>
              <a:ext cx="1369" cy="466027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itle 37">
              <a:extLst>
                <a:ext uri="{FF2B5EF4-FFF2-40B4-BE49-F238E27FC236}">
                  <a16:creationId xmlns:a16="http://schemas.microsoft.com/office/drawing/2014/main" id="{2700C697-6D6A-4D22-B58D-E58BF968CEC6}"/>
                </a:ext>
              </a:extLst>
            </p:cNvPr>
            <p:cNvSpPr txBox="1">
              <a:spLocks/>
            </p:cNvSpPr>
            <p:nvPr/>
          </p:nvSpPr>
          <p:spPr>
            <a:xfrm>
              <a:off x="988690" y="1131094"/>
              <a:ext cx="7886700" cy="994172"/>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endParaRPr lang="en-US" sz="2000" dirty="0"/>
            </a:p>
          </p:txBody>
        </p:sp>
        <p:sp>
          <p:nvSpPr>
            <p:cNvPr id="16" name="Flowchart: Magnetic Disk 38">
              <a:extLst>
                <a:ext uri="{FF2B5EF4-FFF2-40B4-BE49-F238E27FC236}">
                  <a16:creationId xmlns:a16="http://schemas.microsoft.com/office/drawing/2014/main" id="{4CB139FF-2479-4C5B-9FDC-9CAB2E5E9F39}"/>
                </a:ext>
              </a:extLst>
            </p:cNvPr>
            <p:cNvSpPr/>
            <p:nvPr/>
          </p:nvSpPr>
          <p:spPr>
            <a:xfrm>
              <a:off x="2904728" y="4997799"/>
              <a:ext cx="1099455" cy="50149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Local Storage</a:t>
              </a:r>
            </a:p>
          </p:txBody>
        </p:sp>
        <p:sp>
          <p:nvSpPr>
            <p:cNvPr id="17" name="Arrow: Down 39">
              <a:extLst>
                <a:ext uri="{FF2B5EF4-FFF2-40B4-BE49-F238E27FC236}">
                  <a16:creationId xmlns:a16="http://schemas.microsoft.com/office/drawing/2014/main" id="{EBDDDBAE-DFF4-4393-BCF3-67D342AE35F0}"/>
                </a:ext>
              </a:extLst>
            </p:cNvPr>
            <p:cNvSpPr/>
            <p:nvPr/>
          </p:nvSpPr>
          <p:spPr>
            <a:xfrm>
              <a:off x="3315249" y="4195270"/>
              <a:ext cx="267807" cy="8025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endParaRPr>
            </a:p>
          </p:txBody>
        </p:sp>
        <p:cxnSp>
          <p:nvCxnSpPr>
            <p:cNvPr id="18" name="Connector: Elbow 53">
              <a:extLst>
                <a:ext uri="{FF2B5EF4-FFF2-40B4-BE49-F238E27FC236}">
                  <a16:creationId xmlns:a16="http://schemas.microsoft.com/office/drawing/2014/main" id="{359EEF13-C325-4852-9CA7-757996AB181F}"/>
                </a:ext>
              </a:extLst>
            </p:cNvPr>
            <p:cNvCxnSpPr>
              <a:cxnSpLocks/>
              <a:stCxn id="6" idx="3"/>
              <a:endCxn id="27" idx="1"/>
            </p:cNvCxnSpPr>
            <p:nvPr/>
          </p:nvCxnSpPr>
          <p:spPr>
            <a:xfrm flipV="1">
              <a:off x="5911752" y="2749372"/>
              <a:ext cx="711369" cy="148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56">
              <a:extLst>
                <a:ext uri="{FF2B5EF4-FFF2-40B4-BE49-F238E27FC236}">
                  <a16:creationId xmlns:a16="http://schemas.microsoft.com/office/drawing/2014/main" id="{6FBED445-24E1-489F-8225-EBBC387085F7}"/>
                </a:ext>
              </a:extLst>
            </p:cNvPr>
            <p:cNvCxnSpPr>
              <a:cxnSpLocks/>
              <a:stCxn id="12" idx="3"/>
              <a:endCxn id="32" idx="1"/>
            </p:cNvCxnSpPr>
            <p:nvPr/>
          </p:nvCxnSpPr>
          <p:spPr>
            <a:xfrm flipV="1">
              <a:off x="5914440" y="3482400"/>
              <a:ext cx="708398" cy="37567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59">
              <a:extLst>
                <a:ext uri="{FF2B5EF4-FFF2-40B4-BE49-F238E27FC236}">
                  <a16:creationId xmlns:a16="http://schemas.microsoft.com/office/drawing/2014/main" id="{1897A636-A54E-4DC9-A4D7-8801F2982ADD}"/>
                </a:ext>
              </a:extLst>
            </p:cNvPr>
            <p:cNvCxnSpPr>
              <a:cxnSpLocks/>
              <a:stCxn id="13" idx="3"/>
              <a:endCxn id="31" idx="1"/>
            </p:cNvCxnSpPr>
            <p:nvPr/>
          </p:nvCxnSpPr>
          <p:spPr>
            <a:xfrm>
              <a:off x="5940152" y="4494505"/>
              <a:ext cx="689263" cy="19121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62">
              <a:extLst>
                <a:ext uri="{FF2B5EF4-FFF2-40B4-BE49-F238E27FC236}">
                  <a16:creationId xmlns:a16="http://schemas.microsoft.com/office/drawing/2014/main" id="{9FAF0756-3308-485D-B946-E5C80669D602}"/>
                </a:ext>
              </a:extLst>
            </p:cNvPr>
            <p:cNvCxnSpPr>
              <a:cxnSpLocks/>
              <a:stCxn id="12" idx="3"/>
              <a:endCxn id="30" idx="1"/>
            </p:cNvCxnSpPr>
            <p:nvPr/>
          </p:nvCxnSpPr>
          <p:spPr>
            <a:xfrm>
              <a:off x="5914440" y="3858075"/>
              <a:ext cx="708398" cy="22123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65">
              <a:extLst>
                <a:ext uri="{FF2B5EF4-FFF2-40B4-BE49-F238E27FC236}">
                  <a16:creationId xmlns:a16="http://schemas.microsoft.com/office/drawing/2014/main" id="{CEB62325-2AEE-4A5D-8ACC-4DBFDFA13467}"/>
                </a:ext>
              </a:extLst>
            </p:cNvPr>
            <p:cNvCxnSpPr>
              <a:cxnSpLocks/>
              <a:stCxn id="7" idx="3"/>
              <a:endCxn id="6" idx="1"/>
            </p:cNvCxnSpPr>
            <p:nvPr/>
          </p:nvCxnSpPr>
          <p:spPr>
            <a:xfrm flipV="1">
              <a:off x="4396841" y="2750861"/>
              <a:ext cx="535199" cy="970881"/>
            </a:xfrm>
            <a:prstGeom prst="bentConnector3">
              <a:avLst>
                <a:gd name="adj1" fmla="val 4851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or: Elbow 68">
              <a:extLst>
                <a:ext uri="{FF2B5EF4-FFF2-40B4-BE49-F238E27FC236}">
                  <a16:creationId xmlns:a16="http://schemas.microsoft.com/office/drawing/2014/main" id="{F3D0D8FF-4CDE-4A36-9103-F2C22EE521AC}"/>
                </a:ext>
              </a:extLst>
            </p:cNvPr>
            <p:cNvCxnSpPr>
              <a:cxnSpLocks/>
              <a:stCxn id="7" idx="3"/>
              <a:endCxn id="12" idx="1"/>
            </p:cNvCxnSpPr>
            <p:nvPr/>
          </p:nvCxnSpPr>
          <p:spPr>
            <a:xfrm>
              <a:off x="4396841" y="3721742"/>
              <a:ext cx="535199" cy="13633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71">
              <a:extLst>
                <a:ext uri="{FF2B5EF4-FFF2-40B4-BE49-F238E27FC236}">
                  <a16:creationId xmlns:a16="http://schemas.microsoft.com/office/drawing/2014/main" id="{331CC12C-B070-45D7-B764-379EDF48FBF2}"/>
                </a:ext>
              </a:extLst>
            </p:cNvPr>
            <p:cNvCxnSpPr>
              <a:cxnSpLocks/>
              <a:stCxn id="7" idx="3"/>
              <a:endCxn id="13" idx="1"/>
            </p:cNvCxnSpPr>
            <p:nvPr/>
          </p:nvCxnSpPr>
          <p:spPr>
            <a:xfrm>
              <a:off x="4396841" y="3721742"/>
              <a:ext cx="540025" cy="77276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Folded Corner 75">
              <a:extLst>
                <a:ext uri="{FF2B5EF4-FFF2-40B4-BE49-F238E27FC236}">
                  <a16:creationId xmlns:a16="http://schemas.microsoft.com/office/drawing/2014/main" id="{46194ECF-3A42-4D09-BE53-8403A6F62739}"/>
                </a:ext>
              </a:extLst>
            </p:cNvPr>
            <p:cNvSpPr/>
            <p:nvPr/>
          </p:nvSpPr>
          <p:spPr>
            <a:xfrm>
              <a:off x="844061" y="2371054"/>
              <a:ext cx="864427" cy="631371"/>
            </a:xfrm>
            <a:prstGeom prst="foldedCorner">
              <a:avLst>
                <a:gd name="adj" fmla="val 114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Manifest, Index, …</a:t>
              </a:r>
            </a:p>
          </p:txBody>
        </p:sp>
        <p:cxnSp>
          <p:nvCxnSpPr>
            <p:cNvPr id="26" name="Connector: Elbow 13">
              <a:extLst>
                <a:ext uri="{FF2B5EF4-FFF2-40B4-BE49-F238E27FC236}">
                  <a16:creationId xmlns:a16="http://schemas.microsoft.com/office/drawing/2014/main" id="{80E5757E-00A9-4026-9FFA-4446B097164A}"/>
                </a:ext>
              </a:extLst>
            </p:cNvPr>
            <p:cNvCxnSpPr>
              <a:cxnSpLocks/>
              <a:stCxn id="25" idx="3"/>
            </p:cNvCxnSpPr>
            <p:nvPr/>
          </p:nvCxnSpPr>
          <p:spPr>
            <a:xfrm>
              <a:off x="1708488" y="2686740"/>
              <a:ext cx="1159527" cy="67025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rminator 40">
              <a:extLst>
                <a:ext uri="{FF2B5EF4-FFF2-40B4-BE49-F238E27FC236}">
                  <a16:creationId xmlns:a16="http://schemas.microsoft.com/office/drawing/2014/main" id="{E59359AF-C006-4351-8D79-F7D39F1B4279}"/>
                </a:ext>
              </a:extLst>
            </p:cNvPr>
            <p:cNvSpPr/>
            <p:nvPr/>
          </p:nvSpPr>
          <p:spPr>
            <a:xfrm>
              <a:off x="6623121" y="2510032"/>
              <a:ext cx="1152128" cy="478680"/>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Texture Buffer</a:t>
              </a:r>
              <a:br>
                <a:rPr lang="en-US" sz="1100" dirty="0">
                  <a:solidFill>
                    <a:schemeClr val="tx1"/>
                  </a:solidFill>
                </a:rPr>
              </a:br>
              <a:r>
                <a:rPr lang="en-US" sz="1100" dirty="0">
                  <a:solidFill>
                    <a:schemeClr val="tx1"/>
                  </a:solidFill>
                </a:rPr>
                <a:t>#1</a:t>
              </a:r>
            </a:p>
          </p:txBody>
        </p:sp>
        <p:sp>
          <p:nvSpPr>
            <p:cNvPr id="28" name="Terminator 41">
              <a:extLst>
                <a:ext uri="{FF2B5EF4-FFF2-40B4-BE49-F238E27FC236}">
                  <a16:creationId xmlns:a16="http://schemas.microsoft.com/office/drawing/2014/main" id="{A2B7E1AC-8C29-477B-A8B9-D40956F2F51A}"/>
                </a:ext>
              </a:extLst>
            </p:cNvPr>
            <p:cNvSpPr/>
            <p:nvPr/>
          </p:nvSpPr>
          <p:spPr>
            <a:xfrm>
              <a:off x="6645498" y="5625525"/>
              <a:ext cx="1152128" cy="478680"/>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Shader Buffer</a:t>
              </a:r>
            </a:p>
          </p:txBody>
        </p:sp>
        <p:sp>
          <p:nvSpPr>
            <p:cNvPr id="29" name="Terminator 42">
              <a:extLst>
                <a:ext uri="{FF2B5EF4-FFF2-40B4-BE49-F238E27FC236}">
                  <a16:creationId xmlns:a16="http://schemas.microsoft.com/office/drawing/2014/main" id="{4C099DD6-0325-42FC-BA05-8A721AEB3F3F}"/>
                </a:ext>
              </a:extLst>
            </p:cNvPr>
            <p:cNvSpPr/>
            <p:nvPr/>
          </p:nvSpPr>
          <p:spPr>
            <a:xfrm>
              <a:off x="6622838" y="5052800"/>
              <a:ext cx="1152128" cy="478680"/>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Vertex Buffer #n</a:t>
              </a:r>
            </a:p>
          </p:txBody>
        </p:sp>
        <p:sp>
          <p:nvSpPr>
            <p:cNvPr id="30" name="Terminator 43">
              <a:extLst>
                <a:ext uri="{FF2B5EF4-FFF2-40B4-BE49-F238E27FC236}">
                  <a16:creationId xmlns:a16="http://schemas.microsoft.com/office/drawing/2014/main" id="{6DA62809-55EF-4E01-9524-565AB66F624F}"/>
                </a:ext>
              </a:extLst>
            </p:cNvPr>
            <p:cNvSpPr/>
            <p:nvPr/>
          </p:nvSpPr>
          <p:spPr>
            <a:xfrm>
              <a:off x="6622838" y="3839966"/>
              <a:ext cx="1152128" cy="478680"/>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Vertex Buffer</a:t>
              </a:r>
              <a:br>
                <a:rPr lang="en-US" sz="1100" dirty="0">
                  <a:solidFill>
                    <a:schemeClr val="tx1"/>
                  </a:solidFill>
                </a:rPr>
              </a:br>
              <a:r>
                <a:rPr lang="en-US" sz="1100" dirty="0">
                  <a:solidFill>
                    <a:schemeClr val="tx1"/>
                  </a:solidFill>
                </a:rPr>
                <a:t>#1</a:t>
              </a:r>
            </a:p>
          </p:txBody>
        </p:sp>
        <p:sp>
          <p:nvSpPr>
            <p:cNvPr id="31" name="Terminator 46">
              <a:extLst>
                <a:ext uri="{FF2B5EF4-FFF2-40B4-BE49-F238E27FC236}">
                  <a16:creationId xmlns:a16="http://schemas.microsoft.com/office/drawing/2014/main" id="{BAFC7AF4-DA6C-403C-9FB5-F5237D10AA38}"/>
                </a:ext>
              </a:extLst>
            </p:cNvPr>
            <p:cNvSpPr/>
            <p:nvPr/>
          </p:nvSpPr>
          <p:spPr>
            <a:xfrm>
              <a:off x="6629415" y="4446383"/>
              <a:ext cx="1152128" cy="478680"/>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a:p>
              <a:pPr algn="ctr"/>
              <a:r>
                <a:rPr lang="en-US" sz="1100" dirty="0">
                  <a:solidFill>
                    <a:schemeClr val="tx1"/>
                  </a:solidFill>
                </a:rPr>
                <a:t>Texture Buffer</a:t>
              </a:r>
              <a:br>
                <a:rPr lang="en-US" sz="1100" dirty="0">
                  <a:solidFill>
                    <a:schemeClr val="tx1"/>
                  </a:solidFill>
                </a:rPr>
              </a:br>
              <a:r>
                <a:rPr lang="en-US" sz="1100" dirty="0">
                  <a:solidFill>
                    <a:schemeClr val="tx1"/>
                  </a:solidFill>
                </a:rPr>
                <a:t>#n</a:t>
              </a:r>
            </a:p>
          </p:txBody>
        </p:sp>
        <p:sp>
          <p:nvSpPr>
            <p:cNvPr id="32" name="Terminator 47">
              <a:extLst>
                <a:ext uri="{FF2B5EF4-FFF2-40B4-BE49-F238E27FC236}">
                  <a16:creationId xmlns:a16="http://schemas.microsoft.com/office/drawing/2014/main" id="{5C43B01D-AAB7-4E55-997E-2B18BB3E141F}"/>
                </a:ext>
              </a:extLst>
            </p:cNvPr>
            <p:cNvSpPr/>
            <p:nvPr/>
          </p:nvSpPr>
          <p:spPr>
            <a:xfrm>
              <a:off x="6622838" y="3243060"/>
              <a:ext cx="1152128" cy="478680"/>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Texture Buffer</a:t>
              </a:r>
              <a:br>
                <a:rPr lang="en-US" sz="1100" dirty="0">
                  <a:solidFill>
                    <a:schemeClr val="tx1"/>
                  </a:solidFill>
                </a:rPr>
              </a:br>
              <a:r>
                <a:rPr lang="en-US" sz="1100" dirty="0">
                  <a:solidFill>
                    <a:schemeClr val="tx1"/>
                  </a:solidFill>
                </a:rPr>
                <a:t>#2</a:t>
              </a:r>
            </a:p>
          </p:txBody>
        </p:sp>
        <p:sp>
          <p:nvSpPr>
            <p:cNvPr id="33" name="Rectangle 32">
              <a:extLst>
                <a:ext uri="{FF2B5EF4-FFF2-40B4-BE49-F238E27FC236}">
                  <a16:creationId xmlns:a16="http://schemas.microsoft.com/office/drawing/2014/main" id="{5ED21D5C-7C2E-4A82-979F-702087E1F967}"/>
                </a:ext>
              </a:extLst>
            </p:cNvPr>
            <p:cNvSpPr/>
            <p:nvPr/>
          </p:nvSpPr>
          <p:spPr>
            <a:xfrm>
              <a:off x="4924057" y="6188405"/>
              <a:ext cx="1003286" cy="42137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100" dirty="0">
                  <a:solidFill>
                    <a:schemeClr val="tx1"/>
                  </a:solidFill>
                </a:rPr>
                <a:t>Audio</a:t>
              </a:r>
              <a:br>
                <a:rPr lang="en-US" sz="1100" dirty="0">
                  <a:solidFill>
                    <a:schemeClr val="tx1"/>
                  </a:solidFill>
                </a:rPr>
              </a:br>
              <a:r>
                <a:rPr lang="en-US" sz="1100" dirty="0">
                  <a:solidFill>
                    <a:schemeClr val="tx1"/>
                  </a:solidFill>
                </a:rPr>
                <a:t>Decoder</a:t>
              </a:r>
            </a:p>
          </p:txBody>
        </p:sp>
        <p:cxnSp>
          <p:nvCxnSpPr>
            <p:cNvPr id="34" name="Elbow Connector 52">
              <a:extLst>
                <a:ext uri="{FF2B5EF4-FFF2-40B4-BE49-F238E27FC236}">
                  <a16:creationId xmlns:a16="http://schemas.microsoft.com/office/drawing/2014/main" id="{063FEC52-78C3-4568-89EE-5DFD21BB394A}"/>
                </a:ext>
              </a:extLst>
            </p:cNvPr>
            <p:cNvCxnSpPr>
              <a:cxnSpLocks/>
              <a:stCxn id="7" idx="3"/>
              <a:endCxn id="33" idx="1"/>
            </p:cNvCxnSpPr>
            <p:nvPr/>
          </p:nvCxnSpPr>
          <p:spPr>
            <a:xfrm>
              <a:off x="4396841" y="3721742"/>
              <a:ext cx="527216" cy="267735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3834DB3-F754-4574-87EB-E62D158E46B6}"/>
                </a:ext>
              </a:extLst>
            </p:cNvPr>
            <p:cNvCxnSpPr>
              <a:cxnSpLocks/>
              <a:stCxn id="33" idx="3"/>
            </p:cNvCxnSpPr>
            <p:nvPr/>
          </p:nvCxnSpPr>
          <p:spPr>
            <a:xfrm flipV="1">
              <a:off x="5927343" y="6399091"/>
              <a:ext cx="198653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Elbow Connector 57">
              <a:extLst>
                <a:ext uri="{FF2B5EF4-FFF2-40B4-BE49-F238E27FC236}">
                  <a16:creationId xmlns:a16="http://schemas.microsoft.com/office/drawing/2014/main" id="{DFF04D18-1697-48F1-8528-F5FE1B71B4E7}"/>
                </a:ext>
              </a:extLst>
            </p:cNvPr>
            <p:cNvCxnSpPr>
              <a:stCxn id="7" idx="3"/>
              <a:endCxn id="28" idx="1"/>
            </p:cNvCxnSpPr>
            <p:nvPr/>
          </p:nvCxnSpPr>
          <p:spPr>
            <a:xfrm>
              <a:off x="4396841" y="3721742"/>
              <a:ext cx="2248657" cy="2143123"/>
            </a:xfrm>
            <a:prstGeom prst="bentConnector3">
              <a:avLst>
                <a:gd name="adj1" fmla="val 1181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63">
              <a:extLst>
                <a:ext uri="{FF2B5EF4-FFF2-40B4-BE49-F238E27FC236}">
                  <a16:creationId xmlns:a16="http://schemas.microsoft.com/office/drawing/2014/main" id="{A76DD9A5-D7E1-4774-8056-F2BB861BEA87}"/>
                </a:ext>
              </a:extLst>
            </p:cNvPr>
            <p:cNvCxnSpPr>
              <a:stCxn id="7" idx="3"/>
              <a:endCxn id="29" idx="1"/>
            </p:cNvCxnSpPr>
            <p:nvPr/>
          </p:nvCxnSpPr>
          <p:spPr>
            <a:xfrm>
              <a:off x="4396841" y="3721742"/>
              <a:ext cx="2225997" cy="1570398"/>
            </a:xfrm>
            <a:prstGeom prst="bentConnector3">
              <a:avLst>
                <a:gd name="adj1" fmla="val 1213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66">
              <a:extLst>
                <a:ext uri="{FF2B5EF4-FFF2-40B4-BE49-F238E27FC236}">
                  <a16:creationId xmlns:a16="http://schemas.microsoft.com/office/drawing/2014/main" id="{6468EC05-0BE4-4BE4-B98C-15D38025DF9E}"/>
                </a:ext>
              </a:extLst>
            </p:cNvPr>
            <p:cNvCxnSpPr>
              <a:cxnSpLocks/>
              <a:stCxn id="8" idx="2"/>
            </p:cNvCxnSpPr>
            <p:nvPr/>
          </p:nvCxnSpPr>
          <p:spPr>
            <a:xfrm rot="5400000">
              <a:off x="7098269" y="2845084"/>
              <a:ext cx="2246365" cy="631107"/>
            </a:xfrm>
            <a:prstGeom prst="bentConnector3">
              <a:avLst>
                <a:gd name="adj1" fmla="val 99909"/>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FD76204-14E8-4BB0-A4E0-263504E5AEF1}"/>
                </a:ext>
              </a:extLst>
            </p:cNvPr>
            <p:cNvCxnSpPr>
              <a:stCxn id="27" idx="3"/>
            </p:cNvCxnSpPr>
            <p:nvPr/>
          </p:nvCxnSpPr>
          <p:spPr>
            <a:xfrm>
              <a:off x="7775249" y="2749372"/>
              <a:ext cx="1306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C804DF54-8BAA-4376-8C5C-29F6C1874F32}"/>
                </a:ext>
              </a:extLst>
            </p:cNvPr>
            <p:cNvCxnSpPr>
              <a:stCxn id="32" idx="3"/>
            </p:cNvCxnSpPr>
            <p:nvPr/>
          </p:nvCxnSpPr>
          <p:spPr>
            <a:xfrm>
              <a:off x="7774966" y="3482400"/>
              <a:ext cx="1309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E61FB05D-EAF3-4A57-A120-7E76520D9C83}"/>
                </a:ext>
              </a:extLst>
            </p:cNvPr>
            <p:cNvCxnSpPr>
              <a:stCxn id="30" idx="3"/>
            </p:cNvCxnSpPr>
            <p:nvPr/>
          </p:nvCxnSpPr>
          <p:spPr>
            <a:xfrm>
              <a:off x="7774966" y="4079306"/>
              <a:ext cx="1389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ED4DF3D7-0C6D-4EDF-872E-D7E595D88C8B}"/>
                </a:ext>
              </a:extLst>
            </p:cNvPr>
            <p:cNvCxnSpPr>
              <a:stCxn id="31" idx="3"/>
            </p:cNvCxnSpPr>
            <p:nvPr/>
          </p:nvCxnSpPr>
          <p:spPr>
            <a:xfrm>
              <a:off x="7781543" y="4685723"/>
              <a:ext cx="1323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9A1E7DA8-2DAA-43AC-B028-75D5F85A095E}"/>
                </a:ext>
              </a:extLst>
            </p:cNvPr>
            <p:cNvCxnSpPr/>
            <p:nvPr/>
          </p:nvCxnSpPr>
          <p:spPr>
            <a:xfrm>
              <a:off x="7797626" y="5292140"/>
              <a:ext cx="11625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44C5C797-4994-4D7D-B94D-6109838346FB}"/>
                </a:ext>
              </a:extLst>
            </p:cNvPr>
            <p:cNvCxnSpPr>
              <a:stCxn id="28" idx="3"/>
            </p:cNvCxnSpPr>
            <p:nvPr/>
          </p:nvCxnSpPr>
          <p:spPr>
            <a:xfrm>
              <a:off x="7797626" y="5864865"/>
              <a:ext cx="11625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8EA283F4-E825-4C23-A013-8C12801E4777}"/>
                </a:ext>
              </a:extLst>
            </p:cNvPr>
            <p:cNvSpPr txBox="1"/>
            <p:nvPr/>
          </p:nvSpPr>
          <p:spPr>
            <a:xfrm>
              <a:off x="7855753" y="6408428"/>
              <a:ext cx="1249060" cy="369332"/>
            </a:xfrm>
            <a:prstGeom prst="rect">
              <a:avLst/>
            </a:prstGeom>
            <a:noFill/>
          </p:spPr>
          <p:txBody>
            <a:bodyPr wrap="none" rtlCol="0">
              <a:spAutoFit/>
            </a:bodyPr>
            <a:lstStyle/>
            <a:p>
              <a:r>
                <a:rPr lang="en-US" dirty="0"/>
                <a:t>Rendering</a:t>
              </a:r>
            </a:p>
          </p:txBody>
        </p:sp>
        <p:cxnSp>
          <p:nvCxnSpPr>
            <p:cNvPr id="46" name="Straight Connector 45">
              <a:extLst>
                <a:ext uri="{FF2B5EF4-FFF2-40B4-BE49-F238E27FC236}">
                  <a16:creationId xmlns:a16="http://schemas.microsoft.com/office/drawing/2014/main" id="{5B197F9D-5623-4867-A8A1-6C6A30749E64}"/>
                </a:ext>
              </a:extLst>
            </p:cNvPr>
            <p:cNvCxnSpPr>
              <a:cxnSpLocks/>
            </p:cNvCxnSpPr>
            <p:nvPr/>
          </p:nvCxnSpPr>
          <p:spPr>
            <a:xfrm>
              <a:off x="6134730" y="2106431"/>
              <a:ext cx="1369" cy="4660274"/>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3EDF6777-4CA4-4B6A-AA59-528F24FA014B}"/>
                </a:ext>
              </a:extLst>
            </p:cNvPr>
            <p:cNvSpPr txBox="1"/>
            <p:nvPr/>
          </p:nvSpPr>
          <p:spPr>
            <a:xfrm>
              <a:off x="6120907" y="6443004"/>
              <a:ext cx="697627" cy="369332"/>
            </a:xfrm>
            <a:prstGeom prst="rect">
              <a:avLst/>
            </a:prstGeom>
            <a:noFill/>
            <a:ln>
              <a:solidFill>
                <a:srgbClr val="00B050"/>
              </a:solidFill>
            </a:ln>
          </p:spPr>
          <p:txBody>
            <a:bodyPr wrap="none" rtlCol="0">
              <a:spAutoFit/>
            </a:bodyPr>
            <a:lstStyle/>
            <a:p>
              <a:r>
                <a:rPr lang="en-US" dirty="0"/>
                <a:t>Sync</a:t>
              </a:r>
            </a:p>
          </p:txBody>
        </p:sp>
        <p:sp>
          <p:nvSpPr>
            <p:cNvPr id="48" name="Left-Up Arrow 101">
              <a:extLst>
                <a:ext uri="{FF2B5EF4-FFF2-40B4-BE49-F238E27FC236}">
                  <a16:creationId xmlns:a16="http://schemas.microsoft.com/office/drawing/2014/main" id="{59CA58C3-851B-48FB-B8D8-BBDA9F295D6F}"/>
                </a:ext>
              </a:extLst>
            </p:cNvPr>
            <p:cNvSpPr/>
            <p:nvPr/>
          </p:nvSpPr>
          <p:spPr>
            <a:xfrm rot="10800000">
              <a:off x="3176189" y="1437885"/>
              <a:ext cx="4769505" cy="1807597"/>
            </a:xfrm>
            <a:prstGeom prst="leftUpArrow">
              <a:avLst>
                <a:gd name="adj1" fmla="val 8354"/>
                <a:gd name="adj2" fmla="val 11059"/>
                <a:gd name="adj3" fmla="val 1251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TextBox 48">
              <a:extLst>
                <a:ext uri="{FF2B5EF4-FFF2-40B4-BE49-F238E27FC236}">
                  <a16:creationId xmlns:a16="http://schemas.microsoft.com/office/drawing/2014/main" id="{0BB37525-15D2-41CE-A4A4-08B66F75096D}"/>
                </a:ext>
              </a:extLst>
            </p:cNvPr>
            <p:cNvSpPr txBox="1"/>
            <p:nvPr/>
          </p:nvSpPr>
          <p:spPr>
            <a:xfrm>
              <a:off x="5156485" y="1737107"/>
              <a:ext cx="2474746" cy="430887"/>
            </a:xfrm>
            <a:prstGeom prst="rect">
              <a:avLst/>
            </a:prstGeom>
            <a:noFill/>
          </p:spPr>
          <p:txBody>
            <a:bodyPr wrap="square" rtlCol="0">
              <a:spAutoFit/>
            </a:bodyPr>
            <a:lstStyle/>
            <a:p>
              <a:r>
                <a:rPr lang="en-US" sz="1100" dirty="0"/>
                <a:t>Sync Information</a:t>
              </a:r>
            </a:p>
            <a:p>
              <a:r>
                <a:rPr lang="en-US" sz="1100" dirty="0"/>
                <a:t>Shader Information</a:t>
              </a:r>
            </a:p>
          </p:txBody>
        </p:sp>
        <p:sp>
          <p:nvSpPr>
            <p:cNvPr id="50" name="Rounded Rectangle 104">
              <a:extLst>
                <a:ext uri="{FF2B5EF4-FFF2-40B4-BE49-F238E27FC236}">
                  <a16:creationId xmlns:a16="http://schemas.microsoft.com/office/drawing/2014/main" id="{0708A971-F8A7-4581-AC64-170FF17A5A7A}"/>
                </a:ext>
              </a:extLst>
            </p:cNvPr>
            <p:cNvSpPr/>
            <p:nvPr/>
          </p:nvSpPr>
          <p:spPr>
            <a:xfrm>
              <a:off x="2381425" y="3300455"/>
              <a:ext cx="775446" cy="363889"/>
            </a:xfrm>
            <a:prstGeom prst="roundRect">
              <a:avLst/>
            </a:prstGeom>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Protocol Plugin</a:t>
              </a:r>
            </a:p>
          </p:txBody>
        </p:sp>
        <p:sp>
          <p:nvSpPr>
            <p:cNvPr id="51" name="Rounded Rectangle 105">
              <a:extLst>
                <a:ext uri="{FF2B5EF4-FFF2-40B4-BE49-F238E27FC236}">
                  <a16:creationId xmlns:a16="http://schemas.microsoft.com/office/drawing/2014/main" id="{1FE342B1-82BC-48F4-BC88-5B81D311C035}"/>
                </a:ext>
              </a:extLst>
            </p:cNvPr>
            <p:cNvSpPr/>
            <p:nvPr/>
          </p:nvSpPr>
          <p:spPr>
            <a:xfrm>
              <a:off x="3924332" y="3314287"/>
              <a:ext cx="775446" cy="363889"/>
            </a:xfrm>
            <a:prstGeom prst="roundRect">
              <a:avLst/>
            </a:prstGeom>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Format Plugin</a:t>
              </a:r>
            </a:p>
          </p:txBody>
        </p:sp>
      </p:grpSp>
      <p:sp>
        <p:nvSpPr>
          <p:cNvPr id="52" name="Arrow: Bent 51">
            <a:extLst>
              <a:ext uri="{FF2B5EF4-FFF2-40B4-BE49-F238E27FC236}">
                <a16:creationId xmlns:a16="http://schemas.microsoft.com/office/drawing/2014/main" id="{62810940-034A-4785-B34F-D27973C27FAC}"/>
              </a:ext>
            </a:extLst>
          </p:cNvPr>
          <p:cNvSpPr/>
          <p:nvPr/>
        </p:nvSpPr>
        <p:spPr>
          <a:xfrm>
            <a:off x="1124094" y="2782471"/>
            <a:ext cx="1198306" cy="2270329"/>
          </a:xfrm>
          <a:prstGeom prst="ben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a:solidFill>
                <a:schemeClr val="tx1"/>
              </a:solidFill>
            </a:endParaRPr>
          </a:p>
        </p:txBody>
      </p:sp>
      <p:sp>
        <p:nvSpPr>
          <p:cNvPr id="53" name="Rectangle: Rounded Corners 52">
            <a:extLst>
              <a:ext uri="{FF2B5EF4-FFF2-40B4-BE49-F238E27FC236}">
                <a16:creationId xmlns:a16="http://schemas.microsoft.com/office/drawing/2014/main" id="{0D6C195C-0158-476A-96EA-7AB59AB85183}"/>
              </a:ext>
            </a:extLst>
          </p:cNvPr>
          <p:cNvSpPr/>
          <p:nvPr/>
        </p:nvSpPr>
        <p:spPr>
          <a:xfrm>
            <a:off x="285749" y="5162551"/>
            <a:ext cx="2562225" cy="14203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MPEG </a:t>
            </a:r>
            <a:r>
              <a:rPr lang="de-DE" dirty="0" err="1"/>
              <a:t>is</a:t>
            </a:r>
            <a:r>
              <a:rPr lang="de-DE" dirty="0"/>
              <a:t> </a:t>
            </a:r>
            <a:r>
              <a:rPr lang="de-DE" dirty="0" err="1"/>
              <a:t>currently</a:t>
            </a:r>
            <a:r>
              <a:rPr lang="de-DE" dirty="0"/>
              <a:t> </a:t>
            </a:r>
            <a:r>
              <a:rPr lang="de-DE" dirty="0" err="1"/>
              <a:t>investigating</a:t>
            </a:r>
            <a:r>
              <a:rPr lang="de-DE" dirty="0"/>
              <a:t> </a:t>
            </a:r>
            <a:r>
              <a:rPr lang="de-DE" dirty="0" err="1"/>
              <a:t>storage</a:t>
            </a:r>
            <a:r>
              <a:rPr lang="de-DE" dirty="0"/>
              <a:t> and </a:t>
            </a:r>
            <a:r>
              <a:rPr lang="de-DE" dirty="0" err="1"/>
              <a:t>streaming</a:t>
            </a:r>
            <a:r>
              <a:rPr lang="de-DE" dirty="0"/>
              <a:t> </a:t>
            </a:r>
            <a:r>
              <a:rPr lang="de-DE" dirty="0" err="1"/>
              <a:t>formats</a:t>
            </a:r>
            <a:r>
              <a:rPr lang="de-DE" dirty="0"/>
              <a:t> </a:t>
            </a:r>
            <a:r>
              <a:rPr lang="de-DE" dirty="0" err="1"/>
              <a:t>for</a:t>
            </a:r>
            <a:r>
              <a:rPr lang="de-DE" dirty="0"/>
              <a:t> immersive </a:t>
            </a:r>
            <a:r>
              <a:rPr lang="de-DE" dirty="0" err="1"/>
              <a:t>media</a:t>
            </a:r>
            <a:endParaRPr lang="de-DE" dirty="0"/>
          </a:p>
        </p:txBody>
      </p:sp>
    </p:spTree>
    <p:extLst>
      <p:ext uri="{BB962C8B-B14F-4D97-AF65-F5344CB8AC3E}">
        <p14:creationId xmlns:p14="http://schemas.microsoft.com/office/powerpoint/2010/main" val="22567253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37AAF-F778-40FE-A85E-2056D72DA723}"/>
              </a:ext>
            </a:extLst>
          </p:cNvPr>
          <p:cNvSpPr>
            <a:spLocks noGrp="1"/>
          </p:cNvSpPr>
          <p:nvPr>
            <p:ph type="title"/>
          </p:nvPr>
        </p:nvSpPr>
        <p:spPr/>
        <p:txBody>
          <a:bodyPr/>
          <a:lstStyle/>
          <a:p>
            <a:r>
              <a:rPr lang="de-DE" dirty="0" err="1"/>
              <a:t>Challenges</a:t>
            </a:r>
            <a:endParaRPr lang="de-DE" dirty="0"/>
          </a:p>
        </p:txBody>
      </p:sp>
      <p:sp>
        <p:nvSpPr>
          <p:cNvPr id="3" name="Content Placeholder 2">
            <a:extLst>
              <a:ext uri="{FF2B5EF4-FFF2-40B4-BE49-F238E27FC236}">
                <a16:creationId xmlns:a16="http://schemas.microsoft.com/office/drawing/2014/main" id="{DF137A7A-7126-4DBD-93CD-09660191A99D}"/>
              </a:ext>
            </a:extLst>
          </p:cNvPr>
          <p:cNvSpPr>
            <a:spLocks noGrp="1"/>
          </p:cNvSpPr>
          <p:nvPr>
            <p:ph idx="1"/>
          </p:nvPr>
        </p:nvSpPr>
        <p:spPr/>
        <p:txBody>
          <a:bodyPr/>
          <a:lstStyle/>
          <a:p>
            <a:r>
              <a:rPr lang="en-US" dirty="0"/>
              <a:t>Flexibly retrieving </a:t>
            </a:r>
            <a:r>
              <a:rPr lang="en-US" b="1" dirty="0">
                <a:solidFill>
                  <a:schemeClr val="accent2"/>
                </a:solidFill>
              </a:rPr>
              <a:t>parts</a:t>
            </a:r>
            <a:r>
              <a:rPr lang="en-US" dirty="0"/>
              <a:t> of a large body of media data from a </a:t>
            </a:r>
            <a:r>
              <a:rPr lang="en-US" b="1" dirty="0">
                <a:solidFill>
                  <a:schemeClr val="accent2"/>
                </a:solidFill>
              </a:rPr>
              <a:t>cloud</a:t>
            </a:r>
            <a:r>
              <a:rPr lang="en-US" dirty="0"/>
              <a:t> resource to create a coherent user experience under </a:t>
            </a:r>
            <a:r>
              <a:rPr lang="en-US" b="1" dirty="0">
                <a:solidFill>
                  <a:schemeClr val="accent2"/>
                </a:solidFill>
              </a:rPr>
              <a:t>constrained resources</a:t>
            </a:r>
          </a:p>
          <a:p>
            <a:r>
              <a:rPr lang="en-US" dirty="0"/>
              <a:t>Where </a:t>
            </a:r>
            <a:r>
              <a:rPr lang="en-US" b="1" dirty="0">
                <a:solidFill>
                  <a:schemeClr val="accent2"/>
                </a:solidFill>
              </a:rPr>
              <a:t>constraints</a:t>
            </a:r>
            <a:r>
              <a:rPr lang="en-US" dirty="0"/>
              <a:t> exist like bandwidth, access latency, decode resources (and where these can fluctuate dynamically)</a:t>
            </a:r>
          </a:p>
          <a:p>
            <a:r>
              <a:rPr lang="en-US" dirty="0"/>
              <a:t>With the client in charge of making </a:t>
            </a:r>
            <a:r>
              <a:rPr lang="en-US" b="1" dirty="0">
                <a:solidFill>
                  <a:schemeClr val="accent2"/>
                </a:solidFill>
              </a:rPr>
              <a:t>trade-offs</a:t>
            </a:r>
            <a:r>
              <a:rPr lang="en-US" dirty="0"/>
              <a:t> given such constraints</a:t>
            </a:r>
          </a:p>
          <a:p>
            <a:r>
              <a:rPr lang="en-US" dirty="0"/>
              <a:t>Where fast </a:t>
            </a:r>
            <a:r>
              <a:rPr lang="en-US" b="1" dirty="0">
                <a:solidFill>
                  <a:schemeClr val="accent2"/>
                </a:solidFill>
              </a:rPr>
              <a:t>response</a:t>
            </a:r>
            <a:r>
              <a:rPr lang="en-US" dirty="0"/>
              <a:t> </a:t>
            </a:r>
            <a:r>
              <a:rPr lang="en-US" b="1" dirty="0">
                <a:solidFill>
                  <a:schemeClr val="accent2"/>
                </a:solidFill>
              </a:rPr>
              <a:t>times</a:t>
            </a:r>
            <a:r>
              <a:rPr lang="en-US" dirty="0"/>
              <a:t> and </a:t>
            </a:r>
            <a:r>
              <a:rPr lang="en-US" b="1" dirty="0">
                <a:solidFill>
                  <a:schemeClr val="accent2"/>
                </a:solidFill>
              </a:rPr>
              <a:t>efficiency</a:t>
            </a:r>
            <a:r>
              <a:rPr lang="en-US" dirty="0"/>
              <a:t> are crucial for the </a:t>
            </a:r>
            <a:r>
              <a:rPr lang="en-US" dirty="0" err="1"/>
              <a:t>QoE</a:t>
            </a:r>
            <a:endParaRPr lang="en-US" dirty="0"/>
          </a:p>
          <a:p>
            <a:r>
              <a:rPr lang="en-US" dirty="0"/>
              <a:t>Where inherently, data is accessed and retrieved in multiple </a:t>
            </a:r>
            <a:r>
              <a:rPr lang="en-US" b="1" dirty="0">
                <a:solidFill>
                  <a:schemeClr val="accent2"/>
                </a:solidFill>
              </a:rPr>
              <a:t>parallel</a:t>
            </a:r>
            <a:r>
              <a:rPr lang="en-US" dirty="0"/>
              <a:t> </a:t>
            </a:r>
            <a:r>
              <a:rPr lang="en-US" b="1" dirty="0">
                <a:solidFill>
                  <a:schemeClr val="accent2"/>
                </a:solidFill>
              </a:rPr>
              <a:t>streams</a:t>
            </a:r>
          </a:p>
          <a:p>
            <a:r>
              <a:rPr lang="en-US" dirty="0"/>
              <a:t>Where this data may need to be </a:t>
            </a:r>
            <a:r>
              <a:rPr lang="en-US" b="1" dirty="0">
                <a:solidFill>
                  <a:schemeClr val="accent2"/>
                </a:solidFill>
              </a:rPr>
              <a:t>protected </a:t>
            </a:r>
            <a:r>
              <a:rPr lang="en-US" dirty="0"/>
              <a:t>and/or encrypted</a:t>
            </a:r>
          </a:p>
          <a:p>
            <a:r>
              <a:rPr lang="en-US" dirty="0"/>
              <a:t>Where this data may need to be </a:t>
            </a:r>
            <a:r>
              <a:rPr lang="en-US" b="1" dirty="0">
                <a:solidFill>
                  <a:schemeClr val="accent2"/>
                </a:solidFill>
              </a:rPr>
              <a:t>cached</a:t>
            </a:r>
            <a:r>
              <a:rPr lang="en-US" dirty="0"/>
              <a:t> close to the user for the best experience</a:t>
            </a:r>
          </a:p>
          <a:p>
            <a:r>
              <a:rPr lang="en-US" dirty="0"/>
              <a:t>Where the data is stored in the </a:t>
            </a:r>
            <a:r>
              <a:rPr lang="en-US" b="1" dirty="0">
                <a:solidFill>
                  <a:schemeClr val="accent2"/>
                </a:solidFill>
              </a:rPr>
              <a:t>cloud</a:t>
            </a:r>
            <a:r>
              <a:rPr lang="en-US" dirty="0"/>
              <a:t> in a distributed manner</a:t>
            </a:r>
          </a:p>
        </p:txBody>
      </p:sp>
    </p:spTree>
    <p:extLst>
      <p:ext uri="{BB962C8B-B14F-4D97-AF65-F5344CB8AC3E}">
        <p14:creationId xmlns:p14="http://schemas.microsoft.com/office/powerpoint/2010/main" val="30110190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B7705-FBBE-4D11-8F93-45D528DC1787}"/>
              </a:ext>
            </a:extLst>
          </p:cNvPr>
          <p:cNvSpPr>
            <a:spLocks noGrp="1"/>
          </p:cNvSpPr>
          <p:nvPr>
            <p:ph type="title"/>
          </p:nvPr>
        </p:nvSpPr>
        <p:spPr/>
        <p:txBody>
          <a:bodyPr/>
          <a:lstStyle/>
          <a:p>
            <a:r>
              <a:rPr lang="de-DE" dirty="0" err="1"/>
              <a:t>Organization</a:t>
            </a:r>
            <a:r>
              <a:rPr lang="de-DE" dirty="0"/>
              <a:t> </a:t>
            </a:r>
            <a:r>
              <a:rPr lang="de-DE" dirty="0" err="1"/>
              <a:t>Dimensions</a:t>
            </a:r>
            <a:r>
              <a:rPr lang="de-DE" dirty="0"/>
              <a:t>: </a:t>
            </a:r>
            <a:br>
              <a:rPr lang="de-DE" dirty="0"/>
            </a:br>
            <a:r>
              <a:rPr lang="de-DE" dirty="0"/>
              <a:t>Immersive Media</a:t>
            </a:r>
          </a:p>
        </p:txBody>
      </p:sp>
      <p:sp>
        <p:nvSpPr>
          <p:cNvPr id="3" name="Content Placeholder 2">
            <a:extLst>
              <a:ext uri="{FF2B5EF4-FFF2-40B4-BE49-F238E27FC236}">
                <a16:creationId xmlns:a16="http://schemas.microsoft.com/office/drawing/2014/main" id="{09CE151B-9A45-4203-A755-4DE83B666935}"/>
              </a:ext>
            </a:extLst>
          </p:cNvPr>
          <p:cNvSpPr>
            <a:spLocks noGrp="1"/>
          </p:cNvSpPr>
          <p:nvPr>
            <p:ph idx="1"/>
          </p:nvPr>
        </p:nvSpPr>
        <p:spPr>
          <a:xfrm>
            <a:off x="1079373" y="2121408"/>
            <a:ext cx="10058400" cy="4355592"/>
          </a:xfrm>
        </p:spPr>
        <p:txBody>
          <a:bodyPr>
            <a:normAutofit fontScale="92500" lnSpcReduction="20000"/>
          </a:bodyPr>
          <a:lstStyle/>
          <a:p>
            <a:r>
              <a:rPr lang="en-US" b="1" dirty="0">
                <a:solidFill>
                  <a:schemeClr val="accent2"/>
                </a:solidFill>
              </a:rPr>
              <a:t>Temporal</a:t>
            </a:r>
            <a:r>
              <a:rPr lang="en-US" dirty="0"/>
              <a:t> random access – “as usual”</a:t>
            </a:r>
          </a:p>
          <a:p>
            <a:r>
              <a:rPr lang="en-US" b="1" dirty="0">
                <a:solidFill>
                  <a:schemeClr val="accent2"/>
                </a:solidFill>
              </a:rPr>
              <a:t>Spatial</a:t>
            </a:r>
            <a:r>
              <a:rPr lang="en-US" dirty="0"/>
              <a:t> random access – retrieving only the relevant parts of the media</a:t>
            </a:r>
          </a:p>
          <a:p>
            <a:pPr lvl="1"/>
            <a:r>
              <a:rPr lang="en-US" dirty="0"/>
              <a:t>Depending on user orientation</a:t>
            </a:r>
          </a:p>
          <a:p>
            <a:r>
              <a:rPr lang="en-US" dirty="0"/>
              <a:t>Making quality/bitrate trade-offs in switching between </a:t>
            </a:r>
            <a:r>
              <a:rPr lang="en-US" b="1" dirty="0">
                <a:solidFill>
                  <a:schemeClr val="accent2"/>
                </a:solidFill>
              </a:rPr>
              <a:t>quality</a:t>
            </a:r>
            <a:r>
              <a:rPr lang="en-US" dirty="0"/>
              <a:t> levels</a:t>
            </a:r>
            <a:endParaRPr lang="en-US" b="1" dirty="0">
              <a:solidFill>
                <a:schemeClr val="accent2"/>
              </a:solidFill>
            </a:endParaRPr>
          </a:p>
          <a:p>
            <a:pPr lvl="1"/>
            <a:r>
              <a:rPr lang="en-US" dirty="0"/>
              <a:t>Depending on what is visible/audible</a:t>
            </a:r>
          </a:p>
          <a:p>
            <a:pPr lvl="1"/>
            <a:r>
              <a:rPr lang="en-US" dirty="0"/>
              <a:t>Depending on retrieval/device and resource constraints, including bandwidth, latency, decoder capability, things like video and audio reproduction capabilities (e.g. screen resolution and color space; speaker config)</a:t>
            </a:r>
          </a:p>
          <a:p>
            <a:r>
              <a:rPr lang="en-US" dirty="0"/>
              <a:t>Decoding capabilities, user preferences, etc.</a:t>
            </a:r>
          </a:p>
          <a:p>
            <a:r>
              <a:rPr lang="en-US" dirty="0"/>
              <a:t>Addition of static media</a:t>
            </a:r>
          </a:p>
          <a:p>
            <a:r>
              <a:rPr lang="en-US" dirty="0"/>
              <a:t>Different timelines</a:t>
            </a:r>
          </a:p>
          <a:p>
            <a:r>
              <a:rPr lang="en-US" dirty="0"/>
              <a:t>Scene Descriptions, Nodes, etc.</a:t>
            </a:r>
          </a:p>
          <a:p>
            <a:pPr lvl="1"/>
            <a:r>
              <a:rPr lang="en-US" dirty="0"/>
              <a:t>Which objects to retrieve – and which </a:t>
            </a:r>
            <a:r>
              <a:rPr lang="en-US" i="1" dirty="0"/>
              <a:t>parts</a:t>
            </a:r>
            <a:r>
              <a:rPr lang="en-US" dirty="0"/>
              <a:t> of objects</a:t>
            </a:r>
          </a:p>
          <a:p>
            <a:r>
              <a:rPr lang="en-US" dirty="0"/>
              <a:t>Extend the File Format or do something “NEW”? </a:t>
            </a:r>
            <a:r>
              <a:rPr lang="en-US" dirty="0">
                <a:sym typeface="Wingdings" panose="05000000000000000000" pitchFamily="2" charset="2"/>
              </a:rPr>
              <a:t> ongoing</a:t>
            </a:r>
            <a:endParaRPr lang="en-US" dirty="0"/>
          </a:p>
          <a:p>
            <a:endParaRPr lang="de-DE" dirty="0"/>
          </a:p>
        </p:txBody>
      </p:sp>
    </p:spTree>
    <p:extLst>
      <p:ext uri="{BB962C8B-B14F-4D97-AF65-F5344CB8AC3E}">
        <p14:creationId xmlns:p14="http://schemas.microsoft.com/office/powerpoint/2010/main" val="21826026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F3F42-E2E8-4BD6-9F69-8C5A83E26B3C}"/>
              </a:ext>
            </a:extLst>
          </p:cNvPr>
          <p:cNvSpPr>
            <a:spLocks noGrp="1"/>
          </p:cNvSpPr>
          <p:nvPr>
            <p:ph type="title"/>
          </p:nvPr>
        </p:nvSpPr>
        <p:spPr/>
        <p:txBody>
          <a:bodyPr/>
          <a:lstStyle/>
          <a:p>
            <a:r>
              <a:rPr lang="de-DE" dirty="0"/>
              <a:t>Summary</a:t>
            </a:r>
          </a:p>
        </p:txBody>
      </p:sp>
      <p:sp>
        <p:nvSpPr>
          <p:cNvPr id="3" name="Text Placeholder 2">
            <a:extLst>
              <a:ext uri="{FF2B5EF4-FFF2-40B4-BE49-F238E27FC236}">
                <a16:creationId xmlns:a16="http://schemas.microsoft.com/office/drawing/2014/main" id="{741C59B4-EA86-4CEB-A594-3798AB96384C}"/>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7120733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5CA8E11-ECAE-4885-88EC-EF0CC9EA6998}"/>
              </a:ext>
            </a:extLst>
          </p:cNvPr>
          <p:cNvSpPr>
            <a:spLocks noGrp="1"/>
          </p:cNvSpPr>
          <p:nvPr>
            <p:ph type="title"/>
          </p:nvPr>
        </p:nvSpPr>
        <p:spPr/>
        <p:txBody>
          <a:bodyPr/>
          <a:lstStyle/>
          <a:p>
            <a:r>
              <a:rPr lang="de-DE" dirty="0"/>
              <a:t>Summary</a:t>
            </a:r>
          </a:p>
        </p:txBody>
      </p:sp>
      <p:sp>
        <p:nvSpPr>
          <p:cNvPr id="5" name="Content Placeholder 4">
            <a:extLst>
              <a:ext uri="{FF2B5EF4-FFF2-40B4-BE49-F238E27FC236}">
                <a16:creationId xmlns:a16="http://schemas.microsoft.com/office/drawing/2014/main" id="{05758466-3B16-40CB-A69E-65B1CD7113D0}"/>
              </a:ext>
            </a:extLst>
          </p:cNvPr>
          <p:cNvSpPr>
            <a:spLocks noGrp="1"/>
          </p:cNvSpPr>
          <p:nvPr>
            <p:ph idx="1"/>
          </p:nvPr>
        </p:nvSpPr>
        <p:spPr/>
        <p:txBody>
          <a:bodyPr/>
          <a:lstStyle/>
          <a:p>
            <a:r>
              <a:rPr lang="de-DE" b="1" dirty="0" err="1"/>
              <a:t>Successful</a:t>
            </a:r>
            <a:r>
              <a:rPr lang="de-DE" b="1" dirty="0"/>
              <a:t> </a:t>
            </a:r>
            <a:r>
              <a:rPr lang="de-DE" b="1" dirty="0" err="1"/>
              <a:t>file</a:t>
            </a:r>
            <a:r>
              <a:rPr lang="de-DE" b="1" dirty="0"/>
              <a:t> </a:t>
            </a:r>
            <a:r>
              <a:rPr lang="de-DE" b="1" dirty="0" err="1"/>
              <a:t>format</a:t>
            </a:r>
            <a:r>
              <a:rPr lang="de-DE" b="1" dirty="0"/>
              <a:t> </a:t>
            </a:r>
          </a:p>
          <a:p>
            <a:pPr lvl="1"/>
            <a:r>
              <a:rPr lang="en-US" dirty="0"/>
              <a:t>Very versatile: from editing to HTTP streaming to broadcasting</a:t>
            </a:r>
          </a:p>
          <a:p>
            <a:pPr lvl="1"/>
            <a:r>
              <a:rPr lang="de-DE" dirty="0"/>
              <a:t>Very extensible (</a:t>
            </a:r>
            <a:r>
              <a:rPr lang="de-DE" dirty="0" err="1"/>
              <a:t>codecs</a:t>
            </a:r>
            <a:r>
              <a:rPr lang="de-DE" dirty="0"/>
              <a:t>, </a:t>
            </a:r>
            <a:r>
              <a:rPr lang="de-DE" dirty="0" err="1"/>
              <a:t>usages</a:t>
            </a:r>
            <a:r>
              <a:rPr lang="de-DE" dirty="0"/>
              <a:t>, </a:t>
            </a:r>
            <a:r>
              <a:rPr lang="de-DE" dirty="0" err="1"/>
              <a:t>applications</a:t>
            </a:r>
            <a:r>
              <a:rPr lang="de-DE" dirty="0"/>
              <a:t>)</a:t>
            </a:r>
          </a:p>
          <a:p>
            <a:pPr lvl="1"/>
            <a:r>
              <a:rPr lang="de-DE" dirty="0"/>
              <a:t>Very </a:t>
            </a:r>
            <a:r>
              <a:rPr lang="de-DE" dirty="0" err="1"/>
              <a:t>dynamic</a:t>
            </a:r>
            <a:r>
              <a:rPr lang="de-DE" dirty="0"/>
              <a:t> (</a:t>
            </a:r>
            <a:r>
              <a:rPr lang="de-DE" dirty="0" err="1"/>
              <a:t>more</a:t>
            </a:r>
            <a:r>
              <a:rPr lang="de-DE" dirty="0"/>
              <a:t> </a:t>
            </a:r>
            <a:r>
              <a:rPr lang="de-DE" dirty="0" err="1"/>
              <a:t>contributions</a:t>
            </a:r>
            <a:r>
              <a:rPr lang="de-DE" dirty="0"/>
              <a:t> </a:t>
            </a:r>
            <a:r>
              <a:rPr lang="de-DE" dirty="0" err="1"/>
              <a:t>than</a:t>
            </a:r>
            <a:r>
              <a:rPr lang="de-DE" dirty="0"/>
              <a:t> </a:t>
            </a:r>
            <a:r>
              <a:rPr lang="de-DE" dirty="0" err="1"/>
              <a:t>ever</a:t>
            </a:r>
            <a:r>
              <a:rPr lang="de-DE" dirty="0"/>
              <a:t>) </a:t>
            </a:r>
          </a:p>
          <a:p>
            <a:r>
              <a:rPr lang="en-US" b="1" dirty="0"/>
              <a:t>Some challenges</a:t>
            </a:r>
          </a:p>
          <a:p>
            <a:pPr lvl="1"/>
            <a:r>
              <a:rPr lang="en-US" dirty="0"/>
              <a:t>Carrying some legacy that is no longer in use</a:t>
            </a:r>
          </a:p>
          <a:p>
            <a:pPr lvl="1"/>
            <a:r>
              <a:rPr lang="en-US" dirty="0"/>
              <a:t>Addressing all the use cases while maintain compatibility</a:t>
            </a:r>
          </a:p>
          <a:p>
            <a:pPr lvl="1"/>
            <a:r>
              <a:rPr lang="en-US" dirty="0"/>
              <a:t>For certain applications and use cases, the file format principles are suboptimal in terms of overhead or processing efficiency.</a:t>
            </a:r>
          </a:p>
          <a:p>
            <a:r>
              <a:rPr lang="en-US" dirty="0"/>
              <a:t>The ISO BMFF is the stable glue between modern media and transport, but will evolve further for new use cases applications.  </a:t>
            </a:r>
          </a:p>
          <a:p>
            <a:endParaRPr lang="de-DE" dirty="0"/>
          </a:p>
        </p:txBody>
      </p:sp>
    </p:spTree>
    <p:extLst>
      <p:ext uri="{BB962C8B-B14F-4D97-AF65-F5344CB8AC3E}">
        <p14:creationId xmlns:p14="http://schemas.microsoft.com/office/powerpoint/2010/main" val="4775647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4FC10B2-BCD5-46E2-A2E0-F714BE70C5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2C2962D-5AA6-4EB0-9A2C-F385BF76A2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96A65C-A88E-4E6C-9882-A77D52FCE4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9D656BC9-D198-47EB-BF65-7B922CED418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8" name="Oval 17">
              <a:extLst>
                <a:ext uri="{FF2B5EF4-FFF2-40B4-BE49-F238E27FC236}">
                  <a16:creationId xmlns:a16="http://schemas.microsoft.com/office/drawing/2014/main" id="{9C92DB27-596D-48D1-BB72-94081C9C1E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9" name="Oval 18">
              <a:extLst>
                <a:ext uri="{FF2B5EF4-FFF2-40B4-BE49-F238E27FC236}">
                  <a16:creationId xmlns:a16="http://schemas.microsoft.com/office/drawing/2014/main" id="{9AF33BFF-A87A-4022-BFF0-6C6E10173D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1" name="Rectangle 20">
            <a:extLst>
              <a:ext uri="{FF2B5EF4-FFF2-40B4-BE49-F238E27FC236}">
                <a16:creationId xmlns:a16="http://schemas.microsoft.com/office/drawing/2014/main" id="{5C28659E-412C-4600-B45E-BAE370BC2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992B35B-FF82-493C-82DF-9AA954437A11}"/>
              </a:ext>
            </a:extLst>
          </p:cNvPr>
          <p:cNvPicPr>
            <a:picLocks noChangeAspect="1"/>
          </p:cNvPicPr>
          <p:nvPr/>
        </p:nvPicPr>
        <p:blipFill rotWithShape="1">
          <a:blip r:embed="rId6"/>
          <a:srcRect t="13416" b="11584"/>
          <a:stretch/>
        </p:blipFill>
        <p:spPr>
          <a:xfrm>
            <a:off x="20" y="10"/>
            <a:ext cx="12191980" cy="6857989"/>
          </a:xfrm>
          <a:prstGeom prst="rect">
            <a:avLst/>
          </a:prstGeom>
        </p:spPr>
      </p:pic>
      <p:sp>
        <p:nvSpPr>
          <p:cNvPr id="23" name="Rectangle 22">
            <a:extLst>
              <a:ext uri="{FF2B5EF4-FFF2-40B4-BE49-F238E27FC236}">
                <a16:creationId xmlns:a16="http://schemas.microsoft.com/office/drawing/2014/main" id="{AE95896B-6905-4618-A7DF-DED8A61FB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748BD8C-4984-4138-94CA-2DC5F39DC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blipFill dpi="0" rotWithShape="1">
            <a:blip r:embed="rId7">
              <a:alphaModFix amt="30000"/>
              <a:duotone>
                <a:prstClr val="black"/>
                <a:schemeClr val="accent1">
                  <a:tint val="45000"/>
                  <a:satMod val="400000"/>
                </a:schemeClr>
              </a:duotone>
              <a:extLst>
                <a:ext uri="{BEBA8EAE-BF5A-486C-A8C5-ECC9F3942E4B}">
                  <a14:imgProps xmlns:a14="http://schemas.microsoft.com/office/drawing/2010/main">
                    <a14:imgLayer r:embed="rId3">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1951D6CC-464A-41BC-93F9-0977215705AF}"/>
              </a:ext>
            </a:extLst>
          </p:cNvPr>
          <p:cNvSpPr>
            <a:spLocks noGrp="1"/>
          </p:cNvSpPr>
          <p:nvPr>
            <p:ph type="title"/>
          </p:nvPr>
        </p:nvSpPr>
        <p:spPr>
          <a:xfrm>
            <a:off x="1051560" y="1432223"/>
            <a:ext cx="9966960" cy="3035808"/>
          </a:xfrm>
        </p:spPr>
        <p:txBody>
          <a:bodyPr vert="horz" lIns="91440" tIns="45720" rIns="91440" bIns="45720" rtlCol="0" anchor="t">
            <a:normAutofit/>
          </a:bodyPr>
          <a:lstStyle/>
          <a:p>
            <a:r>
              <a:rPr lang="en-US" sz="9600" kern="1200" cap="all" baseline="0" dirty="0">
                <a:solidFill>
                  <a:srgbClr val="FFFFFF"/>
                </a:solidFill>
                <a:latin typeface="+mj-lt"/>
                <a:ea typeface="+mj-ea"/>
                <a:cs typeface="+mj-cs"/>
              </a:rPr>
              <a:t>Thank You</a:t>
            </a:r>
          </a:p>
        </p:txBody>
      </p:sp>
      <p:sp>
        <p:nvSpPr>
          <p:cNvPr id="5" name="Text Placeholder 4">
            <a:extLst>
              <a:ext uri="{FF2B5EF4-FFF2-40B4-BE49-F238E27FC236}">
                <a16:creationId xmlns:a16="http://schemas.microsoft.com/office/drawing/2014/main" id="{E9710541-CC6D-45FD-802B-499D1D82DB63}"/>
              </a:ext>
            </a:extLst>
          </p:cNvPr>
          <p:cNvSpPr>
            <a:spLocks noGrp="1"/>
          </p:cNvSpPr>
          <p:nvPr>
            <p:ph type="body" idx="1"/>
          </p:nvPr>
        </p:nvSpPr>
        <p:spPr>
          <a:xfrm>
            <a:off x="1069848" y="4389120"/>
            <a:ext cx="7891272" cy="1069848"/>
          </a:xfrm>
        </p:spPr>
        <p:txBody>
          <a:bodyPr vert="horz" lIns="91440" tIns="45720" rIns="91440" bIns="45720" rtlCol="0">
            <a:normAutofit/>
          </a:bodyPr>
          <a:lstStyle/>
          <a:p>
            <a:r>
              <a:rPr lang="en-US" sz="2200" dirty="0">
                <a:solidFill>
                  <a:srgbClr val="FFFFFF"/>
                </a:solidFill>
              </a:rPr>
              <a:t>Thanks to Dave Singer, Kilroy Hughes, Per Fröjdh, Cyril Concolato, Ye-Kui Wang, Iraj Sodagar, Jean Le Feuvre and other contributors to the presentation</a:t>
            </a:r>
          </a:p>
        </p:txBody>
      </p:sp>
    </p:spTree>
    <p:extLst>
      <p:ext uri="{BB962C8B-B14F-4D97-AF65-F5344CB8AC3E}">
        <p14:creationId xmlns:p14="http://schemas.microsoft.com/office/powerpoint/2010/main" val="1263472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4DF61-3177-4B75-90CE-149142165E40}"/>
              </a:ext>
            </a:extLst>
          </p:cNvPr>
          <p:cNvSpPr>
            <a:spLocks noGrp="1"/>
          </p:cNvSpPr>
          <p:nvPr>
            <p:ph type="title"/>
          </p:nvPr>
        </p:nvSpPr>
        <p:spPr/>
        <p:txBody>
          <a:bodyPr/>
          <a:lstStyle/>
          <a:p>
            <a:r>
              <a:rPr lang="de-DE" dirty="0" err="1"/>
              <a:t>History</a:t>
            </a:r>
            <a:endParaRPr lang="de-DE" dirty="0"/>
          </a:p>
        </p:txBody>
      </p:sp>
      <p:sp>
        <p:nvSpPr>
          <p:cNvPr id="3" name="Content Placeholder 2">
            <a:extLst>
              <a:ext uri="{FF2B5EF4-FFF2-40B4-BE49-F238E27FC236}">
                <a16:creationId xmlns:a16="http://schemas.microsoft.com/office/drawing/2014/main" id="{DFBB5C58-406B-4B38-9D4B-34B08CFC879E}"/>
              </a:ext>
            </a:extLst>
          </p:cNvPr>
          <p:cNvSpPr>
            <a:spLocks noGrp="1"/>
          </p:cNvSpPr>
          <p:nvPr>
            <p:ph idx="1"/>
          </p:nvPr>
        </p:nvSpPr>
        <p:spPr/>
        <p:txBody>
          <a:bodyPr>
            <a:normAutofit lnSpcReduction="10000"/>
          </a:bodyPr>
          <a:lstStyle/>
          <a:p>
            <a:r>
              <a:rPr lang="en-US" dirty="0"/>
              <a:t>ISO BMFF is directly based on Apple’s QuickTime container format. </a:t>
            </a:r>
          </a:p>
          <a:p>
            <a:r>
              <a:rPr lang="en-US" dirty="0"/>
              <a:t>It was developed by </a:t>
            </a:r>
            <a:r>
              <a:rPr lang="en-US" dirty="0">
                <a:solidFill>
                  <a:schemeClr val="accent1"/>
                </a:solidFill>
              </a:rPr>
              <a:t>MPEG</a:t>
            </a:r>
            <a:r>
              <a:rPr lang="en-US" dirty="0"/>
              <a:t> (ISO/IEC JTC1/SC29/WG11). </a:t>
            </a:r>
          </a:p>
          <a:p>
            <a:r>
              <a:rPr lang="en-US" dirty="0"/>
              <a:t>first MP4 file format specification was created on the basis of the QuickTime format specification published in </a:t>
            </a:r>
            <a:r>
              <a:rPr lang="en-US" dirty="0">
                <a:solidFill>
                  <a:schemeClr val="accent1"/>
                </a:solidFill>
              </a:rPr>
              <a:t>2001</a:t>
            </a:r>
            <a:r>
              <a:rPr lang="en-US" dirty="0"/>
              <a:t>. </a:t>
            </a:r>
          </a:p>
          <a:p>
            <a:r>
              <a:rPr lang="en-US" dirty="0"/>
              <a:t>The MP4 file format known as "version 1" was published in 2001 as ISO/IEC </a:t>
            </a:r>
            <a:r>
              <a:rPr lang="en-US" dirty="0">
                <a:solidFill>
                  <a:schemeClr val="accent1"/>
                </a:solidFill>
              </a:rPr>
              <a:t>14496-1:2001</a:t>
            </a:r>
            <a:r>
              <a:rPr lang="en-US" dirty="0"/>
              <a:t>, as revision of the MPEG-4 Part 1: Systems. </a:t>
            </a:r>
          </a:p>
          <a:p>
            <a:r>
              <a:rPr lang="en-US" dirty="0"/>
              <a:t>In 2003, the first version of MP4 file format was revised and replaced by MPEG-4 Part 14: MP4 file format (ISO/IEC </a:t>
            </a:r>
            <a:r>
              <a:rPr lang="en-US" dirty="0">
                <a:solidFill>
                  <a:schemeClr val="accent1"/>
                </a:solidFill>
              </a:rPr>
              <a:t>14496-14:2003</a:t>
            </a:r>
            <a:r>
              <a:rPr lang="en-US" dirty="0"/>
              <a:t>), commonly known as MPEG-4 file format "version 2".[13] </a:t>
            </a:r>
          </a:p>
          <a:p>
            <a:r>
              <a:rPr lang="en-US" dirty="0"/>
              <a:t>The MP4 file format was generalized into the ISO Base Media File format (ISO/IEC </a:t>
            </a:r>
            <a:r>
              <a:rPr lang="en-US" dirty="0">
                <a:solidFill>
                  <a:schemeClr val="accent1"/>
                </a:solidFill>
              </a:rPr>
              <a:t>14496-12:2004</a:t>
            </a:r>
            <a:r>
              <a:rPr lang="en-US" dirty="0"/>
              <a:t> or ISO/IEC 15444-12:2004), which defines a general structure for time-based media files.</a:t>
            </a:r>
            <a:endParaRPr lang="de-DE" dirty="0"/>
          </a:p>
        </p:txBody>
      </p:sp>
    </p:spTree>
    <p:extLst>
      <p:ext uri="{BB962C8B-B14F-4D97-AF65-F5344CB8AC3E}">
        <p14:creationId xmlns:p14="http://schemas.microsoft.com/office/powerpoint/2010/main" val="53543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3C63F-0F61-46C5-9757-431F29885B2E}"/>
              </a:ext>
            </a:extLst>
          </p:cNvPr>
          <p:cNvSpPr>
            <a:spLocks noGrp="1"/>
          </p:cNvSpPr>
          <p:nvPr>
            <p:ph type="title"/>
          </p:nvPr>
        </p:nvSpPr>
        <p:spPr/>
        <p:txBody>
          <a:bodyPr/>
          <a:lstStyle/>
          <a:p>
            <a:r>
              <a:rPr lang="de-DE" dirty="0" err="1"/>
              <a:t>Spec</a:t>
            </a:r>
            <a:r>
              <a:rPr lang="de-DE" dirty="0"/>
              <a:t> Releases 14496-12</a:t>
            </a:r>
          </a:p>
        </p:txBody>
      </p:sp>
      <p:graphicFrame>
        <p:nvGraphicFramePr>
          <p:cNvPr id="4" name="Table 3">
            <a:extLst>
              <a:ext uri="{FF2B5EF4-FFF2-40B4-BE49-F238E27FC236}">
                <a16:creationId xmlns:a16="http://schemas.microsoft.com/office/drawing/2014/main" id="{1B65D6D5-FB05-4126-B7A6-1907936755B3}"/>
              </a:ext>
            </a:extLst>
          </p:cNvPr>
          <p:cNvGraphicFramePr>
            <a:graphicFrameLocks noGrp="1"/>
          </p:cNvGraphicFramePr>
          <p:nvPr>
            <p:extLst>
              <p:ext uri="{D42A27DB-BD31-4B8C-83A1-F6EECF244321}">
                <p14:modId xmlns:p14="http://schemas.microsoft.com/office/powerpoint/2010/main" val="331573933"/>
              </p:ext>
            </p:extLst>
          </p:nvPr>
        </p:nvGraphicFramePr>
        <p:xfrm>
          <a:off x="840472" y="2093976"/>
          <a:ext cx="10856228" cy="3415939"/>
        </p:xfrm>
        <a:graphic>
          <a:graphicData uri="http://schemas.openxmlformats.org/drawingml/2006/table">
            <a:tbl>
              <a:tblPr/>
              <a:tblGrid>
                <a:gridCol w="2248318">
                  <a:extLst>
                    <a:ext uri="{9D8B030D-6E8A-4147-A177-3AD203B41FA5}">
                      <a16:colId xmlns:a16="http://schemas.microsoft.com/office/drawing/2014/main" val="55622845"/>
                    </a:ext>
                  </a:extLst>
                </a:gridCol>
                <a:gridCol w="1346583">
                  <a:extLst>
                    <a:ext uri="{9D8B030D-6E8A-4147-A177-3AD203B41FA5}">
                      <a16:colId xmlns:a16="http://schemas.microsoft.com/office/drawing/2014/main" val="2599601650"/>
                    </a:ext>
                  </a:extLst>
                </a:gridCol>
                <a:gridCol w="4206633">
                  <a:extLst>
                    <a:ext uri="{9D8B030D-6E8A-4147-A177-3AD203B41FA5}">
                      <a16:colId xmlns:a16="http://schemas.microsoft.com/office/drawing/2014/main" val="326460009"/>
                    </a:ext>
                  </a:extLst>
                </a:gridCol>
                <a:gridCol w="3054694">
                  <a:extLst>
                    <a:ext uri="{9D8B030D-6E8A-4147-A177-3AD203B41FA5}">
                      <a16:colId xmlns:a16="http://schemas.microsoft.com/office/drawing/2014/main" val="2168225030"/>
                    </a:ext>
                  </a:extLst>
                </a:gridCol>
              </a:tblGrid>
              <a:tr h="188144">
                <a:tc gridSpan="4">
                  <a:txBody>
                    <a:bodyPr/>
                    <a:lstStyle/>
                    <a:p>
                      <a:r>
                        <a:rPr lang="de-DE" sz="1300" dirty="0"/>
                        <a:t>MPEG-4 Part 12 / JPEG 2000 Part 12 </a:t>
                      </a:r>
                      <a:r>
                        <a:rPr lang="de-DE" sz="1300" dirty="0" err="1"/>
                        <a:t>editions</a:t>
                      </a:r>
                      <a:endParaRPr lang="de-DE" sz="1300" dirty="0"/>
                    </a:p>
                  </a:txBody>
                  <a:tcPr marL="66415" marR="66415" marT="33207" marB="33207" anchor="ctr">
                    <a:solidFill>
                      <a:srgbClr val="F8F9FA"/>
                    </a:solidFill>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277938287"/>
                  </a:ext>
                </a:extLst>
              </a:tr>
              <a:tr h="329251">
                <a:tc>
                  <a:txBody>
                    <a:bodyPr/>
                    <a:lstStyle/>
                    <a:p>
                      <a:pPr algn="ctr"/>
                      <a:r>
                        <a:rPr lang="de-DE" sz="1300">
                          <a:effectLst/>
                        </a:rPr>
                        <a:t>Edition</a:t>
                      </a:r>
                    </a:p>
                  </a:txBody>
                  <a:tcPr marL="66415" marR="145282"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B w="9525" cap="flat" cmpd="sng" algn="ctr">
                      <a:solidFill>
                        <a:srgbClr val="A2A9B1"/>
                      </a:solidFill>
                      <a:prstDash val="solid"/>
                      <a:round/>
                      <a:headEnd type="none" w="med" len="med"/>
                      <a:tailEnd type="none" w="med" len="med"/>
                    </a:lnB>
                    <a:solidFill>
                      <a:srgbClr val="EAECF0"/>
                    </a:solidFill>
                  </a:tcPr>
                </a:tc>
                <a:tc>
                  <a:txBody>
                    <a:bodyPr/>
                    <a:lstStyle/>
                    <a:p>
                      <a:pPr algn="ctr"/>
                      <a:r>
                        <a:rPr lang="de-DE" sz="1300" dirty="0">
                          <a:effectLst/>
                        </a:rPr>
                        <a:t>Release date</a:t>
                      </a:r>
                    </a:p>
                  </a:txBody>
                  <a:tcPr marL="66415" marR="145282"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ctr"/>
                      <a:r>
                        <a:rPr lang="de-DE" sz="1300" dirty="0">
                          <a:effectLst/>
                        </a:rPr>
                        <a:t>Standard</a:t>
                      </a:r>
                    </a:p>
                  </a:txBody>
                  <a:tcPr marL="66415" marR="145282"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B w="9525" cap="flat" cmpd="sng" algn="ctr">
                      <a:solidFill>
                        <a:srgbClr val="A2A9B1"/>
                      </a:solidFill>
                      <a:prstDash val="solid"/>
                      <a:round/>
                      <a:headEnd type="none" w="med" len="med"/>
                      <a:tailEnd type="none" w="med" len="med"/>
                    </a:lnB>
                    <a:solidFill>
                      <a:srgbClr val="EAECF0"/>
                    </a:solidFill>
                  </a:tcPr>
                </a:tc>
                <a:tc>
                  <a:txBody>
                    <a:bodyPr/>
                    <a:lstStyle/>
                    <a:p>
                      <a:pPr algn="ctr"/>
                      <a:r>
                        <a:rPr lang="de-DE" sz="1300" dirty="0">
                          <a:effectLst/>
                        </a:rPr>
                        <a:t>Main Features</a:t>
                      </a:r>
                    </a:p>
                  </a:txBody>
                  <a:tcPr marL="66415" marR="145282"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extLst>
                  <a:ext uri="{0D108BD9-81ED-4DB2-BD59-A6C34878D82A}">
                    <a16:rowId xmlns:a16="http://schemas.microsoft.com/office/drawing/2014/main" val="1029724012"/>
                  </a:ext>
                </a:extLst>
              </a:tr>
              <a:tr h="470359">
                <a:tc>
                  <a:txBody>
                    <a:bodyPr/>
                    <a:lstStyle/>
                    <a:p>
                      <a:r>
                        <a:rPr lang="de-DE" sz="1300">
                          <a:effectLst/>
                        </a:rPr>
                        <a:t>First edition</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2004</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it-IT" sz="1300">
                          <a:effectLst/>
                        </a:rPr>
                        <a:t>ISO/IEC 14496-12:2004, ISO/IEC 15444-12:2004</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Initial </a:t>
                      </a:r>
                      <a:r>
                        <a:rPr lang="de-DE" sz="1300" dirty="0" err="1">
                          <a:effectLst/>
                        </a:rPr>
                        <a:t>base</a:t>
                      </a:r>
                      <a:r>
                        <a:rPr lang="de-DE" sz="1300" dirty="0">
                          <a:effectLst/>
                        </a:rPr>
                        <a:t> </a:t>
                      </a:r>
                      <a:r>
                        <a:rPr lang="de-DE" sz="1300" dirty="0" err="1">
                          <a:effectLst/>
                        </a:rPr>
                        <a:t>spec</a:t>
                      </a:r>
                      <a:endParaRPr lang="de-DE" sz="1300" dirty="0">
                        <a:effectLst/>
                      </a:endParaRP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810884504"/>
                  </a:ext>
                </a:extLst>
              </a:tr>
              <a:tr h="470359">
                <a:tc>
                  <a:txBody>
                    <a:bodyPr/>
                    <a:lstStyle/>
                    <a:p>
                      <a:r>
                        <a:rPr lang="de-DE" sz="1300">
                          <a:effectLst/>
                        </a:rPr>
                        <a:t>Second edition</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2005</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it-IT" sz="1300">
                          <a:effectLst/>
                        </a:rPr>
                        <a:t>ISO/IEC 14496-12:2005, ISO/IEC 15444-12:2005</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3044901109"/>
                  </a:ext>
                </a:extLst>
              </a:tr>
              <a:tr h="470359">
                <a:tc>
                  <a:txBody>
                    <a:bodyPr/>
                    <a:lstStyle/>
                    <a:p>
                      <a:r>
                        <a:rPr lang="de-DE" sz="1300">
                          <a:effectLst/>
                        </a:rPr>
                        <a:t>Third edition</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2008</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it-IT" sz="1300">
                          <a:effectLst/>
                        </a:rPr>
                        <a:t>ISO/IEC 14496-12:2008, ISO/IEC 15444-12:2008</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845316391"/>
                  </a:ext>
                </a:extLst>
              </a:tr>
              <a:tr h="470359">
                <a:tc>
                  <a:txBody>
                    <a:bodyPr/>
                    <a:lstStyle/>
                    <a:p>
                      <a:r>
                        <a:rPr lang="de-DE" sz="1300">
                          <a:effectLst/>
                        </a:rPr>
                        <a:t>Fourth edition</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2012</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it-IT" sz="1300">
                          <a:effectLst/>
                        </a:rPr>
                        <a:t>ISO/IEC 14496-12:2012, ISO/IEC 15444-12:2012</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Font </a:t>
                      </a:r>
                      <a:r>
                        <a:rPr lang="de-DE" sz="1300" dirty="0" err="1">
                          <a:effectLst/>
                        </a:rPr>
                        <a:t>streams</a:t>
                      </a:r>
                      <a:r>
                        <a:rPr lang="de-DE" sz="1300" dirty="0">
                          <a:effectLst/>
                        </a:rPr>
                        <a:t>, </a:t>
                      </a:r>
                      <a:r>
                        <a:rPr lang="de-DE" sz="1300" dirty="0" err="1">
                          <a:effectLst/>
                        </a:rPr>
                        <a:t>subtracks</a:t>
                      </a:r>
                      <a:r>
                        <a:rPr lang="de-DE" sz="1300" dirty="0">
                          <a:effectLst/>
                        </a:rPr>
                        <a:t> and </a:t>
                      </a:r>
                      <a:r>
                        <a:rPr lang="de-DE" sz="1300" dirty="0" err="1">
                          <a:effectLst/>
                        </a:rPr>
                        <a:t>colors</a:t>
                      </a:r>
                      <a:r>
                        <a:rPr lang="de-DE" sz="1300" dirty="0">
                          <a:effectLst/>
                        </a:rPr>
                        <a:t>, DASH, </a:t>
                      </a:r>
                      <a:r>
                        <a:rPr lang="de-DE" sz="1300" dirty="0" err="1">
                          <a:effectLst/>
                        </a:rPr>
                        <a:t>reception</a:t>
                      </a:r>
                      <a:r>
                        <a:rPr lang="de-DE" sz="1300" dirty="0">
                          <a:effectLst/>
                        </a:rPr>
                        <a:t> </a:t>
                      </a:r>
                      <a:r>
                        <a:rPr lang="de-DE" sz="1300" dirty="0" err="1">
                          <a:effectLst/>
                        </a:rPr>
                        <a:t>hint</a:t>
                      </a:r>
                      <a:r>
                        <a:rPr lang="de-DE" sz="1300" dirty="0">
                          <a:effectLst/>
                        </a:rPr>
                        <a:t> </a:t>
                      </a:r>
                      <a:r>
                        <a:rPr lang="de-DE" sz="1300" dirty="0" err="1">
                          <a:effectLst/>
                        </a:rPr>
                        <a:t>tracks</a:t>
                      </a:r>
                      <a:endParaRPr lang="de-DE" sz="1300" dirty="0">
                        <a:effectLst/>
                      </a:endParaRP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58389273"/>
                  </a:ext>
                </a:extLst>
              </a:tr>
              <a:tr h="470359">
                <a:tc>
                  <a:txBody>
                    <a:bodyPr/>
                    <a:lstStyle/>
                    <a:p>
                      <a:r>
                        <a:rPr lang="de-DE" sz="1300" dirty="0" err="1">
                          <a:effectLst/>
                        </a:rPr>
                        <a:t>Fifth</a:t>
                      </a:r>
                      <a:r>
                        <a:rPr lang="de-DE" sz="1300" dirty="0">
                          <a:effectLst/>
                        </a:rPr>
                        <a:t> </a:t>
                      </a:r>
                      <a:r>
                        <a:rPr lang="de-DE" sz="1300" dirty="0" err="1">
                          <a:effectLst/>
                        </a:rPr>
                        <a:t>edition</a:t>
                      </a:r>
                      <a:endParaRPr lang="de-DE" sz="1300" dirty="0">
                        <a:effectLst/>
                      </a:endParaRP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2015</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it-IT" sz="1300">
                          <a:effectLst/>
                        </a:rPr>
                        <a:t>ISO/IEC 14496-12:2015, ISO/IEC 15444-12:2015</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err="1"/>
                        <a:t>Timed</a:t>
                      </a:r>
                      <a:r>
                        <a:rPr lang="de-DE" sz="1300" dirty="0"/>
                        <a:t> </a:t>
                      </a:r>
                      <a:r>
                        <a:rPr lang="de-DE" sz="1300" dirty="0" err="1"/>
                        <a:t>text</a:t>
                      </a:r>
                      <a:r>
                        <a:rPr lang="de-DE" sz="1300" dirty="0"/>
                        <a:t> and </a:t>
                      </a:r>
                      <a:r>
                        <a:rPr lang="de-DE" sz="1300" dirty="0" err="1"/>
                        <a:t>better</a:t>
                      </a:r>
                      <a:r>
                        <a:rPr lang="de-DE" sz="1300" dirty="0"/>
                        <a:t> </a:t>
                      </a:r>
                      <a:r>
                        <a:rPr lang="de-DE" sz="1300" dirty="0" err="1"/>
                        <a:t>audio</a:t>
                      </a:r>
                      <a:endParaRPr lang="de-DE" sz="1300" dirty="0"/>
                    </a:p>
                  </a:txBody>
                  <a:tcPr marL="66415" marR="66415" marT="33207" marB="33207">
                    <a:lnL w="9525" cap="flat" cmpd="sng" algn="ctr">
                      <a:solidFill>
                        <a:srgbClr val="A2A9B1"/>
                      </a:solidFill>
                      <a:prstDash val="solid"/>
                      <a:round/>
                      <a:headEnd type="none" w="med" len="med"/>
                      <a:tailEnd type="none" w="med" len="med"/>
                    </a:lnL>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tcPr>
                </a:tc>
                <a:extLst>
                  <a:ext uri="{0D108BD9-81ED-4DB2-BD59-A6C34878D82A}">
                    <a16:rowId xmlns:a16="http://schemas.microsoft.com/office/drawing/2014/main" val="2955938874"/>
                  </a:ext>
                </a:extLst>
              </a:tr>
              <a:tr h="470359">
                <a:tc>
                  <a:txBody>
                    <a:bodyPr/>
                    <a:lstStyle/>
                    <a:p>
                      <a:r>
                        <a:rPr lang="de-DE" sz="1300" dirty="0" err="1">
                          <a:effectLst/>
                        </a:rPr>
                        <a:t>Sixth</a:t>
                      </a:r>
                      <a:r>
                        <a:rPr lang="de-DE" sz="1300" dirty="0">
                          <a:effectLst/>
                        </a:rPr>
                        <a:t> </a:t>
                      </a:r>
                      <a:r>
                        <a:rPr lang="de-DE" sz="1300" dirty="0" err="1">
                          <a:effectLst/>
                        </a:rPr>
                        <a:t>edition</a:t>
                      </a:r>
                      <a:endParaRPr lang="de-DE" sz="1300" dirty="0">
                        <a:effectLst/>
                      </a:endParaRP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effectLst/>
                        </a:rPr>
                        <a:t>2018 (</a:t>
                      </a:r>
                      <a:r>
                        <a:rPr lang="de-DE" sz="1300" dirty="0" err="1">
                          <a:effectLst/>
                        </a:rPr>
                        <a:t>expected</a:t>
                      </a:r>
                      <a:r>
                        <a:rPr lang="de-DE" sz="1300" dirty="0">
                          <a:effectLst/>
                        </a:rPr>
                        <a:t>)</a:t>
                      </a: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endParaRPr lang="it-IT" sz="1300" dirty="0">
                        <a:effectLst/>
                      </a:endParaRPr>
                    </a:p>
                  </a:txBody>
                  <a:tcPr marL="66415" marR="66415" marT="33207" marB="33207"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de-DE" sz="1300" dirty="0"/>
                        <a:t>DRC and HEIF</a:t>
                      </a:r>
                    </a:p>
                  </a:txBody>
                  <a:tcPr marL="66415" marR="66415" marT="33207" marB="33207">
                    <a:lnL w="9525" cap="flat" cmpd="sng" algn="ctr">
                      <a:solidFill>
                        <a:srgbClr val="A2A9B1"/>
                      </a:solidFill>
                      <a:prstDash val="solid"/>
                      <a:round/>
                      <a:headEnd type="none" w="med" len="med"/>
                      <a:tailEnd type="none" w="med" len="med"/>
                    </a:lnL>
                    <a:lnT w="9525" cap="flat" cmpd="sng" algn="ctr">
                      <a:solidFill>
                        <a:srgbClr val="A2A9B1"/>
                      </a:solidFill>
                      <a:prstDash val="solid"/>
                      <a:round/>
                      <a:headEnd type="none" w="med" len="med"/>
                      <a:tailEnd type="none" w="med" len="med"/>
                    </a:lnT>
                  </a:tcPr>
                </a:tc>
                <a:extLst>
                  <a:ext uri="{0D108BD9-81ED-4DB2-BD59-A6C34878D82A}">
                    <a16:rowId xmlns:a16="http://schemas.microsoft.com/office/drawing/2014/main" val="1208589348"/>
                  </a:ext>
                </a:extLst>
              </a:tr>
            </a:tbl>
          </a:graphicData>
        </a:graphic>
      </p:graphicFrame>
      <p:sp>
        <p:nvSpPr>
          <p:cNvPr id="3" name="TextBox 2">
            <a:extLst>
              <a:ext uri="{FF2B5EF4-FFF2-40B4-BE49-F238E27FC236}">
                <a16:creationId xmlns:a16="http://schemas.microsoft.com/office/drawing/2014/main" id="{E9E4320D-AF42-4B80-8E54-2066F084807F}"/>
              </a:ext>
            </a:extLst>
          </p:cNvPr>
          <p:cNvSpPr txBox="1"/>
          <p:nvPr/>
        </p:nvSpPr>
        <p:spPr>
          <a:xfrm>
            <a:off x="1533525" y="6010275"/>
            <a:ext cx="4970528" cy="369332"/>
          </a:xfrm>
          <a:prstGeom prst="rect">
            <a:avLst/>
          </a:prstGeom>
          <a:noFill/>
        </p:spPr>
        <p:txBody>
          <a:bodyPr wrap="none" rtlCol="0">
            <a:spAutoFit/>
          </a:bodyPr>
          <a:lstStyle/>
          <a:p>
            <a:r>
              <a:rPr lang="de-DE" dirty="0"/>
              <a:t>Supported </a:t>
            </a:r>
            <a:r>
              <a:rPr lang="de-DE" dirty="0" err="1"/>
              <a:t>by</a:t>
            </a:r>
            <a:r>
              <a:rPr lang="de-DE" dirty="0"/>
              <a:t> Amendments and </a:t>
            </a:r>
            <a:r>
              <a:rPr lang="de-DE" dirty="0" err="1"/>
              <a:t>Corrigendas</a:t>
            </a:r>
            <a:endParaRPr lang="de-DE" dirty="0"/>
          </a:p>
        </p:txBody>
      </p:sp>
    </p:spTree>
    <p:extLst>
      <p:ext uri="{BB962C8B-B14F-4D97-AF65-F5344CB8AC3E}">
        <p14:creationId xmlns:p14="http://schemas.microsoft.com/office/powerpoint/2010/main" val="1185521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44FC10B2-BCD5-46E2-A2E0-F714BE70C5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92C2962D-5AA6-4EB0-9A2C-F385BF76A2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5196A65C-A88E-4E6C-9882-A77D52FCE4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a:extLst>
              <a:ext uri="{FF2B5EF4-FFF2-40B4-BE49-F238E27FC236}">
                <a16:creationId xmlns:a16="http://schemas.microsoft.com/office/drawing/2014/main" id="{9D656BC9-D198-47EB-BF65-7B922CED418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80" name="Oval 79">
              <a:extLst>
                <a:ext uri="{FF2B5EF4-FFF2-40B4-BE49-F238E27FC236}">
                  <a16:creationId xmlns:a16="http://schemas.microsoft.com/office/drawing/2014/main" id="{9C92DB27-596D-48D1-BB72-94081C9C1E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81" name="Oval 80">
              <a:extLst>
                <a:ext uri="{FF2B5EF4-FFF2-40B4-BE49-F238E27FC236}">
                  <a16:creationId xmlns:a16="http://schemas.microsoft.com/office/drawing/2014/main" id="{9AF33BFF-A87A-4022-BFF0-6C6E10173D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83" name="Rectangle 82">
            <a:extLst>
              <a:ext uri="{FF2B5EF4-FFF2-40B4-BE49-F238E27FC236}">
                <a16:creationId xmlns:a16="http://schemas.microsoft.com/office/drawing/2014/main" id="{8363C3DA-5063-4048-965B-F5FDB35CC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5" name="Rectangle 84">
            <a:extLst>
              <a:ext uri="{FF2B5EF4-FFF2-40B4-BE49-F238E27FC236}">
                <a16:creationId xmlns:a16="http://schemas.microsoft.com/office/drawing/2014/main" id="{4BE79ECB-20D1-486E-B39D-0F98D69BE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E2F1DBD8-7930-4EF6-AF8F-F6A674303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7B79D22-7240-4311-9C6E-ED6786B0C54A}"/>
              </a:ext>
            </a:extLst>
          </p:cNvPr>
          <p:cNvSpPr>
            <a:spLocks noGrp="1"/>
          </p:cNvSpPr>
          <p:nvPr>
            <p:ph type="title"/>
          </p:nvPr>
        </p:nvSpPr>
        <p:spPr>
          <a:xfrm>
            <a:off x="8200102" y="1432223"/>
            <a:ext cx="2818417" cy="3357976"/>
          </a:xfrm>
        </p:spPr>
        <p:txBody>
          <a:bodyPr vert="horz" lIns="91440" tIns="45720" rIns="91440" bIns="45720" rtlCol="0" anchor="ctr">
            <a:normAutofit/>
          </a:bodyPr>
          <a:lstStyle/>
          <a:p>
            <a:pPr algn="ctr">
              <a:lnSpc>
                <a:spcPct val="80000"/>
              </a:lnSpc>
            </a:pPr>
            <a:r>
              <a:rPr lang="en-US" sz="6000" kern="1200" cap="all" baseline="0" dirty="0">
                <a:blipFill dpi="0" rotWithShape="1">
                  <a:blip r:embed="rId4">
                    <a:extLst/>
                  </a:blip>
                  <a:srcRect/>
                  <a:tile tx="6350" ty="-127000" sx="65000" sy="64000" flip="none" algn="tl"/>
                </a:blipFill>
                <a:latin typeface="+mj-lt"/>
                <a:ea typeface="+mj-ea"/>
                <a:cs typeface="+mj-cs"/>
              </a:rPr>
              <a:t>The Whole Suite</a:t>
            </a:r>
          </a:p>
        </p:txBody>
      </p:sp>
      <p:pic>
        <p:nvPicPr>
          <p:cNvPr id="4100" name="Picture 4" descr="https://mpeg.chiariglione.org/sites/default/files/ISOBMFF_0.png">
            <a:extLst>
              <a:ext uri="{FF2B5EF4-FFF2-40B4-BE49-F238E27FC236}">
                <a16:creationId xmlns:a16="http://schemas.microsoft.com/office/drawing/2014/main" id="{BE2E1D48-80D2-49E5-9FBF-FD900831304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7127" r="-3" b="-3"/>
          <a:stretch/>
        </p:blipFill>
        <p:spPr bwMode="auto">
          <a:xfrm>
            <a:off x="920833" y="1328839"/>
            <a:ext cx="6647395" cy="4131686"/>
          </a:xfrm>
          <a:prstGeom prst="rect">
            <a:avLst/>
          </a:prstGeom>
          <a:noFill/>
          <a:extLst>
            <a:ext uri="{909E8E84-426E-40DD-AFC4-6F175D3DCCD1}">
              <a14:hiddenFill xmlns:a14="http://schemas.microsoft.com/office/drawing/2010/main">
                <a:solidFill>
                  <a:srgbClr val="FFFFFF"/>
                </a:solidFill>
              </a14:hiddenFill>
            </a:ext>
          </a:extLst>
        </p:spPr>
      </p:pic>
      <p:sp>
        <p:nvSpPr>
          <p:cNvPr id="89" name="Rectangle 88">
            <a:extLst>
              <a:ext uri="{FF2B5EF4-FFF2-40B4-BE49-F238E27FC236}">
                <a16:creationId xmlns:a16="http://schemas.microsoft.com/office/drawing/2014/main" id="{F39044D3-8725-4D57-BD64-A96E7C271A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oup 90">
            <a:extLst>
              <a:ext uri="{FF2B5EF4-FFF2-40B4-BE49-F238E27FC236}">
                <a16:creationId xmlns:a16="http://schemas.microsoft.com/office/drawing/2014/main" id="{8DCC089B-F750-4C12-822F-DF53F4DD36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85338" y="4460675"/>
            <a:chExt cx="1080904" cy="1080902"/>
          </a:xfrm>
        </p:grpSpPr>
        <p:sp>
          <p:nvSpPr>
            <p:cNvPr id="92" name="Oval 91">
              <a:extLst>
                <a:ext uri="{FF2B5EF4-FFF2-40B4-BE49-F238E27FC236}">
                  <a16:creationId xmlns:a16="http://schemas.microsoft.com/office/drawing/2014/main" id="{3CDC7132-9021-4F21-AE5A-9B9B90C982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3" name="Oval 92">
              <a:extLst>
                <a:ext uri="{FF2B5EF4-FFF2-40B4-BE49-F238E27FC236}">
                  <a16:creationId xmlns:a16="http://schemas.microsoft.com/office/drawing/2014/main" id="{00D011B8-BF69-4B6B-B3D2-F1BA771086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4" name="Rectangle 3">
            <a:extLst>
              <a:ext uri="{FF2B5EF4-FFF2-40B4-BE49-F238E27FC236}">
                <a16:creationId xmlns:a16="http://schemas.microsoft.com/office/drawing/2014/main" id="{642644C1-57E0-43AE-A6B0-E9D33C1A4BC7}"/>
              </a:ext>
            </a:extLst>
          </p:cNvPr>
          <p:cNvSpPr/>
          <p:nvPr/>
        </p:nvSpPr>
        <p:spPr>
          <a:xfrm>
            <a:off x="150445" y="2935627"/>
            <a:ext cx="1284745" cy="113329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00" dirty="0"/>
              <a:t>Timed text and other visual overlays in ISO base media file format</a:t>
            </a:r>
          </a:p>
          <a:p>
            <a:pPr algn="ctr"/>
            <a:r>
              <a:rPr lang="en-US" sz="1000" dirty="0"/>
              <a:t>(14496-30)</a:t>
            </a:r>
          </a:p>
        </p:txBody>
      </p:sp>
      <p:cxnSp>
        <p:nvCxnSpPr>
          <p:cNvPr id="6" name="Straight Arrow Connector 5">
            <a:extLst>
              <a:ext uri="{FF2B5EF4-FFF2-40B4-BE49-F238E27FC236}">
                <a16:creationId xmlns:a16="http://schemas.microsoft.com/office/drawing/2014/main" id="{C6846848-3C13-43D6-BA42-3FB79B39D9E5}"/>
              </a:ext>
            </a:extLst>
          </p:cNvPr>
          <p:cNvCxnSpPr>
            <a:cxnSpLocks/>
            <a:endCxn id="4" idx="0"/>
          </p:cNvCxnSpPr>
          <p:nvPr/>
        </p:nvCxnSpPr>
        <p:spPr>
          <a:xfrm flipH="1">
            <a:off x="792818" y="2558304"/>
            <a:ext cx="2369832" cy="37732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0" name="Rectangle 9">
            <a:extLst>
              <a:ext uri="{FF2B5EF4-FFF2-40B4-BE49-F238E27FC236}">
                <a16:creationId xmlns:a16="http://schemas.microsoft.com/office/drawing/2014/main" id="{12A5D1BE-09F6-425A-ABD8-F0762686A2AB}"/>
              </a:ext>
            </a:extLst>
          </p:cNvPr>
          <p:cNvSpPr/>
          <p:nvPr/>
        </p:nvSpPr>
        <p:spPr>
          <a:xfrm>
            <a:off x="374665" y="5027512"/>
            <a:ext cx="1577131" cy="37036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1400" dirty="0"/>
              <a:t>CMAF</a:t>
            </a:r>
          </a:p>
          <a:p>
            <a:pPr algn="ctr"/>
            <a:r>
              <a:rPr lang="de-DE" sz="1400" dirty="0"/>
              <a:t>23000-19</a:t>
            </a:r>
          </a:p>
        </p:txBody>
      </p:sp>
      <p:sp>
        <p:nvSpPr>
          <p:cNvPr id="25" name="Rectangle 24">
            <a:extLst>
              <a:ext uri="{FF2B5EF4-FFF2-40B4-BE49-F238E27FC236}">
                <a16:creationId xmlns:a16="http://schemas.microsoft.com/office/drawing/2014/main" id="{FA227CC2-D767-49F8-B68D-FB6364712A75}"/>
              </a:ext>
            </a:extLst>
          </p:cNvPr>
          <p:cNvSpPr/>
          <p:nvPr/>
        </p:nvSpPr>
        <p:spPr>
          <a:xfrm>
            <a:off x="2374084" y="5027511"/>
            <a:ext cx="1577131" cy="37036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1400" dirty="0"/>
              <a:t>DASH</a:t>
            </a:r>
          </a:p>
          <a:p>
            <a:pPr algn="ctr"/>
            <a:r>
              <a:rPr lang="de-DE" sz="1400" dirty="0"/>
              <a:t>23009-1</a:t>
            </a:r>
          </a:p>
        </p:txBody>
      </p:sp>
      <p:sp>
        <p:nvSpPr>
          <p:cNvPr id="26" name="Rectangle 25">
            <a:extLst>
              <a:ext uri="{FF2B5EF4-FFF2-40B4-BE49-F238E27FC236}">
                <a16:creationId xmlns:a16="http://schemas.microsoft.com/office/drawing/2014/main" id="{0BC49A5B-B45F-46D5-9804-5EBAA66F19DA}"/>
              </a:ext>
            </a:extLst>
          </p:cNvPr>
          <p:cNvSpPr/>
          <p:nvPr/>
        </p:nvSpPr>
        <p:spPr>
          <a:xfrm>
            <a:off x="4373503" y="5027511"/>
            <a:ext cx="1577131" cy="37036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1400" dirty="0"/>
              <a:t>MMT</a:t>
            </a:r>
          </a:p>
          <a:p>
            <a:pPr algn="ctr"/>
            <a:r>
              <a:rPr lang="de-DE" sz="1400" dirty="0"/>
              <a:t>23008-1</a:t>
            </a:r>
          </a:p>
        </p:txBody>
      </p:sp>
      <p:sp>
        <p:nvSpPr>
          <p:cNvPr id="27" name="Rectangle 26">
            <a:extLst>
              <a:ext uri="{FF2B5EF4-FFF2-40B4-BE49-F238E27FC236}">
                <a16:creationId xmlns:a16="http://schemas.microsoft.com/office/drawing/2014/main" id="{E0567A16-23B8-427C-B2EC-1E3DF405DE3C}"/>
              </a:ext>
            </a:extLst>
          </p:cNvPr>
          <p:cNvSpPr/>
          <p:nvPr/>
        </p:nvSpPr>
        <p:spPr>
          <a:xfrm>
            <a:off x="6241368" y="5020903"/>
            <a:ext cx="1577131" cy="37036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1400" dirty="0"/>
              <a:t>OMAF</a:t>
            </a:r>
          </a:p>
          <a:p>
            <a:pPr algn="ctr"/>
            <a:r>
              <a:rPr lang="de-DE" sz="1400" dirty="0"/>
              <a:t>23090-2</a:t>
            </a:r>
          </a:p>
        </p:txBody>
      </p:sp>
      <p:sp>
        <p:nvSpPr>
          <p:cNvPr id="28" name="Rectangle 27">
            <a:extLst>
              <a:ext uri="{FF2B5EF4-FFF2-40B4-BE49-F238E27FC236}">
                <a16:creationId xmlns:a16="http://schemas.microsoft.com/office/drawing/2014/main" id="{230CDE68-2AB2-40A5-B5EB-000F0DBFD17F}"/>
              </a:ext>
            </a:extLst>
          </p:cNvPr>
          <p:cNvSpPr/>
          <p:nvPr/>
        </p:nvSpPr>
        <p:spPr>
          <a:xfrm>
            <a:off x="7370892" y="3215314"/>
            <a:ext cx="1284745" cy="113329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00" dirty="0"/>
              <a:t>Common encryption in ISO base media file format files</a:t>
            </a:r>
          </a:p>
          <a:p>
            <a:pPr algn="ctr"/>
            <a:r>
              <a:rPr lang="en-US" sz="1000" dirty="0"/>
              <a:t>(23001-7)</a:t>
            </a:r>
          </a:p>
        </p:txBody>
      </p:sp>
      <p:cxnSp>
        <p:nvCxnSpPr>
          <p:cNvPr id="29" name="Straight Arrow Connector 28">
            <a:extLst>
              <a:ext uri="{FF2B5EF4-FFF2-40B4-BE49-F238E27FC236}">
                <a16:creationId xmlns:a16="http://schemas.microsoft.com/office/drawing/2014/main" id="{1F5B24CF-E443-42B2-97DA-24E4C0EB141E}"/>
              </a:ext>
            </a:extLst>
          </p:cNvPr>
          <p:cNvCxnSpPr>
            <a:cxnSpLocks/>
            <a:endCxn id="28" idx="0"/>
          </p:cNvCxnSpPr>
          <p:nvPr/>
        </p:nvCxnSpPr>
        <p:spPr>
          <a:xfrm>
            <a:off x="4999840" y="2566263"/>
            <a:ext cx="3013425" cy="649051"/>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559718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F3F42-E2E8-4BD6-9F69-8C5A83E26B3C}"/>
              </a:ext>
            </a:extLst>
          </p:cNvPr>
          <p:cNvSpPr>
            <a:spLocks noGrp="1"/>
          </p:cNvSpPr>
          <p:nvPr>
            <p:ph type="title"/>
          </p:nvPr>
        </p:nvSpPr>
        <p:spPr/>
        <p:txBody>
          <a:bodyPr/>
          <a:lstStyle/>
          <a:p>
            <a:r>
              <a:rPr lang="de-DE" dirty="0" err="1"/>
              <a:t>Structures</a:t>
            </a:r>
            <a:r>
              <a:rPr lang="de-DE" dirty="0"/>
              <a:t> </a:t>
            </a:r>
            <a:r>
              <a:rPr lang="de-DE" dirty="0" err="1"/>
              <a:t>And</a:t>
            </a:r>
            <a:r>
              <a:rPr lang="de-DE" dirty="0"/>
              <a:t> </a:t>
            </a:r>
            <a:r>
              <a:rPr lang="de-DE" dirty="0" err="1"/>
              <a:t>Princ</a:t>
            </a:r>
            <a:r>
              <a:rPr lang="en-US" dirty="0"/>
              <a:t>I</a:t>
            </a:r>
            <a:r>
              <a:rPr lang="de-DE" dirty="0" err="1"/>
              <a:t>ples</a:t>
            </a:r>
            <a:endParaRPr lang="de-DE" dirty="0"/>
          </a:p>
        </p:txBody>
      </p:sp>
      <p:sp>
        <p:nvSpPr>
          <p:cNvPr id="3" name="Text Placeholder 2">
            <a:extLst>
              <a:ext uri="{FF2B5EF4-FFF2-40B4-BE49-F238E27FC236}">
                <a16:creationId xmlns:a16="http://schemas.microsoft.com/office/drawing/2014/main" id="{741C59B4-EA86-4CEB-A594-3798AB96384C}"/>
              </a:ext>
            </a:extLst>
          </p:cNvPr>
          <p:cNvSpPr>
            <a:spLocks noGrp="1"/>
          </p:cNvSpPr>
          <p:nvPr>
            <p:ph type="body" idx="1"/>
          </p:nvPr>
        </p:nvSpPr>
        <p:spPr/>
        <p:txBody>
          <a:bodyPr/>
          <a:lstStyle/>
          <a:p>
            <a:r>
              <a:rPr lang="de-DE" dirty="0"/>
              <a:t>Logical, Timing and </a:t>
            </a:r>
            <a:r>
              <a:rPr lang="de-DE" dirty="0" err="1"/>
              <a:t>Physical</a:t>
            </a:r>
            <a:r>
              <a:rPr lang="de-DE" dirty="0"/>
              <a:t> </a:t>
            </a:r>
            <a:r>
              <a:rPr lang="de-DE" dirty="0" err="1"/>
              <a:t>Structures</a:t>
            </a:r>
            <a:endParaRPr lang="de-DE" dirty="0"/>
          </a:p>
        </p:txBody>
      </p:sp>
    </p:spTree>
    <p:extLst>
      <p:ext uri="{BB962C8B-B14F-4D97-AF65-F5344CB8AC3E}">
        <p14:creationId xmlns:p14="http://schemas.microsoft.com/office/powerpoint/2010/main" val="3416833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630387E-1205-449F-850E-6A8A9C05C9DA}"/>
              </a:ext>
            </a:extLst>
          </p:cNvPr>
          <p:cNvSpPr>
            <a:spLocks noGrp="1"/>
          </p:cNvSpPr>
          <p:nvPr>
            <p:ph type="title"/>
          </p:nvPr>
        </p:nvSpPr>
        <p:spPr/>
        <p:txBody>
          <a:bodyPr/>
          <a:lstStyle/>
          <a:p>
            <a:r>
              <a:rPr lang="de-DE" dirty="0"/>
              <a:t>Basic </a:t>
            </a:r>
            <a:r>
              <a:rPr lang="de-DE" dirty="0" err="1"/>
              <a:t>Structures</a:t>
            </a:r>
            <a:endParaRPr lang="de-DE" dirty="0"/>
          </a:p>
        </p:txBody>
      </p:sp>
      <p:sp>
        <p:nvSpPr>
          <p:cNvPr id="5" name="Content Placeholder 4">
            <a:extLst>
              <a:ext uri="{FF2B5EF4-FFF2-40B4-BE49-F238E27FC236}">
                <a16:creationId xmlns:a16="http://schemas.microsoft.com/office/drawing/2014/main" id="{9CF2FC83-664D-4801-9698-2E61CE0FFB15}"/>
              </a:ext>
            </a:extLst>
          </p:cNvPr>
          <p:cNvSpPr>
            <a:spLocks noGrp="1"/>
          </p:cNvSpPr>
          <p:nvPr>
            <p:ph idx="1"/>
          </p:nvPr>
        </p:nvSpPr>
        <p:spPr/>
        <p:txBody>
          <a:bodyPr/>
          <a:lstStyle/>
          <a:p>
            <a:r>
              <a:rPr lang="en-US" dirty="0"/>
              <a:t>The files have </a:t>
            </a:r>
          </a:p>
          <a:p>
            <a:pPr lvl="1"/>
            <a:r>
              <a:rPr lang="en-US" dirty="0"/>
              <a:t>a </a:t>
            </a:r>
            <a:r>
              <a:rPr lang="en-US" i="1" dirty="0"/>
              <a:t>logical</a:t>
            </a:r>
            <a:r>
              <a:rPr lang="en-US" dirty="0"/>
              <a:t> structure: a </a:t>
            </a:r>
            <a:r>
              <a:rPr lang="en-US" i="1" dirty="0"/>
              <a:t>movie</a:t>
            </a:r>
            <a:r>
              <a:rPr lang="en-US" dirty="0"/>
              <a:t> that in turn contains a set of time-parallel </a:t>
            </a:r>
            <a:r>
              <a:rPr lang="en-US" i="1" dirty="0"/>
              <a:t>tracks</a:t>
            </a:r>
            <a:r>
              <a:rPr lang="en-US" dirty="0"/>
              <a:t>.</a:t>
            </a:r>
          </a:p>
          <a:p>
            <a:pPr lvl="1"/>
            <a:r>
              <a:rPr lang="en-US" dirty="0"/>
              <a:t>a </a:t>
            </a:r>
            <a:r>
              <a:rPr lang="en-US" i="1" dirty="0"/>
              <a:t>time</a:t>
            </a:r>
            <a:r>
              <a:rPr lang="en-US" dirty="0"/>
              <a:t> structure: the </a:t>
            </a:r>
            <a:r>
              <a:rPr lang="en-US" i="1" dirty="0"/>
              <a:t>tracks</a:t>
            </a:r>
            <a:r>
              <a:rPr lang="en-US" dirty="0"/>
              <a:t> contain sequences of </a:t>
            </a:r>
            <a:r>
              <a:rPr lang="en-US" i="1" dirty="0"/>
              <a:t>samples</a:t>
            </a:r>
            <a:r>
              <a:rPr lang="en-US" dirty="0"/>
              <a:t> in time, and those sequences are mapped into the timeline of the overall movie by optional </a:t>
            </a:r>
            <a:r>
              <a:rPr lang="en-US" i="1" dirty="0"/>
              <a:t>edit lists</a:t>
            </a:r>
            <a:r>
              <a:rPr lang="en-US" dirty="0"/>
              <a:t>.</a:t>
            </a:r>
          </a:p>
          <a:p>
            <a:pPr lvl="1"/>
            <a:r>
              <a:rPr lang="en-US" dirty="0"/>
              <a:t>a </a:t>
            </a:r>
            <a:r>
              <a:rPr lang="en-US" i="1" dirty="0"/>
              <a:t>physical</a:t>
            </a:r>
            <a:r>
              <a:rPr lang="en-US" dirty="0"/>
              <a:t> structure; a series of boxes (sometimes called atoms), which have a size and a type.</a:t>
            </a:r>
          </a:p>
          <a:p>
            <a:r>
              <a:rPr lang="en-US" dirty="0"/>
              <a:t>These structures are not required to be coupled. </a:t>
            </a:r>
            <a:endParaRPr lang="de-DE" dirty="0"/>
          </a:p>
          <a:p>
            <a:endParaRPr lang="en-US" dirty="0"/>
          </a:p>
        </p:txBody>
      </p:sp>
    </p:spTree>
    <p:extLst>
      <p:ext uri="{BB962C8B-B14F-4D97-AF65-F5344CB8AC3E}">
        <p14:creationId xmlns:p14="http://schemas.microsoft.com/office/powerpoint/2010/main" val="33805997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3303</Words>
  <Application>Microsoft Office PowerPoint</Application>
  <PresentationFormat>Widescreen</PresentationFormat>
  <Paragraphs>716</Paragraphs>
  <Slides>48</Slides>
  <Notes>0</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64" baseType="lpstr">
      <vt:lpstr>바탕</vt:lpstr>
      <vt:lpstr>MS Mincho</vt:lpstr>
      <vt:lpstr>SimSun</vt:lpstr>
      <vt:lpstr>Arial</vt:lpstr>
      <vt:lpstr>Arial Unicode MS</vt:lpstr>
      <vt:lpstr>Calibri</vt:lpstr>
      <vt:lpstr>Corbel</vt:lpstr>
      <vt:lpstr>Courier New</vt:lpstr>
      <vt:lpstr>Rockwell</vt:lpstr>
      <vt:lpstr>Rockwell Condensed</vt:lpstr>
      <vt:lpstr>Rockwell Extra Bold</vt:lpstr>
      <vt:lpstr>Times</vt:lpstr>
      <vt:lpstr>Times New Roman</vt:lpstr>
      <vt:lpstr>Wingdings</vt:lpstr>
      <vt:lpstr>Wood Type</vt:lpstr>
      <vt:lpstr>Microsoft Visio 2003-2010 Drawing</vt:lpstr>
      <vt:lpstr>INTERNATIONAL ORGANISATION FOR STANDARDISATION ORGANISATION INTERNATIONALE DE NORMALISATION ISO/IEC JTC1/SC29/WG11 CODING OF MOVING PICTURES AND AUDIO   ISO/IEC JTC1/SC29/WG11 MPEG2018/N18093 October 2018, Macau, China</vt:lpstr>
      <vt:lpstr>An Overview of the ISO Base Media File Format</vt:lpstr>
      <vt:lpstr>Overview</vt:lpstr>
      <vt:lpstr>Basics</vt:lpstr>
      <vt:lpstr>History</vt:lpstr>
      <vt:lpstr>Spec Releases 14496-12</vt:lpstr>
      <vt:lpstr>The Whole Suite</vt:lpstr>
      <vt:lpstr>Structures And PrincIples</vt:lpstr>
      <vt:lpstr>Basic Structures</vt:lpstr>
      <vt:lpstr>Logical Structures</vt:lpstr>
      <vt:lpstr>PowerPoint Presentation</vt:lpstr>
      <vt:lpstr>Physical Organization</vt:lpstr>
      <vt:lpstr>TyPical Structure</vt:lpstr>
      <vt:lpstr>Example organization </vt:lpstr>
      <vt:lpstr>Timing Organization</vt:lpstr>
      <vt:lpstr>Decode, Composition and Movie Times</vt:lpstr>
      <vt:lpstr>Metadata – TWO FORMS</vt:lpstr>
      <vt:lpstr>Fragmented movies</vt:lpstr>
      <vt:lpstr>Extensibility</vt:lpstr>
      <vt:lpstr>MPEG Video in Isobmff (14496-15)</vt:lpstr>
      <vt:lpstr>Other Media</vt:lpstr>
      <vt:lpstr>Common Encryption 23001-7</vt:lpstr>
      <vt:lpstr>More than Just A Paper Spec</vt:lpstr>
      <vt:lpstr>MPEG‘s SupportING Tools</vt:lpstr>
      <vt:lpstr>Open Source and Commercial Services</vt:lpstr>
      <vt:lpstr>ISOBMFF and Streaming</vt:lpstr>
      <vt:lpstr>Adaptive Streaming</vt:lpstr>
      <vt:lpstr>Why the File Format for Streaming?</vt:lpstr>
      <vt:lpstr>Example DASH Representation and Segments for ISOBMFF</vt:lpstr>
      <vt:lpstr>Segment Index</vt:lpstr>
      <vt:lpstr>Late Binding</vt:lpstr>
      <vt:lpstr>Events</vt:lpstr>
      <vt:lpstr>Low latency Streaming</vt:lpstr>
      <vt:lpstr>MSE and bytestream Format</vt:lpstr>
      <vt:lpstr>Other APplications</vt:lpstr>
      <vt:lpstr>High Efficiency Image File Format</vt:lpstr>
      <vt:lpstr>Omnidirectional Media Format (OMAF)</vt:lpstr>
      <vt:lpstr>OMAF Signaling in ISO BMFF</vt:lpstr>
      <vt:lpstr>Partial file Format 23001-14</vt:lpstr>
      <vt:lpstr>Crystal Ball</vt:lpstr>
      <vt:lpstr>Web resource Track 23001-15</vt:lpstr>
      <vt:lpstr>Immersive Media in ISO BMFF</vt:lpstr>
      <vt:lpstr>Immersive Cloud Media</vt:lpstr>
      <vt:lpstr>Challenges</vt:lpstr>
      <vt:lpstr>Organization Dimensions:  Immersive Media</vt:lpstr>
      <vt:lpstr>Summary</vt:lpstr>
      <vt:lpstr>Summary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Overview of the ISO Base Media File Format</dc:title>
  <dc:creator>Thomas Stockhammer</dc:creator>
  <cp:lastModifiedBy>Thomas Stockhammer</cp:lastModifiedBy>
  <cp:revision>5</cp:revision>
  <dcterms:created xsi:type="dcterms:W3CDTF">2018-07-31T21:30:26Z</dcterms:created>
  <dcterms:modified xsi:type="dcterms:W3CDTF">2018-10-13T21:53:42Z</dcterms:modified>
</cp:coreProperties>
</file>