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62" r:id="rId4"/>
    <p:sldId id="263" r:id="rId5"/>
    <p:sldId id="260" r:id="rId6"/>
  </p:sldIdLst>
  <p:sldSz cx="12192000" cy="6858000"/>
  <p:notesSz cx="6858000" cy="9144000"/>
  <p:defaultTextStyle>
    <a:defPPr>
      <a:defRPr lang="en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74"/>
  </p:normalViewPr>
  <p:slideViewPr>
    <p:cSldViewPr snapToGrid="0" snapToObjects="1">
      <p:cViewPr varScale="1">
        <p:scale>
          <a:sx n="104" d="100"/>
          <a:sy n="104" d="100"/>
        </p:scale>
        <p:origin x="232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48B89-8606-B84E-8D38-9D05EB1E8E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D36E92-880B-A941-AF21-E7066C6C7B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BE8CBE-1109-724D-9B17-F5ACABD80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B095-E8CF-9D44-BEFC-82EAB2611255}" type="datetimeFigureOut">
              <a:rPr lang="en-RU" smtClean="0"/>
              <a:t>12.10.2021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1DA69-3599-E54F-A2CC-DA02F184B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50CCD3-D1B4-F447-9617-732D55E5C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989E-9C47-2B46-93DE-6DCB6A308151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652706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B7688-5BEF-2448-BE8E-CA84017DD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181300-DC94-1547-B224-DE141FE16D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AEB2CB-EE64-0B4E-A8D4-42592237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5B095-E8CF-9D44-BEFC-82EAB2611255}" type="datetimeFigureOut">
              <a:rPr lang="en-RU" smtClean="0"/>
              <a:t>12.10.2021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31CE5-F9C4-F945-828D-6C3C94D74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225EB-61DB-344E-86F6-12C58BAAA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D989E-9C47-2B46-93DE-6DCB6A308151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3735884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A6586F-DF88-F546-A49A-3E6BB30B4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FFF38B-AB38-C646-9FD4-FB91B9B08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022944-A415-7645-A84C-C77351764B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5B095-E8CF-9D44-BEFC-82EAB2611255}" type="datetimeFigureOut">
              <a:rPr lang="en-RU" smtClean="0"/>
              <a:t>12.10.2021</a:t>
            </a:fld>
            <a:endParaRPr lang="en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3AF6E8-1350-0944-B6B8-C8D95F0653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5F057-40E4-D54D-82FF-5FAB7F38B2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D989E-9C47-2B46-93DE-6DCB6A308151}" type="slidenum">
              <a:rPr lang="en-RU" smtClean="0"/>
              <a:t>‹#›</a:t>
            </a:fld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705725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7C1A16B-DD33-9447-AE5C-AA84E971CAC1}"/>
              </a:ext>
            </a:extLst>
          </p:cNvPr>
          <p:cNvSpPr/>
          <p:nvPr/>
        </p:nvSpPr>
        <p:spPr>
          <a:xfrm>
            <a:off x="5592001" y="1129366"/>
            <a:ext cx="1007999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scene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58AAFC9-E87C-9B47-BFDF-E8577D64083A}"/>
              </a:ext>
            </a:extLst>
          </p:cNvPr>
          <p:cNvSpPr/>
          <p:nvPr/>
        </p:nvSpPr>
        <p:spPr>
          <a:xfrm>
            <a:off x="5592001" y="1976849"/>
            <a:ext cx="1007999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node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8B6527-E323-CB42-BF88-E3DAEDD3BC6C}"/>
              </a:ext>
            </a:extLst>
          </p:cNvPr>
          <p:cNvSpPr/>
          <p:nvPr/>
        </p:nvSpPr>
        <p:spPr>
          <a:xfrm>
            <a:off x="4150201" y="2824332"/>
            <a:ext cx="1007999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camera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D90EDE1-118A-094E-9F64-598DB53A6B5F}"/>
              </a:ext>
            </a:extLst>
          </p:cNvPr>
          <p:cNvSpPr/>
          <p:nvPr/>
        </p:nvSpPr>
        <p:spPr>
          <a:xfrm>
            <a:off x="5592001" y="2824332"/>
            <a:ext cx="1007999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mesh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95DCDB7-3E32-094C-A670-6CEC6C061674}"/>
              </a:ext>
            </a:extLst>
          </p:cNvPr>
          <p:cNvSpPr/>
          <p:nvPr/>
        </p:nvSpPr>
        <p:spPr>
          <a:xfrm>
            <a:off x="5592001" y="3671815"/>
            <a:ext cx="1007999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accessor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7B2C6FD-5A77-6443-8C03-FFC44CD7500C}"/>
              </a:ext>
            </a:extLst>
          </p:cNvPr>
          <p:cNvSpPr/>
          <p:nvPr/>
        </p:nvSpPr>
        <p:spPr>
          <a:xfrm>
            <a:off x="5592001" y="4519298"/>
            <a:ext cx="1008000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buffer view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16F9783-C00E-1547-A123-4A45D6C9DF4E}"/>
              </a:ext>
            </a:extLst>
          </p:cNvPr>
          <p:cNvSpPr/>
          <p:nvPr/>
        </p:nvSpPr>
        <p:spPr>
          <a:xfrm>
            <a:off x="5592001" y="5366783"/>
            <a:ext cx="1007999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buffer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168DF79-A53A-DA49-8705-A60F21894196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>
            <a:off x="6096001" y="4032747"/>
            <a:ext cx="0" cy="486551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26FDE34-B3B1-C242-B819-FA9CF278D833}"/>
              </a:ext>
            </a:extLst>
          </p:cNvPr>
          <p:cNvCxnSpPr>
            <a:cxnSpLocks/>
            <a:stCxn id="9" idx="2"/>
            <a:endCxn id="10" idx="0"/>
          </p:cNvCxnSpPr>
          <p:nvPr/>
        </p:nvCxnSpPr>
        <p:spPr>
          <a:xfrm>
            <a:off x="6096001" y="4880230"/>
            <a:ext cx="0" cy="486553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2DF71F8-FBD4-7346-84E4-CDBCA74CD930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6096000" y="2337781"/>
            <a:ext cx="1" cy="486551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3C93912-28F7-6D44-8C83-B92E3068E8F7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6096001" y="3185264"/>
            <a:ext cx="0" cy="486551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2FCD4439-D50D-4848-812A-EEEB24A50C59}"/>
              </a:ext>
            </a:extLst>
          </p:cNvPr>
          <p:cNvSpPr/>
          <p:nvPr/>
        </p:nvSpPr>
        <p:spPr>
          <a:xfrm>
            <a:off x="7035601" y="3672103"/>
            <a:ext cx="1007999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material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63BBDA7-1DC5-F048-A8B2-96392D053F6B}"/>
              </a:ext>
            </a:extLst>
          </p:cNvPr>
          <p:cNvCxnSpPr>
            <a:cxnSpLocks/>
            <a:stCxn id="7" idx="2"/>
            <a:endCxn id="15" idx="0"/>
          </p:cNvCxnSpPr>
          <p:nvPr/>
        </p:nvCxnSpPr>
        <p:spPr>
          <a:xfrm>
            <a:off x="6096001" y="3185264"/>
            <a:ext cx="1443600" cy="486839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4445F74F-09D2-8C45-8E89-EE43056C1A4E}"/>
              </a:ext>
            </a:extLst>
          </p:cNvPr>
          <p:cNvSpPr/>
          <p:nvPr/>
        </p:nvSpPr>
        <p:spPr>
          <a:xfrm>
            <a:off x="7035601" y="4518103"/>
            <a:ext cx="1007999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texture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170236C-7763-DE40-8F09-E73E724FE1DA}"/>
              </a:ext>
            </a:extLst>
          </p:cNvPr>
          <p:cNvCxnSpPr>
            <a:cxnSpLocks/>
            <a:stCxn id="15" idx="2"/>
            <a:endCxn id="17" idx="0"/>
          </p:cNvCxnSpPr>
          <p:nvPr/>
        </p:nvCxnSpPr>
        <p:spPr>
          <a:xfrm>
            <a:off x="7539601" y="4033035"/>
            <a:ext cx="0" cy="485068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CFD7A34B-D1B5-3D4E-AA20-E9C4EEF797F8}"/>
              </a:ext>
            </a:extLst>
          </p:cNvPr>
          <p:cNvSpPr/>
          <p:nvPr/>
        </p:nvSpPr>
        <p:spPr>
          <a:xfrm>
            <a:off x="8479201" y="5366783"/>
            <a:ext cx="1007999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sampler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A171EBA7-9D58-014C-8F8B-9666E548C870}"/>
              </a:ext>
            </a:extLst>
          </p:cNvPr>
          <p:cNvCxnSpPr>
            <a:cxnSpLocks/>
            <a:stCxn id="17" idx="2"/>
            <a:endCxn id="19" idx="0"/>
          </p:cNvCxnSpPr>
          <p:nvPr/>
        </p:nvCxnSpPr>
        <p:spPr>
          <a:xfrm>
            <a:off x="7539601" y="4879035"/>
            <a:ext cx="1443600" cy="487748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F4C83ABD-4D46-574F-A54E-8EA9EF0C0F7C}"/>
              </a:ext>
            </a:extLst>
          </p:cNvPr>
          <p:cNvSpPr/>
          <p:nvPr/>
        </p:nvSpPr>
        <p:spPr>
          <a:xfrm>
            <a:off x="7035601" y="5367703"/>
            <a:ext cx="1007999" cy="360932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image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36B5C4F-6A73-DF46-91D1-1D34899E24C0}"/>
              </a:ext>
            </a:extLst>
          </p:cNvPr>
          <p:cNvCxnSpPr>
            <a:cxnSpLocks/>
            <a:stCxn id="17" idx="2"/>
            <a:endCxn id="21" idx="0"/>
          </p:cNvCxnSpPr>
          <p:nvPr/>
        </p:nvCxnSpPr>
        <p:spPr>
          <a:xfrm>
            <a:off x="7539601" y="4879035"/>
            <a:ext cx="0" cy="488668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E444F3F-0401-DA49-A5F1-B3620D08AFE4}"/>
              </a:ext>
            </a:extLst>
          </p:cNvPr>
          <p:cNvCxnSpPr>
            <a:stCxn id="5" idx="2"/>
            <a:endCxn id="6" idx="0"/>
          </p:cNvCxnSpPr>
          <p:nvPr/>
        </p:nvCxnSpPr>
        <p:spPr>
          <a:xfrm flipH="1">
            <a:off x="4654201" y="2337781"/>
            <a:ext cx="1441800" cy="486551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427D2FB-9EE5-6349-BFB0-459998C5C3C8}"/>
              </a:ext>
            </a:extLst>
          </p:cNvPr>
          <p:cNvSpPr/>
          <p:nvPr/>
        </p:nvSpPr>
        <p:spPr>
          <a:xfrm>
            <a:off x="2704801" y="2825264"/>
            <a:ext cx="1007999" cy="360000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skin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A5881C21-6C9B-7348-9D89-2B0C1891895A}"/>
              </a:ext>
            </a:extLst>
          </p:cNvPr>
          <p:cNvSpPr/>
          <p:nvPr/>
        </p:nvSpPr>
        <p:spPr>
          <a:xfrm>
            <a:off x="2704801" y="3672103"/>
            <a:ext cx="1007999" cy="360000"/>
          </a:xfrm>
          <a:prstGeom prst="roundRect">
            <a:avLst>
              <a:gd name="adj" fmla="val 50000"/>
            </a:avLst>
          </a:prstGeom>
          <a:solidFill>
            <a:srgbClr val="86C540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1148" rIns="0" bIns="41148" spcCol="0"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animation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5D307B0-37E4-644A-8328-B291E3005F0C}"/>
              </a:ext>
            </a:extLst>
          </p:cNvPr>
          <p:cNvCxnSpPr>
            <a:cxnSpLocks/>
            <a:stCxn id="5" idx="1"/>
            <a:endCxn id="24" idx="0"/>
          </p:cNvCxnSpPr>
          <p:nvPr/>
        </p:nvCxnSpPr>
        <p:spPr>
          <a:xfrm flipH="1">
            <a:off x="3208801" y="2157315"/>
            <a:ext cx="2383200" cy="667949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D2574ED-8FEB-7E45-B190-FC33556A1476}"/>
              </a:ext>
            </a:extLst>
          </p:cNvPr>
          <p:cNvCxnSpPr>
            <a:stCxn id="24" idx="3"/>
            <a:endCxn id="8" idx="1"/>
          </p:cNvCxnSpPr>
          <p:nvPr/>
        </p:nvCxnSpPr>
        <p:spPr>
          <a:xfrm>
            <a:off x="3712800" y="3005264"/>
            <a:ext cx="1879201" cy="847017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1633E89-3A64-834A-9D13-04ACF77F5B17}"/>
              </a:ext>
            </a:extLst>
          </p:cNvPr>
          <p:cNvCxnSpPr>
            <a:stCxn id="25" idx="3"/>
            <a:endCxn id="8" idx="1"/>
          </p:cNvCxnSpPr>
          <p:nvPr/>
        </p:nvCxnSpPr>
        <p:spPr>
          <a:xfrm>
            <a:off x="3712800" y="3852103"/>
            <a:ext cx="1879201" cy="178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9">
            <a:extLst>
              <a:ext uri="{FF2B5EF4-FFF2-40B4-BE49-F238E27FC236}">
                <a16:creationId xmlns:a16="http://schemas.microsoft.com/office/drawing/2014/main" id="{FBC588C8-4504-6542-92D8-7D29EC298926}"/>
              </a:ext>
            </a:extLst>
          </p:cNvPr>
          <p:cNvCxnSpPr>
            <a:stCxn id="21" idx="1"/>
            <a:endCxn id="9" idx="3"/>
          </p:cNvCxnSpPr>
          <p:nvPr/>
        </p:nvCxnSpPr>
        <p:spPr>
          <a:xfrm flipH="1" flipV="1">
            <a:off x="6600001" y="4699764"/>
            <a:ext cx="435600" cy="848405"/>
          </a:xfrm>
          <a:prstGeom prst="straightConnector1">
            <a:avLst/>
          </a:prstGeom>
          <a:ln w="19050" cmpd="sng">
            <a:solidFill>
              <a:schemeClr val="tx1"/>
            </a:solidFill>
            <a:prstDash val="sysDash"/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urved Connector 29">
            <a:extLst>
              <a:ext uri="{FF2B5EF4-FFF2-40B4-BE49-F238E27FC236}">
                <a16:creationId xmlns:a16="http://schemas.microsoft.com/office/drawing/2014/main" id="{D1641CE8-7D00-5E4E-8FE9-4CC183F86BD4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2007310"/>
            <a:ext cx="503999" cy="180466"/>
          </a:xfrm>
          <a:prstGeom prst="curvedConnector4">
            <a:avLst>
              <a:gd name="adj1" fmla="val -45357"/>
              <a:gd name="adj2" fmla="val 226672"/>
            </a:avLst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067DE57-B47F-9443-8363-CE954688E020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>
            <a:off x="6096001" y="1490298"/>
            <a:ext cx="0" cy="486551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4147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2F2F208-EC1B-C048-A5C4-F09EF6A3A1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839163"/>
              </p:ext>
            </p:extLst>
          </p:nvPr>
        </p:nvGraphicFramePr>
        <p:xfrm>
          <a:off x="0" y="0"/>
          <a:ext cx="2880000" cy="84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47286538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882481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8972471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772945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9793816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7325884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967923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38221754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242787"/>
                  </a:ext>
                </a:extLst>
              </a:tr>
              <a:tr h="12240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293106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96948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454B374-C5C4-8A45-A1BD-7211982CAF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888790"/>
              </p:ext>
            </p:extLst>
          </p:nvPr>
        </p:nvGraphicFramePr>
        <p:xfrm>
          <a:off x="0" y="900000"/>
          <a:ext cx="2880000" cy="84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47286538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882481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8972471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772945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9793816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7325884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967923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38221754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242787"/>
                  </a:ext>
                </a:extLst>
              </a:tr>
              <a:tr h="12240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293106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969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280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2F2F208-EC1B-C048-A5C4-F09EF6A3A1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336607"/>
              </p:ext>
            </p:extLst>
          </p:nvPr>
        </p:nvGraphicFramePr>
        <p:xfrm>
          <a:off x="0" y="0"/>
          <a:ext cx="2880000" cy="84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47286538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882481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8972471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772945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9793816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7325884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967923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38221754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242787"/>
                  </a:ext>
                </a:extLst>
              </a:tr>
              <a:tr h="12240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293106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96948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454B374-C5C4-8A45-A1BD-7211982CAF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70221"/>
              </p:ext>
            </p:extLst>
          </p:nvPr>
        </p:nvGraphicFramePr>
        <p:xfrm>
          <a:off x="0" y="900000"/>
          <a:ext cx="2880000" cy="84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47286538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882481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8972471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772945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9793816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7325884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967923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38221754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242787"/>
                  </a:ext>
                </a:extLst>
              </a:tr>
              <a:tr h="12240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293106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96948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8626D1C-0D8E-BD48-85B5-B832FCD85D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479576"/>
              </p:ext>
            </p:extLst>
          </p:nvPr>
        </p:nvGraphicFramePr>
        <p:xfrm>
          <a:off x="0" y="1800000"/>
          <a:ext cx="2880000" cy="84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47286538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882481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8972471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772945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9793816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7325884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967923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38221754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0A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0B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242787"/>
                  </a:ext>
                </a:extLst>
              </a:tr>
              <a:tr h="12240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293106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969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671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2F2F208-EC1B-C048-A5C4-F09EF6A3A1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039193"/>
              </p:ext>
            </p:extLst>
          </p:nvPr>
        </p:nvGraphicFramePr>
        <p:xfrm>
          <a:off x="0" y="0"/>
          <a:ext cx="5760000" cy="84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47286538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882481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8972471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772945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9793816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7325884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967923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382217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6307504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98897487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5447076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51426907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91943504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962105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5357095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83802591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242787"/>
                  </a:ext>
                </a:extLst>
              </a:tr>
              <a:tr h="12240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293106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969482"/>
                  </a:ext>
                </a:extLst>
              </a:tr>
            </a:tbl>
          </a:graphicData>
        </a:graphic>
      </p:graphicFrame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A1D6E6A1-083D-474C-9D28-12F59E99E6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01254"/>
              </p:ext>
            </p:extLst>
          </p:nvPr>
        </p:nvGraphicFramePr>
        <p:xfrm>
          <a:off x="0" y="900000"/>
          <a:ext cx="5760000" cy="84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47286538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882481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8972471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772945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9793816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7325884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967923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382217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6307504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98897487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5447076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51426907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91943504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962105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5357095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83802591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0A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0B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0C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0D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0F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242787"/>
                  </a:ext>
                </a:extLst>
              </a:tr>
              <a:tr h="12240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293106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969482"/>
                  </a:ext>
                </a:extLst>
              </a:tr>
            </a:tbl>
          </a:graphicData>
        </a:graphic>
      </p:graphicFrame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531220B0-79E3-BE41-A6CE-1E188CD43F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036205"/>
              </p:ext>
            </p:extLst>
          </p:nvPr>
        </p:nvGraphicFramePr>
        <p:xfrm>
          <a:off x="0" y="1800000"/>
          <a:ext cx="5760000" cy="84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147286538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98824810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28972471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47729451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9793816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73258847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696792396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63822175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26307504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988974879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54470765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51426907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919435042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39621058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53570951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983802591"/>
                    </a:ext>
                  </a:extLst>
                </a:gridCol>
              </a:tblGrid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242787"/>
                  </a:ext>
                </a:extLst>
              </a:tr>
              <a:tr h="12240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5293106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6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3969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1959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B4150C27-851B-0242-840F-01EA7E077ABB}"/>
              </a:ext>
            </a:extLst>
          </p:cNvPr>
          <p:cNvGrpSpPr/>
          <p:nvPr/>
        </p:nvGrpSpPr>
        <p:grpSpPr>
          <a:xfrm>
            <a:off x="90200" y="61450"/>
            <a:ext cx="2700000" cy="929849"/>
            <a:chOff x="500760" y="171116"/>
            <a:chExt cx="2700000" cy="929849"/>
          </a:xfrm>
          <a:noFill/>
        </p:grpSpPr>
        <p:sp>
          <p:nvSpPr>
            <p:cNvPr id="5" name="CustomShape 1">
              <a:extLst>
                <a:ext uri="{FF2B5EF4-FFF2-40B4-BE49-F238E27FC236}">
                  <a16:creationId xmlns:a16="http://schemas.microsoft.com/office/drawing/2014/main" id="{8783842A-874C-7141-B2D7-0BF1747F19DF}"/>
                </a:ext>
              </a:extLst>
            </p:cNvPr>
            <p:cNvSpPr/>
            <p:nvPr/>
          </p:nvSpPr>
          <p:spPr>
            <a:xfrm>
              <a:off x="500760" y="668965"/>
              <a:ext cx="900000" cy="432000"/>
            </a:xfrm>
            <a:prstGeom prst="rect">
              <a:avLst/>
            </a:prstGeom>
            <a:grpFill/>
            <a:ln w="12600">
              <a:solidFill>
                <a:srgbClr val="000000"/>
              </a:solidFill>
              <a:round/>
            </a:ln>
          </p:spPr>
          <p:txBody>
            <a:bodyPr wrap="none" lIns="90000" tIns="45000" rIns="90000" bIns="45000"/>
            <a:lstStyle/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magic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(</a:t>
              </a:r>
              <a:r>
                <a:rPr lang="en-US" sz="1000" dirty="0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uint32</a:t>
              </a: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)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6" name="CustomShape 2">
              <a:extLst>
                <a:ext uri="{FF2B5EF4-FFF2-40B4-BE49-F238E27FC236}">
                  <a16:creationId xmlns:a16="http://schemas.microsoft.com/office/drawing/2014/main" id="{4016FDAA-C80C-2C47-ACBE-3F86E2B7F942}"/>
                </a:ext>
              </a:extLst>
            </p:cNvPr>
            <p:cNvSpPr/>
            <p:nvPr/>
          </p:nvSpPr>
          <p:spPr>
            <a:xfrm>
              <a:off x="1400760" y="668965"/>
              <a:ext cx="900000" cy="432000"/>
            </a:xfrm>
            <a:prstGeom prst="rect">
              <a:avLst/>
            </a:prstGeom>
            <a:grpFill/>
            <a:ln w="12600">
              <a:solidFill>
                <a:srgbClr val="000000"/>
              </a:solidFill>
              <a:round/>
            </a:ln>
          </p:spPr>
          <p:txBody>
            <a:bodyPr wrap="none" lIns="90000" tIns="45000" rIns="90000" bIns="45000"/>
            <a:lstStyle/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version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(</a:t>
              </a:r>
              <a:r>
                <a:rPr lang="en-US" sz="1000" dirty="0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uint32</a:t>
              </a: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)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7" name="CustomShape 8">
              <a:extLst>
                <a:ext uri="{FF2B5EF4-FFF2-40B4-BE49-F238E27FC236}">
                  <a16:creationId xmlns:a16="http://schemas.microsoft.com/office/drawing/2014/main" id="{1AE460C0-DF35-A140-8104-C24E0C909188}"/>
                </a:ext>
              </a:extLst>
            </p:cNvPr>
            <p:cNvSpPr/>
            <p:nvPr/>
          </p:nvSpPr>
          <p:spPr>
            <a:xfrm flipV="1">
              <a:off x="500760" y="443276"/>
              <a:ext cx="2700000" cy="0"/>
            </a:xfrm>
            <a:prstGeom prst="straightConnector1">
              <a:avLst/>
            </a:prstGeom>
            <a:grpFill/>
            <a:ln w="12600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</p:sp>
        <p:sp>
          <p:nvSpPr>
            <p:cNvPr id="8" name="CustomShape 9">
              <a:extLst>
                <a:ext uri="{FF2B5EF4-FFF2-40B4-BE49-F238E27FC236}">
                  <a16:creationId xmlns:a16="http://schemas.microsoft.com/office/drawing/2014/main" id="{9139650A-E907-EA4E-BA28-BB6134A46254}"/>
                </a:ext>
              </a:extLst>
            </p:cNvPr>
            <p:cNvSpPr/>
            <p:nvPr/>
          </p:nvSpPr>
          <p:spPr>
            <a:xfrm>
              <a:off x="1244515" y="171116"/>
              <a:ext cx="1212489" cy="275545"/>
            </a:xfrm>
            <a:prstGeom prst="rect">
              <a:avLst/>
            </a:prstGeom>
            <a:grpFill/>
            <a:ln w="12600">
              <a:noFill/>
            </a:ln>
          </p:spPr>
          <p:txBody>
            <a:bodyPr wrap="none"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Noto Sans" panose="020B0502040504020204" pitchFamily="34"/>
                  <a:cs typeface="Arial" panose="020B0604020202020204" pitchFamily="34" charset="0"/>
                </a:rPr>
                <a:t>12-byte header</a:t>
              </a:r>
              <a:endParaRPr dirty="0"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endParaRPr>
            </a:p>
          </p:txBody>
        </p:sp>
        <p:sp>
          <p:nvSpPr>
            <p:cNvPr id="9" name="CustomShape 12">
              <a:extLst>
                <a:ext uri="{FF2B5EF4-FFF2-40B4-BE49-F238E27FC236}">
                  <a16:creationId xmlns:a16="http://schemas.microsoft.com/office/drawing/2014/main" id="{5232D4AA-AC0F-9641-8A44-FAF0CF0E9926}"/>
                </a:ext>
              </a:extLst>
            </p:cNvPr>
            <p:cNvSpPr/>
            <p:nvPr/>
          </p:nvSpPr>
          <p:spPr>
            <a:xfrm>
              <a:off x="2300760" y="668965"/>
              <a:ext cx="900000" cy="432000"/>
            </a:xfrm>
            <a:prstGeom prst="rect">
              <a:avLst/>
            </a:prstGeom>
            <a:grpFill/>
            <a:ln w="12600">
              <a:solidFill>
                <a:srgbClr val="000000"/>
              </a:solidFill>
              <a:round/>
            </a:ln>
          </p:spPr>
          <p:txBody>
            <a:bodyPr wrap="none" lIns="90000" tIns="45000" rIns="90000" bIns="45000"/>
            <a:lstStyle/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length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(</a:t>
              </a:r>
              <a:r>
                <a:rPr lang="en-US" sz="1000" dirty="0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uint32</a:t>
              </a: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)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8A4D01E1-65A1-6649-961C-625A858D73DC}"/>
              </a:ext>
            </a:extLst>
          </p:cNvPr>
          <p:cNvGrpSpPr/>
          <p:nvPr/>
        </p:nvGrpSpPr>
        <p:grpSpPr>
          <a:xfrm>
            <a:off x="2790200" y="61450"/>
            <a:ext cx="2700000" cy="929849"/>
            <a:chOff x="2758800" y="171116"/>
            <a:chExt cx="2700000" cy="929849"/>
          </a:xfrm>
          <a:noFill/>
        </p:grpSpPr>
        <p:sp>
          <p:nvSpPr>
            <p:cNvPr id="11" name="CustomShape 3">
              <a:extLst>
                <a:ext uri="{FF2B5EF4-FFF2-40B4-BE49-F238E27FC236}">
                  <a16:creationId xmlns:a16="http://schemas.microsoft.com/office/drawing/2014/main" id="{0908D386-1F16-EA46-852B-C8923D2A4EFB}"/>
                </a:ext>
              </a:extLst>
            </p:cNvPr>
            <p:cNvSpPr/>
            <p:nvPr/>
          </p:nvSpPr>
          <p:spPr>
            <a:xfrm>
              <a:off x="3658800" y="668965"/>
              <a:ext cx="900000" cy="432000"/>
            </a:xfrm>
            <a:prstGeom prst="rect">
              <a:avLst/>
            </a:prstGeom>
            <a:grpFill/>
            <a:ln w="12600">
              <a:solidFill>
                <a:srgbClr val="000000"/>
              </a:solidFill>
              <a:round/>
            </a:ln>
          </p:spPr>
          <p:txBody>
            <a:bodyPr wrap="none" lIns="90000" tIns="45000" rIns="90000" bIns="45000"/>
            <a:lstStyle/>
            <a:p>
              <a:pPr algn="ctr">
                <a:lnSpc>
                  <a:spcPct val="100000"/>
                </a:lnSpc>
              </a:pPr>
              <a:r>
                <a:rPr lang="en-US" sz="1000" dirty="0" err="1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chunkType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(</a:t>
              </a:r>
              <a:r>
                <a:rPr lang="en-US" sz="1000" dirty="0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uint32</a:t>
              </a: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)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12" name="CustomShape 4">
              <a:extLst>
                <a:ext uri="{FF2B5EF4-FFF2-40B4-BE49-F238E27FC236}">
                  <a16:creationId xmlns:a16="http://schemas.microsoft.com/office/drawing/2014/main" id="{DC552A02-0E1E-3648-9197-D4A7B18FD5CD}"/>
                </a:ext>
              </a:extLst>
            </p:cNvPr>
            <p:cNvSpPr/>
            <p:nvPr/>
          </p:nvSpPr>
          <p:spPr>
            <a:xfrm>
              <a:off x="2758800" y="668965"/>
              <a:ext cx="900000" cy="432000"/>
            </a:xfrm>
            <a:prstGeom prst="rect">
              <a:avLst/>
            </a:prstGeom>
            <a:grpFill/>
            <a:ln w="12600">
              <a:solidFill>
                <a:srgbClr val="000000"/>
              </a:solidFill>
              <a:round/>
            </a:ln>
          </p:spPr>
          <p:txBody>
            <a:bodyPr wrap="none" lIns="90000" tIns="45000" rIns="90000" bIns="45000"/>
            <a:lstStyle/>
            <a:p>
              <a:pPr algn="ctr">
                <a:lnSpc>
                  <a:spcPct val="100000"/>
                </a:lnSpc>
              </a:pPr>
              <a:r>
                <a:rPr lang="en-US" sz="1000" dirty="0" err="1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chunkLength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(</a:t>
              </a:r>
              <a:r>
                <a:rPr lang="en-US" sz="1000" dirty="0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uint32</a:t>
              </a: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)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13" name="CustomShape 5">
              <a:extLst>
                <a:ext uri="{FF2B5EF4-FFF2-40B4-BE49-F238E27FC236}">
                  <a16:creationId xmlns:a16="http://schemas.microsoft.com/office/drawing/2014/main" id="{6C7B7063-1AC7-EE46-AE18-41C3379C44FC}"/>
                </a:ext>
              </a:extLst>
            </p:cNvPr>
            <p:cNvSpPr/>
            <p:nvPr/>
          </p:nvSpPr>
          <p:spPr>
            <a:xfrm>
              <a:off x="4558800" y="668965"/>
              <a:ext cx="900000" cy="432000"/>
            </a:xfrm>
            <a:prstGeom prst="rect">
              <a:avLst/>
            </a:prstGeom>
            <a:grpFill/>
            <a:ln w="12600">
              <a:solidFill>
                <a:srgbClr val="000000"/>
              </a:solidFill>
              <a:round/>
            </a:ln>
          </p:spPr>
          <p:txBody>
            <a:bodyPr wrap="none" lIns="90000" tIns="45000" rIns="90000" bIns="45000"/>
            <a:lstStyle/>
            <a:p>
              <a:pPr algn="ctr">
                <a:lnSpc>
                  <a:spcPct val="100000"/>
                </a:lnSpc>
              </a:pPr>
              <a:r>
                <a:rPr lang="en-US" sz="1000" dirty="0" err="1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chunkData</a:t>
              </a:r>
              <a:endParaRPr lang="en-US"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(</a:t>
              </a:r>
              <a:r>
                <a:rPr lang="en-US" sz="1000" dirty="0" err="1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ubyte</a:t>
              </a:r>
              <a:r>
                <a:rPr lang="en-US" sz="1000" dirty="0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[]</a:t>
              </a: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)</a:t>
              </a:r>
              <a:endParaRPr lang="en-US"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14" name="CustomShape 13">
              <a:extLst>
                <a:ext uri="{FF2B5EF4-FFF2-40B4-BE49-F238E27FC236}">
                  <a16:creationId xmlns:a16="http://schemas.microsoft.com/office/drawing/2014/main" id="{FAF1C61B-A628-FE4B-8898-CAA7E7002B3F}"/>
                </a:ext>
              </a:extLst>
            </p:cNvPr>
            <p:cNvSpPr/>
            <p:nvPr/>
          </p:nvSpPr>
          <p:spPr>
            <a:xfrm>
              <a:off x="2758800" y="444055"/>
              <a:ext cx="2700000" cy="0"/>
            </a:xfrm>
            <a:prstGeom prst="straightConnector1">
              <a:avLst/>
            </a:prstGeom>
            <a:grpFill/>
            <a:ln w="12600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</p:sp>
        <p:sp>
          <p:nvSpPr>
            <p:cNvPr id="15" name="CustomShape 14">
              <a:extLst>
                <a:ext uri="{FF2B5EF4-FFF2-40B4-BE49-F238E27FC236}">
                  <a16:creationId xmlns:a16="http://schemas.microsoft.com/office/drawing/2014/main" id="{07060A52-D727-BB47-9D5F-BFBA88B23843}"/>
                </a:ext>
              </a:extLst>
            </p:cNvPr>
            <p:cNvSpPr/>
            <p:nvPr/>
          </p:nvSpPr>
          <p:spPr>
            <a:xfrm>
              <a:off x="3445517" y="171116"/>
              <a:ext cx="1308669" cy="275545"/>
            </a:xfrm>
            <a:prstGeom prst="rect">
              <a:avLst/>
            </a:prstGeom>
            <a:grpFill/>
            <a:ln w="12600">
              <a:noFill/>
            </a:ln>
          </p:spPr>
          <p:txBody>
            <a:bodyPr wrap="none"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Noto Sans" panose="020B0502040504020204" pitchFamily="34"/>
                  <a:cs typeface="Arial" panose="020B0604020202020204" pitchFamily="34" charset="0"/>
                </a:rPr>
                <a:t>Chunk 0 (JSON)</a:t>
              </a:r>
              <a:endParaRPr dirty="0"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endParaRPr>
            </a:p>
          </p:txBody>
        </p:sp>
      </p:grpSp>
      <p:sp>
        <p:nvSpPr>
          <p:cNvPr id="16" name="CustomShape 7">
            <a:extLst>
              <a:ext uri="{FF2B5EF4-FFF2-40B4-BE49-F238E27FC236}">
                <a16:creationId xmlns:a16="http://schemas.microsoft.com/office/drawing/2014/main" id="{426AF120-BE72-9446-B9D1-39CB53751679}"/>
              </a:ext>
            </a:extLst>
          </p:cNvPr>
          <p:cNvSpPr/>
          <p:nvPr/>
        </p:nvSpPr>
        <p:spPr>
          <a:xfrm>
            <a:off x="4377080" y="1483179"/>
            <a:ext cx="1341360" cy="615960"/>
          </a:xfrm>
          <a:prstGeom prst="ellipse">
            <a:avLst/>
          </a:prstGeom>
          <a:noFill/>
          <a:ln w="12600" cap="rnd">
            <a:solidFill>
              <a:srgbClr val="000000"/>
            </a:solidFill>
            <a:custDash>
              <a:ds d="35000" sp="35000"/>
            </a:custDash>
            <a:round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rPr>
              <a:t>External data</a:t>
            </a:r>
            <a:endParaRPr dirty="0">
              <a:latin typeface="Arial" panose="020B0604020202020204" pitchFamily="34" charset="0"/>
              <a:ea typeface="Noto Sans" panose="020B0502040504020204" pitchFamily="34"/>
              <a:cs typeface="Arial" panose="020B0604020202020204" pitchFamily="34" charset="0"/>
            </a:endParaRPr>
          </a:p>
        </p:txBody>
      </p:sp>
      <p:sp>
        <p:nvSpPr>
          <p:cNvPr id="17" name="CustomShape 10">
            <a:extLst>
              <a:ext uri="{FF2B5EF4-FFF2-40B4-BE49-F238E27FC236}">
                <a16:creationId xmlns:a16="http://schemas.microsoft.com/office/drawing/2014/main" id="{FAFE8C87-C5B5-534F-BC30-18D0CAFA8BBF}"/>
              </a:ext>
            </a:extLst>
          </p:cNvPr>
          <p:cNvSpPr/>
          <p:nvPr/>
        </p:nvSpPr>
        <p:spPr>
          <a:xfrm>
            <a:off x="5044520" y="991299"/>
            <a:ext cx="660" cy="465120"/>
          </a:xfrm>
          <a:prstGeom prst="straightConnector1">
            <a:avLst/>
          </a:prstGeom>
          <a:noFill/>
          <a:ln w="12700">
            <a:solidFill>
              <a:srgbClr val="000000"/>
            </a:solidFill>
            <a:prstDash val="dash"/>
            <a:round/>
            <a:tailEnd type="arrow" w="med" len="med"/>
          </a:ln>
        </p:spPr>
      </p:sp>
      <p:sp>
        <p:nvSpPr>
          <p:cNvPr id="18" name="CustomShape 11">
            <a:extLst>
              <a:ext uri="{FF2B5EF4-FFF2-40B4-BE49-F238E27FC236}">
                <a16:creationId xmlns:a16="http://schemas.microsoft.com/office/drawing/2014/main" id="{7DD31F04-61A6-6440-BB99-DE2A5299CBA6}"/>
              </a:ext>
            </a:extLst>
          </p:cNvPr>
          <p:cNvSpPr/>
          <p:nvPr/>
        </p:nvSpPr>
        <p:spPr>
          <a:xfrm>
            <a:off x="5714840" y="1214499"/>
            <a:ext cx="1018440" cy="241920"/>
          </a:xfrm>
          <a:prstGeom prst="rect">
            <a:avLst/>
          </a:prstGeom>
          <a:noFill/>
          <a:ln w="12600"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000" dirty="0">
                <a:solidFill>
                  <a:srgbClr val="000000"/>
                </a:solidFill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rPr>
              <a:t>buffers[0]</a:t>
            </a:r>
            <a:endParaRPr dirty="0">
              <a:latin typeface="Courier New" panose="02070309020205020404" pitchFamily="49" charset="0"/>
              <a:ea typeface="Noto Sans Mono" panose="020B0509040504020204" pitchFamily="49" charset="0"/>
              <a:cs typeface="Courier New" panose="02070309020205020404" pitchFamily="49" charset="0"/>
            </a:endParaRPr>
          </a:p>
        </p:txBody>
      </p:sp>
      <p:sp>
        <p:nvSpPr>
          <p:cNvPr id="19" name="Freeform 17">
            <a:extLst>
              <a:ext uri="{FF2B5EF4-FFF2-40B4-BE49-F238E27FC236}">
                <a16:creationId xmlns:a16="http://schemas.microsoft.com/office/drawing/2014/main" id="{852F39D5-A2A5-DA47-8823-98ACD7DB0AE6}"/>
              </a:ext>
            </a:extLst>
          </p:cNvPr>
          <p:cNvSpPr/>
          <p:nvPr/>
        </p:nvSpPr>
        <p:spPr>
          <a:xfrm>
            <a:off x="5040200" y="991299"/>
            <a:ext cx="2695020" cy="344160"/>
          </a:xfrm>
          <a:custGeom>
            <a:avLst/>
            <a:gdLst/>
            <a:ahLst/>
            <a:cxnLst/>
            <a:rect l="0" t="0" r="r" b="b"/>
            <a:pathLst>
              <a:path w="3073" h="956">
                <a:moveTo>
                  <a:pt x="0" y="0"/>
                </a:moveTo>
                <a:cubicBezTo>
                  <a:pt x="396" y="887"/>
                  <a:pt x="2609" y="955"/>
                  <a:pt x="3072" y="0"/>
                </a:cubicBezTo>
              </a:path>
            </a:pathLst>
          </a:custGeom>
          <a:noFill/>
          <a:ln w="9000">
            <a:solidFill>
              <a:srgbClr val="000000"/>
            </a:solidFill>
            <a:round/>
            <a:tailEnd type="triangle" w="med" len="med"/>
          </a:ln>
        </p:spPr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436A6EF-723A-6E4A-A74F-11CED5D83B9C}"/>
              </a:ext>
            </a:extLst>
          </p:cNvPr>
          <p:cNvGrpSpPr/>
          <p:nvPr/>
        </p:nvGrpSpPr>
        <p:grpSpPr>
          <a:xfrm>
            <a:off x="5490200" y="61450"/>
            <a:ext cx="2700000" cy="929849"/>
            <a:chOff x="5458800" y="171116"/>
            <a:chExt cx="2700000" cy="929849"/>
          </a:xfrm>
          <a:noFill/>
        </p:grpSpPr>
        <p:sp>
          <p:nvSpPr>
            <p:cNvPr id="21" name="CustomShape 3">
              <a:extLst>
                <a:ext uri="{FF2B5EF4-FFF2-40B4-BE49-F238E27FC236}">
                  <a16:creationId xmlns:a16="http://schemas.microsoft.com/office/drawing/2014/main" id="{34B8EA0B-16E3-9C47-A07C-49E51BC138D6}"/>
                </a:ext>
              </a:extLst>
            </p:cNvPr>
            <p:cNvSpPr/>
            <p:nvPr/>
          </p:nvSpPr>
          <p:spPr>
            <a:xfrm>
              <a:off x="6358800" y="668965"/>
              <a:ext cx="900000" cy="432000"/>
            </a:xfrm>
            <a:prstGeom prst="rect">
              <a:avLst/>
            </a:prstGeom>
            <a:grpFill/>
            <a:ln w="12600">
              <a:solidFill>
                <a:srgbClr val="000000"/>
              </a:solidFill>
              <a:round/>
            </a:ln>
          </p:spPr>
          <p:txBody>
            <a:bodyPr wrap="none" lIns="90000" tIns="45000" rIns="90000" bIns="45000"/>
            <a:lstStyle/>
            <a:p>
              <a:pPr algn="ctr">
                <a:lnSpc>
                  <a:spcPct val="100000"/>
                </a:lnSpc>
              </a:pPr>
              <a:r>
                <a:rPr lang="en-US" sz="1000" dirty="0" err="1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chunkType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(</a:t>
              </a:r>
              <a:r>
                <a:rPr lang="en-US" sz="1000" dirty="0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uint32</a:t>
              </a: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)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22" name="CustomShape 4">
              <a:extLst>
                <a:ext uri="{FF2B5EF4-FFF2-40B4-BE49-F238E27FC236}">
                  <a16:creationId xmlns:a16="http://schemas.microsoft.com/office/drawing/2014/main" id="{1F5E80EE-D834-D748-B057-DCB161F7C245}"/>
                </a:ext>
              </a:extLst>
            </p:cNvPr>
            <p:cNvSpPr/>
            <p:nvPr/>
          </p:nvSpPr>
          <p:spPr>
            <a:xfrm>
              <a:off x="5458800" y="668965"/>
              <a:ext cx="900000" cy="432000"/>
            </a:xfrm>
            <a:prstGeom prst="rect">
              <a:avLst/>
            </a:prstGeom>
            <a:grpFill/>
            <a:ln w="12600">
              <a:solidFill>
                <a:srgbClr val="000000"/>
              </a:solidFill>
              <a:round/>
            </a:ln>
          </p:spPr>
          <p:txBody>
            <a:bodyPr wrap="none" lIns="90000" tIns="45000" rIns="90000" bIns="45000"/>
            <a:lstStyle/>
            <a:p>
              <a:pPr algn="ctr">
                <a:lnSpc>
                  <a:spcPct val="100000"/>
                </a:lnSpc>
              </a:pPr>
              <a:r>
                <a:rPr lang="en-US" sz="1000" dirty="0" err="1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chunkLength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(</a:t>
              </a:r>
              <a:r>
                <a:rPr lang="en-US" sz="1000" dirty="0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uint32</a:t>
              </a: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)</a:t>
              </a: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23" name="CustomShape 5">
              <a:extLst>
                <a:ext uri="{FF2B5EF4-FFF2-40B4-BE49-F238E27FC236}">
                  <a16:creationId xmlns:a16="http://schemas.microsoft.com/office/drawing/2014/main" id="{64950E60-622E-B34F-9817-7213709ECD2C}"/>
                </a:ext>
              </a:extLst>
            </p:cNvPr>
            <p:cNvSpPr/>
            <p:nvPr/>
          </p:nvSpPr>
          <p:spPr>
            <a:xfrm>
              <a:off x="7258800" y="668965"/>
              <a:ext cx="900000" cy="432000"/>
            </a:xfrm>
            <a:prstGeom prst="rect">
              <a:avLst/>
            </a:prstGeom>
            <a:grpFill/>
            <a:ln w="12600">
              <a:solidFill>
                <a:srgbClr val="000000"/>
              </a:solidFill>
              <a:round/>
            </a:ln>
          </p:spPr>
          <p:txBody>
            <a:bodyPr wrap="none" lIns="90000" tIns="45000" rIns="90000" bIns="45000"/>
            <a:lstStyle/>
            <a:p>
              <a:pPr algn="ctr">
                <a:lnSpc>
                  <a:spcPct val="100000"/>
                </a:lnSpc>
              </a:pPr>
              <a:r>
                <a:rPr lang="en-US" sz="1000" dirty="0" err="1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chunkData</a:t>
              </a:r>
              <a:endParaRPr lang="en-US"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(</a:t>
              </a:r>
              <a:r>
                <a:rPr lang="en-US" sz="1000" dirty="0" err="1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ubyte</a:t>
              </a:r>
              <a:r>
                <a:rPr lang="en-US" sz="1000" dirty="0">
                  <a:solidFill>
                    <a:srgbClr val="558ED5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[]</a:t>
              </a:r>
              <a:r>
                <a:rPr lang="en-US" sz="1000" dirty="0">
                  <a:solidFill>
                    <a:srgbClr val="000000"/>
                  </a:solidFill>
                  <a:latin typeface="Courier New" panose="02070309020205020404" pitchFamily="49" charset="0"/>
                  <a:ea typeface="Noto Sans Mono" panose="020B0509040504020204" pitchFamily="49" charset="0"/>
                  <a:cs typeface="Courier New" panose="02070309020205020404" pitchFamily="49" charset="0"/>
                </a:rPr>
                <a:t>)</a:t>
              </a:r>
              <a:endParaRPr lang="en-US"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  <a:p>
              <a:pPr algn="ctr">
                <a:lnSpc>
                  <a:spcPct val="100000"/>
                </a:lnSpc>
              </a:pPr>
              <a:endParaRPr sz="1000" dirty="0">
                <a:latin typeface="Courier New" panose="02070309020205020404" pitchFamily="49" charset="0"/>
                <a:ea typeface="Noto Sans Mono" panose="020B05090405040202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24" name="CustomShape 13">
              <a:extLst>
                <a:ext uri="{FF2B5EF4-FFF2-40B4-BE49-F238E27FC236}">
                  <a16:creationId xmlns:a16="http://schemas.microsoft.com/office/drawing/2014/main" id="{577C1CB2-B387-2D4F-9173-1DF79886C1D0}"/>
                </a:ext>
              </a:extLst>
            </p:cNvPr>
            <p:cNvSpPr/>
            <p:nvPr/>
          </p:nvSpPr>
          <p:spPr>
            <a:xfrm>
              <a:off x="5458800" y="444055"/>
              <a:ext cx="2700000" cy="0"/>
            </a:xfrm>
            <a:prstGeom prst="straightConnector1">
              <a:avLst/>
            </a:prstGeom>
            <a:grpFill/>
            <a:ln w="12600">
              <a:solidFill>
                <a:srgbClr val="000000"/>
              </a:solidFill>
              <a:round/>
              <a:headEnd type="arrow" w="med" len="med"/>
              <a:tailEnd type="arrow" w="med" len="med"/>
            </a:ln>
          </p:spPr>
        </p:sp>
        <p:sp>
          <p:nvSpPr>
            <p:cNvPr id="25" name="CustomShape 14">
              <a:extLst>
                <a:ext uri="{FF2B5EF4-FFF2-40B4-BE49-F238E27FC236}">
                  <a16:creationId xmlns:a16="http://schemas.microsoft.com/office/drawing/2014/main" id="{F91724F2-2B5C-8E4E-93EB-FE1F77C28155}"/>
                </a:ext>
              </a:extLst>
            </p:cNvPr>
            <p:cNvSpPr/>
            <p:nvPr/>
          </p:nvSpPr>
          <p:spPr>
            <a:xfrm>
              <a:off x="5923116" y="171116"/>
              <a:ext cx="1783607" cy="275545"/>
            </a:xfrm>
            <a:prstGeom prst="rect">
              <a:avLst/>
            </a:prstGeom>
            <a:grpFill/>
            <a:ln w="12600">
              <a:noFill/>
            </a:ln>
          </p:spPr>
          <p:txBody>
            <a:bodyPr wrap="none"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Noto Sans" panose="020B0502040504020204" pitchFamily="34"/>
                  <a:cs typeface="Arial" panose="020B0604020202020204" pitchFamily="34" charset="0"/>
                </a:rPr>
                <a:t>Chunk 1 (Binary Buffer)</a:t>
              </a:r>
              <a:endParaRPr dirty="0">
                <a:latin typeface="Arial" panose="020B0604020202020204" pitchFamily="34" charset="0"/>
                <a:ea typeface="Noto Sans" panose="020B0502040504020204" pitchFamily="34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2023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144</Words>
  <Application>Microsoft Macintosh PowerPoint</Application>
  <PresentationFormat>Widescreen</PresentationFormat>
  <Paragraphs>111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Microsoft Office User</cp:lastModifiedBy>
  <cp:revision>17</cp:revision>
  <dcterms:created xsi:type="dcterms:W3CDTF">2021-10-11T19:50:48Z</dcterms:created>
  <dcterms:modified xsi:type="dcterms:W3CDTF">2021-10-11T20:26:19Z</dcterms:modified>
  <cp:category/>
</cp:coreProperties>
</file>