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4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278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671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1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31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236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857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23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6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353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975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0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376AC-B3C2-8643-B9A3-A6905164CDF3}" type="datetimeFigureOut">
              <a:rPr lang="en-US" smtClean="0"/>
              <a:t>5/21/15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0A000-4122-584D-8C11-875A7E8F8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06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807" y="662695"/>
            <a:ext cx="1846930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latin typeface="Courier New"/>
                <a:cs typeface="Courier New"/>
              </a:rPr>
              <a:t>m</a:t>
            </a:r>
            <a:r>
              <a:rPr lang="en-US" sz="1200" dirty="0" smtClean="0">
                <a:latin typeface="Courier New"/>
                <a:cs typeface="Courier New"/>
              </a:rPr>
              <a:t>agic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(</a:t>
            </a:r>
            <a:r>
              <a:rPr lang="en-US" sz="1200" dirty="0" smtClean="0">
                <a:solidFill>
                  <a:srgbClr val="558ED5"/>
                </a:solidFill>
                <a:latin typeface="Courier New"/>
                <a:cs typeface="Courier New"/>
              </a:rPr>
              <a:t>unsigned char</a:t>
            </a:r>
            <a:r>
              <a:rPr lang="en-US" sz="1200" dirty="0" smtClean="0">
                <a:latin typeface="Courier New"/>
                <a:cs typeface="Courier New"/>
              </a:rPr>
              <a:t>[4])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6737" y="662695"/>
            <a:ext cx="923450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version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(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uint32</a:t>
            </a:r>
            <a:r>
              <a:rPr lang="en-US" sz="1200" dirty="0" smtClean="0">
                <a:latin typeface="Courier New"/>
                <a:cs typeface="Courier New"/>
              </a:rPr>
              <a:t>)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3235" y="662695"/>
            <a:ext cx="1108146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jsonOffset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(</a:t>
            </a:r>
            <a:r>
              <a:rPr lang="en-US" sz="1200" dirty="0" smtClean="0">
                <a:solidFill>
                  <a:srgbClr val="558ED5"/>
                </a:solidFill>
                <a:latin typeface="Courier New"/>
                <a:cs typeface="Courier New"/>
              </a:rPr>
              <a:t>uint32</a:t>
            </a:r>
            <a:r>
              <a:rPr lang="en-US" sz="1200" dirty="0" smtClean="0">
                <a:latin typeface="Courier New"/>
                <a:cs typeface="Courier New"/>
              </a:rPr>
              <a:t>)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21381" y="662695"/>
            <a:ext cx="1108146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jsonLength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(</a:t>
            </a:r>
            <a:r>
              <a:rPr lang="en-US" sz="1200" dirty="0" smtClean="0">
                <a:solidFill>
                  <a:srgbClr val="558ED5"/>
                </a:solidFill>
                <a:latin typeface="Courier New"/>
                <a:cs typeface="Courier New"/>
              </a:rPr>
              <a:t>uint32</a:t>
            </a:r>
            <a:r>
              <a:rPr lang="en-US" sz="1200" dirty="0" smtClean="0">
                <a:latin typeface="Courier New"/>
                <a:cs typeface="Courier New"/>
              </a:rPr>
              <a:t>)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52977" y="662695"/>
            <a:ext cx="831102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JSON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(</a:t>
            </a:r>
            <a:r>
              <a:rPr lang="en-US" sz="1200" dirty="0" smtClean="0">
                <a:solidFill>
                  <a:srgbClr val="558ED5"/>
                </a:solidFill>
                <a:latin typeface="Courier New"/>
                <a:cs typeface="Courier New"/>
              </a:rPr>
              <a:t>UTF-8</a:t>
            </a:r>
            <a:r>
              <a:rPr lang="en-US" sz="1200" dirty="0" smtClean="0">
                <a:latin typeface="Courier New"/>
                <a:cs typeface="Courier New"/>
              </a:rPr>
              <a:t>)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29527" y="662695"/>
            <a:ext cx="923450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lg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embedded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data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4079" y="662695"/>
            <a:ext cx="923450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  <a:prstDash val="lg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embedded</a:t>
            </a: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data</a:t>
            </a:r>
            <a:endParaRPr lang="en-US" sz="1200" dirty="0">
              <a:latin typeface="Courier New"/>
              <a:cs typeface="Courier New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701051" y="1888153"/>
            <a:ext cx="1342573" cy="616860"/>
          </a:xfrm>
          <a:prstGeom prst="ellipse">
            <a:avLst/>
          </a:prstGeom>
          <a:ln w="12700" cmpd="sng"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External data</a:t>
            </a:r>
            <a:endParaRPr lang="en-US" sz="1200" dirty="0">
              <a:latin typeface="Courier New"/>
              <a:cs typeface="Courier New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09807" y="399926"/>
            <a:ext cx="5919720" cy="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30898" y="122927"/>
            <a:ext cx="1477538" cy="276999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20-</a:t>
            </a:r>
            <a:r>
              <a:rPr lang="en-US" sz="1200" dirty="0" smtClean="0">
                <a:latin typeface="Courier New"/>
                <a:cs typeface="Courier New"/>
              </a:rPr>
              <a:t>byte header</a:t>
            </a:r>
            <a:endParaRPr lang="en-US" sz="1200" dirty="0">
              <a:latin typeface="Courier New"/>
              <a:cs typeface="Courier New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6029527" y="399926"/>
            <a:ext cx="2678002" cy="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90247" y="108497"/>
            <a:ext cx="556563" cy="276999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body</a:t>
            </a:r>
            <a:endParaRPr lang="en-US" sz="1200" dirty="0">
              <a:latin typeface="Courier New"/>
              <a:cs typeface="Courier New"/>
            </a:endParaRPr>
          </a:p>
        </p:txBody>
      </p:sp>
      <p:cxnSp>
        <p:nvCxnSpPr>
          <p:cNvPr id="23" name="Curved Connector 22"/>
          <p:cNvCxnSpPr/>
          <p:nvPr/>
        </p:nvCxnSpPr>
        <p:spPr>
          <a:xfrm rot="16200000" flipH="1">
            <a:off x="7807166" y="692330"/>
            <a:ext cx="12700" cy="877276"/>
          </a:xfrm>
          <a:prstGeom prst="curvedConnector3">
            <a:avLst>
              <a:gd name="adj1" fmla="val 1800000"/>
            </a:avLst>
          </a:prstGeom>
          <a:ln w="12700" cmpd="sng"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urved Connector 23"/>
          <p:cNvCxnSpPr/>
          <p:nvPr/>
        </p:nvCxnSpPr>
        <p:spPr>
          <a:xfrm rot="5400000">
            <a:off x="6929890" y="692330"/>
            <a:ext cx="12700" cy="877276"/>
          </a:xfrm>
          <a:prstGeom prst="curvedConnector3">
            <a:avLst>
              <a:gd name="adj1" fmla="val 1800000"/>
            </a:avLst>
          </a:prstGeom>
          <a:ln w="12700" cmpd="sng">
            <a:solidFill>
              <a:schemeClr val="tx1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11" idx="0"/>
          </p:cNvCxnSpPr>
          <p:nvPr/>
        </p:nvCxnSpPr>
        <p:spPr>
          <a:xfrm>
            <a:off x="7368528" y="1137318"/>
            <a:ext cx="3810" cy="750835"/>
          </a:xfrm>
          <a:prstGeom prst="straightConnector1">
            <a:avLst/>
          </a:prstGeom>
          <a:ln w="1270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335020" y="1382048"/>
            <a:ext cx="1031189" cy="246221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latin typeface="Courier New"/>
                <a:cs typeface="Courier New"/>
              </a:rPr>
              <a:t>bufferViews</a:t>
            </a:r>
            <a:endParaRPr lang="en-US" sz="1000" dirty="0">
              <a:latin typeface="Courier New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0187" y="662695"/>
            <a:ext cx="923450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>
                <a:latin typeface="Courier New"/>
                <a:cs typeface="Courier New"/>
              </a:rPr>
              <a:t>length</a:t>
            </a:r>
            <a:endParaRPr lang="en-US" sz="1200" dirty="0" smtClean="0">
              <a:latin typeface="Courier New"/>
              <a:cs typeface="Courier New"/>
            </a:endParaRPr>
          </a:p>
          <a:p>
            <a:pPr algn="ctr"/>
            <a:r>
              <a:rPr lang="en-US" sz="1200" dirty="0" smtClean="0">
                <a:latin typeface="Courier New"/>
                <a:cs typeface="Courier New"/>
              </a:rPr>
              <a:t>(</a:t>
            </a:r>
            <a:r>
              <a:rPr lang="en-US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/>
                <a:cs typeface="Courier New"/>
              </a:rPr>
              <a:t>uint32</a:t>
            </a:r>
            <a:r>
              <a:rPr lang="en-US" sz="1200" dirty="0" smtClean="0">
                <a:latin typeface="Courier New"/>
                <a:cs typeface="Courier New"/>
              </a:rPr>
              <a:t>)</a:t>
            </a:r>
            <a:endParaRPr lang="en-US" sz="1200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33754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42</Words>
  <Application>Microsoft Macintosh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Analytical Graphics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AGI</dc:creator>
  <cp:lastModifiedBy>AGI</cp:lastModifiedBy>
  <cp:revision>5</cp:revision>
  <dcterms:created xsi:type="dcterms:W3CDTF">2015-04-22T19:10:53Z</dcterms:created>
  <dcterms:modified xsi:type="dcterms:W3CDTF">2015-05-21T11:05:35Z</dcterms:modified>
</cp:coreProperties>
</file>