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8" r:id="rId5"/>
    <p:sldId id="259" r:id="rId6"/>
    <p:sldId id="260" r:id="rId7"/>
    <p:sldId id="261" r:id="rId8"/>
  </p:sldIdLst>
  <p:sldSz cx="12192000" cy="6858000"/>
  <p:notesSz cx="6858000" cy="9144000"/>
  <p:defaultTextStyle>
    <a:defPPr>
      <a:defRPr lang="en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7" d="100"/>
          <a:sy n="107" d="100"/>
        </p:scale>
        <p:origin x="714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ableStyles" Target="tableStyle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heme" Target="theme/theme1.xml"/><Relationship Id="rId5" Type="http://schemas.openxmlformats.org/officeDocument/2006/relationships/slide" Target="slides/slide1.xml"/><Relationship Id="rId10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Emmanuel Thomas" userId="0534efac-6efc-4f66-a6a4-069aefeb2589" providerId="ADAL" clId="{E4375433-7D8F-404B-AECE-8E00975F4E1C}"/>
    <pc:docChg chg="modSld">
      <pc:chgData name="Emmanuel Thomas" userId="0534efac-6efc-4f66-a6a4-069aefeb2589" providerId="ADAL" clId="{E4375433-7D8F-404B-AECE-8E00975F4E1C}" dt="2026-05-01T13:23:01.452" v="0" actId="208"/>
      <pc:docMkLst>
        <pc:docMk/>
      </pc:docMkLst>
      <pc:sldChg chg="modSp mod">
        <pc:chgData name="Emmanuel Thomas" userId="0534efac-6efc-4f66-a6a4-069aefeb2589" providerId="ADAL" clId="{E4375433-7D8F-404B-AECE-8E00975F4E1C}" dt="2026-05-01T13:23:01.452" v="0" actId="208"/>
        <pc:sldMkLst>
          <pc:docMk/>
          <pc:sldMk cId="2191998429" sldId="261"/>
        </pc:sldMkLst>
        <pc:cxnChg chg="mod">
          <ac:chgData name="Emmanuel Thomas" userId="0534efac-6efc-4f66-a6a4-069aefeb2589" providerId="ADAL" clId="{E4375433-7D8F-404B-AECE-8E00975F4E1C}" dt="2026-05-01T13:23:01.452" v="0" actId="208"/>
          <ac:cxnSpMkLst>
            <pc:docMk/>
            <pc:sldMk cId="2191998429" sldId="261"/>
            <ac:cxnSpMk id="29" creationId="{21C62654-CED2-4A05-BA7D-8CAFA049ED19}"/>
          </ac:cxnSpMkLst>
        </pc:cxnChg>
      </pc:sldChg>
    </pc:docChg>
  </pc:docChgLst>
  <pc:docChgLst>
    <pc:chgData name="Emmanuel Thomas" userId="0534efac-6efc-4f66-a6a4-069aefeb2589" providerId="ADAL" clId="{29033FA2-66BC-41FE-A488-9DD7F29EBC2D}"/>
    <pc:docChg chg="undo custSel addSld delSld modSld sldOrd">
      <pc:chgData name="Emmanuel Thomas" userId="0534efac-6efc-4f66-a6a4-069aefeb2589" providerId="ADAL" clId="{29033FA2-66BC-41FE-A488-9DD7F29EBC2D}" dt="2026-05-01T09:59:57.994" v="405" actId="14100"/>
      <pc:docMkLst>
        <pc:docMk/>
      </pc:docMkLst>
      <pc:sldChg chg="new del">
        <pc:chgData name="Emmanuel Thomas" userId="0534efac-6efc-4f66-a6a4-069aefeb2589" providerId="ADAL" clId="{29033FA2-66BC-41FE-A488-9DD7F29EBC2D}" dt="2026-04-30T12:44:05.149" v="2" actId="47"/>
        <pc:sldMkLst>
          <pc:docMk/>
          <pc:sldMk cId="3253117644" sldId="256"/>
        </pc:sldMkLst>
      </pc:sldChg>
      <pc:sldChg chg="addSp delSp modSp new del mod">
        <pc:chgData name="Emmanuel Thomas" userId="0534efac-6efc-4f66-a6a4-069aefeb2589" providerId="ADAL" clId="{29033FA2-66BC-41FE-A488-9DD7F29EBC2D}" dt="2026-04-30T16:02:43.577" v="222" actId="47"/>
        <pc:sldMkLst>
          <pc:docMk/>
          <pc:sldMk cId="2167681641" sldId="257"/>
        </pc:sldMkLst>
        <pc:spChg chg="del">
          <ac:chgData name="Emmanuel Thomas" userId="0534efac-6efc-4f66-a6a4-069aefeb2589" providerId="ADAL" clId="{29033FA2-66BC-41FE-A488-9DD7F29EBC2D}" dt="2026-04-30T12:44:08.189" v="4" actId="478"/>
          <ac:spMkLst>
            <pc:docMk/>
            <pc:sldMk cId="2167681641" sldId="257"/>
            <ac:spMk id="2" creationId="{6E967F68-2A13-42FE-8545-D56FB8E68E7C}"/>
          </ac:spMkLst>
        </pc:spChg>
        <pc:spChg chg="del">
          <ac:chgData name="Emmanuel Thomas" userId="0534efac-6efc-4f66-a6a4-069aefeb2589" providerId="ADAL" clId="{29033FA2-66BC-41FE-A488-9DD7F29EBC2D}" dt="2026-04-30T12:44:07.740" v="3" actId="478"/>
          <ac:spMkLst>
            <pc:docMk/>
            <pc:sldMk cId="2167681641" sldId="257"/>
            <ac:spMk id="3" creationId="{66F4C9C3-A90D-478D-AE70-8AD311556CD9}"/>
          </ac:spMkLst>
        </pc:spChg>
        <pc:spChg chg="add mod">
          <ac:chgData name="Emmanuel Thomas" userId="0534efac-6efc-4f66-a6a4-069aefeb2589" providerId="ADAL" clId="{29033FA2-66BC-41FE-A488-9DD7F29EBC2D}" dt="2026-04-30T12:46:02.188" v="28" actId="1076"/>
          <ac:spMkLst>
            <pc:docMk/>
            <pc:sldMk cId="2167681641" sldId="257"/>
            <ac:spMk id="4" creationId="{4E5FFCF5-7023-4F18-8277-79DE247CE8CE}"/>
          </ac:spMkLst>
        </pc:spChg>
        <pc:spChg chg="add mod">
          <ac:chgData name="Emmanuel Thomas" userId="0534efac-6efc-4f66-a6a4-069aefeb2589" providerId="ADAL" clId="{29033FA2-66BC-41FE-A488-9DD7F29EBC2D}" dt="2026-04-30T12:46:02.188" v="28" actId="1076"/>
          <ac:spMkLst>
            <pc:docMk/>
            <pc:sldMk cId="2167681641" sldId="257"/>
            <ac:spMk id="5" creationId="{741F8F3A-2763-4B06-85CF-9C5D60358B93}"/>
          </ac:spMkLst>
        </pc:spChg>
        <pc:spChg chg="add mod">
          <ac:chgData name="Emmanuel Thomas" userId="0534efac-6efc-4f66-a6a4-069aefeb2589" providerId="ADAL" clId="{29033FA2-66BC-41FE-A488-9DD7F29EBC2D}" dt="2026-04-30T12:46:02.188" v="28" actId="1076"/>
          <ac:spMkLst>
            <pc:docMk/>
            <pc:sldMk cId="2167681641" sldId="257"/>
            <ac:spMk id="6" creationId="{81D91EE8-3B70-4F84-A49E-B8E190E3C18B}"/>
          </ac:spMkLst>
        </pc:spChg>
        <pc:spChg chg="add mod">
          <ac:chgData name="Emmanuel Thomas" userId="0534efac-6efc-4f66-a6a4-069aefeb2589" providerId="ADAL" clId="{29033FA2-66BC-41FE-A488-9DD7F29EBC2D}" dt="2026-04-30T12:46:02.188" v="28" actId="1076"/>
          <ac:spMkLst>
            <pc:docMk/>
            <pc:sldMk cId="2167681641" sldId="257"/>
            <ac:spMk id="7" creationId="{982CECCF-A632-47B6-8943-72064BF5F31C}"/>
          </ac:spMkLst>
        </pc:spChg>
        <pc:spChg chg="add mod">
          <ac:chgData name="Emmanuel Thomas" userId="0534efac-6efc-4f66-a6a4-069aefeb2589" providerId="ADAL" clId="{29033FA2-66BC-41FE-A488-9DD7F29EBC2D}" dt="2026-04-30T12:46:02.188" v="28" actId="1076"/>
          <ac:spMkLst>
            <pc:docMk/>
            <pc:sldMk cId="2167681641" sldId="257"/>
            <ac:spMk id="9" creationId="{CA3BE3B3-C806-4544-9487-F7540EFDF7FD}"/>
          </ac:spMkLst>
        </pc:spChg>
        <pc:spChg chg="add mod">
          <ac:chgData name="Emmanuel Thomas" userId="0534efac-6efc-4f66-a6a4-069aefeb2589" providerId="ADAL" clId="{29033FA2-66BC-41FE-A488-9DD7F29EBC2D}" dt="2026-04-30T12:46:02.188" v="28" actId="1076"/>
          <ac:spMkLst>
            <pc:docMk/>
            <pc:sldMk cId="2167681641" sldId="257"/>
            <ac:spMk id="10" creationId="{F396B5A0-964D-4728-9996-0564B98C440B}"/>
          </ac:spMkLst>
        </pc:spChg>
        <pc:spChg chg="add mod">
          <ac:chgData name="Emmanuel Thomas" userId="0534efac-6efc-4f66-a6a4-069aefeb2589" providerId="ADAL" clId="{29033FA2-66BC-41FE-A488-9DD7F29EBC2D}" dt="2026-04-30T12:46:02.188" v="28" actId="1076"/>
          <ac:spMkLst>
            <pc:docMk/>
            <pc:sldMk cId="2167681641" sldId="257"/>
            <ac:spMk id="11" creationId="{B28A2E7D-2A81-4E3C-94A0-7C740AB4F2A9}"/>
          </ac:spMkLst>
        </pc:spChg>
        <pc:spChg chg="add mod">
          <ac:chgData name="Emmanuel Thomas" userId="0534efac-6efc-4f66-a6a4-069aefeb2589" providerId="ADAL" clId="{29033FA2-66BC-41FE-A488-9DD7F29EBC2D}" dt="2026-04-30T12:46:02.188" v="28" actId="1076"/>
          <ac:spMkLst>
            <pc:docMk/>
            <pc:sldMk cId="2167681641" sldId="257"/>
            <ac:spMk id="12" creationId="{304BED10-9BB9-4487-8A83-81ED0ED52279}"/>
          </ac:spMkLst>
        </pc:spChg>
        <pc:spChg chg="add del mod">
          <ac:chgData name="Emmanuel Thomas" userId="0534efac-6efc-4f66-a6a4-069aefeb2589" providerId="ADAL" clId="{29033FA2-66BC-41FE-A488-9DD7F29EBC2D}" dt="2026-04-30T12:44:54.022" v="9" actId="478"/>
          <ac:spMkLst>
            <pc:docMk/>
            <pc:sldMk cId="2167681641" sldId="257"/>
            <ac:spMk id="13" creationId="{2442F171-F630-415B-B512-EBD052E8A79C}"/>
          </ac:spMkLst>
        </pc:spChg>
        <pc:spChg chg="add del mod">
          <ac:chgData name="Emmanuel Thomas" userId="0534efac-6efc-4f66-a6a4-069aefeb2589" providerId="ADAL" clId="{29033FA2-66BC-41FE-A488-9DD7F29EBC2D}" dt="2026-04-30T12:44:52.902" v="8" actId="478"/>
          <ac:spMkLst>
            <pc:docMk/>
            <pc:sldMk cId="2167681641" sldId="257"/>
            <ac:spMk id="14" creationId="{928B6F07-A235-4BCF-AFDB-DC760C931313}"/>
          </ac:spMkLst>
        </pc:spChg>
        <pc:spChg chg="add del mod">
          <ac:chgData name="Emmanuel Thomas" userId="0534efac-6efc-4f66-a6a4-069aefeb2589" providerId="ADAL" clId="{29033FA2-66BC-41FE-A488-9DD7F29EBC2D}" dt="2026-04-30T12:44:52.065" v="7" actId="478"/>
          <ac:spMkLst>
            <pc:docMk/>
            <pc:sldMk cId="2167681641" sldId="257"/>
            <ac:spMk id="15" creationId="{FD2CDBC7-D4D8-4653-9F55-44A4F368E372}"/>
          </ac:spMkLst>
        </pc:spChg>
        <pc:spChg chg="add del mod">
          <ac:chgData name="Emmanuel Thomas" userId="0534efac-6efc-4f66-a6a4-069aefeb2589" providerId="ADAL" clId="{29033FA2-66BC-41FE-A488-9DD7F29EBC2D}" dt="2026-04-30T12:45:14.309" v="18" actId="478"/>
          <ac:spMkLst>
            <pc:docMk/>
            <pc:sldMk cId="2167681641" sldId="257"/>
            <ac:spMk id="17" creationId="{1E703681-B9F5-4FAB-8529-C161EE111935}"/>
          </ac:spMkLst>
        </pc:spChg>
        <pc:spChg chg="add mod">
          <ac:chgData name="Emmanuel Thomas" userId="0534efac-6efc-4f66-a6a4-069aefeb2589" providerId="ADAL" clId="{29033FA2-66BC-41FE-A488-9DD7F29EBC2D}" dt="2026-04-30T12:46:02.188" v="28" actId="1076"/>
          <ac:spMkLst>
            <pc:docMk/>
            <pc:sldMk cId="2167681641" sldId="257"/>
            <ac:spMk id="18" creationId="{F39C99F4-2588-4EE1-AE3E-E5F73C606660}"/>
          </ac:spMkLst>
        </pc:spChg>
        <pc:spChg chg="add mod">
          <ac:chgData name="Emmanuel Thomas" userId="0534efac-6efc-4f66-a6a4-069aefeb2589" providerId="ADAL" clId="{29033FA2-66BC-41FE-A488-9DD7F29EBC2D}" dt="2026-04-30T12:46:02.188" v="28" actId="1076"/>
          <ac:spMkLst>
            <pc:docMk/>
            <pc:sldMk cId="2167681641" sldId="257"/>
            <ac:spMk id="31" creationId="{6AAABC10-6832-40FC-B8E2-2C34B450E1BE}"/>
          </ac:spMkLst>
        </pc:spChg>
        <pc:spChg chg="add mod">
          <ac:chgData name="Emmanuel Thomas" userId="0534efac-6efc-4f66-a6a4-069aefeb2589" providerId="ADAL" clId="{29033FA2-66BC-41FE-A488-9DD7F29EBC2D}" dt="2026-04-30T12:46:02.188" v="28" actId="1076"/>
          <ac:spMkLst>
            <pc:docMk/>
            <pc:sldMk cId="2167681641" sldId="257"/>
            <ac:spMk id="32" creationId="{42B709C3-FE35-4F5C-BF1D-C175E5EF6143}"/>
          </ac:spMkLst>
        </pc:spChg>
        <pc:spChg chg="add mod">
          <ac:chgData name="Emmanuel Thomas" userId="0534efac-6efc-4f66-a6a4-069aefeb2589" providerId="ADAL" clId="{29033FA2-66BC-41FE-A488-9DD7F29EBC2D}" dt="2026-04-30T12:46:02.188" v="28" actId="1076"/>
          <ac:spMkLst>
            <pc:docMk/>
            <pc:sldMk cId="2167681641" sldId="257"/>
            <ac:spMk id="33" creationId="{07D4764F-FB83-457B-A639-B7D44D5215E0}"/>
          </ac:spMkLst>
        </pc:spChg>
        <pc:spChg chg="add mod">
          <ac:chgData name="Emmanuel Thomas" userId="0534efac-6efc-4f66-a6a4-069aefeb2589" providerId="ADAL" clId="{29033FA2-66BC-41FE-A488-9DD7F29EBC2D}" dt="2026-04-30T12:46:02.188" v="28" actId="1076"/>
          <ac:spMkLst>
            <pc:docMk/>
            <pc:sldMk cId="2167681641" sldId="257"/>
            <ac:spMk id="36" creationId="{A060144D-9633-488C-B621-CA08893C00A2}"/>
          </ac:spMkLst>
        </pc:spChg>
        <pc:spChg chg="add mod">
          <ac:chgData name="Emmanuel Thomas" userId="0534efac-6efc-4f66-a6a4-069aefeb2589" providerId="ADAL" clId="{29033FA2-66BC-41FE-A488-9DD7F29EBC2D}" dt="2026-04-30T12:46:02.188" v="28" actId="1076"/>
          <ac:spMkLst>
            <pc:docMk/>
            <pc:sldMk cId="2167681641" sldId="257"/>
            <ac:spMk id="37" creationId="{BD235FAD-6AA6-49CC-9A78-E3269B938EEF}"/>
          </ac:spMkLst>
        </pc:spChg>
        <pc:spChg chg="mod">
          <ac:chgData name="Emmanuel Thomas" userId="0534efac-6efc-4f66-a6a4-069aefeb2589" providerId="ADAL" clId="{29033FA2-66BC-41FE-A488-9DD7F29EBC2D}" dt="2026-04-30T12:48:17.326" v="29"/>
          <ac:spMkLst>
            <pc:docMk/>
            <pc:sldMk cId="2167681641" sldId="257"/>
            <ac:spMk id="58" creationId="{979C4AAC-2C1F-4085-B014-9B01FF28D621}"/>
          </ac:spMkLst>
        </pc:spChg>
        <pc:spChg chg="mod">
          <ac:chgData name="Emmanuel Thomas" userId="0534efac-6efc-4f66-a6a4-069aefeb2589" providerId="ADAL" clId="{29033FA2-66BC-41FE-A488-9DD7F29EBC2D}" dt="2026-04-30T12:48:17.326" v="29"/>
          <ac:spMkLst>
            <pc:docMk/>
            <pc:sldMk cId="2167681641" sldId="257"/>
            <ac:spMk id="59" creationId="{0AD66866-87B5-4524-9267-483D77A221D9}"/>
          </ac:spMkLst>
        </pc:spChg>
        <pc:spChg chg="mod">
          <ac:chgData name="Emmanuel Thomas" userId="0534efac-6efc-4f66-a6a4-069aefeb2589" providerId="ADAL" clId="{29033FA2-66BC-41FE-A488-9DD7F29EBC2D}" dt="2026-04-30T12:48:17.326" v="29"/>
          <ac:spMkLst>
            <pc:docMk/>
            <pc:sldMk cId="2167681641" sldId="257"/>
            <ac:spMk id="60" creationId="{DCAF3F2C-0B9E-4A2D-8709-0B93A3195E6D}"/>
          </ac:spMkLst>
        </pc:spChg>
        <pc:spChg chg="mod">
          <ac:chgData name="Emmanuel Thomas" userId="0534efac-6efc-4f66-a6a4-069aefeb2589" providerId="ADAL" clId="{29033FA2-66BC-41FE-A488-9DD7F29EBC2D}" dt="2026-04-30T12:48:17.326" v="29"/>
          <ac:spMkLst>
            <pc:docMk/>
            <pc:sldMk cId="2167681641" sldId="257"/>
            <ac:spMk id="61" creationId="{0C140D87-A71F-4C31-B719-53856B061383}"/>
          </ac:spMkLst>
        </pc:spChg>
        <pc:spChg chg="mod">
          <ac:chgData name="Emmanuel Thomas" userId="0534efac-6efc-4f66-a6a4-069aefeb2589" providerId="ADAL" clId="{29033FA2-66BC-41FE-A488-9DD7F29EBC2D}" dt="2026-04-30T12:48:17.326" v="29"/>
          <ac:spMkLst>
            <pc:docMk/>
            <pc:sldMk cId="2167681641" sldId="257"/>
            <ac:spMk id="62" creationId="{B2B17700-7A64-40EE-8696-A5C7B52128C0}"/>
          </ac:spMkLst>
        </pc:spChg>
        <pc:spChg chg="mod">
          <ac:chgData name="Emmanuel Thomas" userId="0534efac-6efc-4f66-a6a4-069aefeb2589" providerId="ADAL" clId="{29033FA2-66BC-41FE-A488-9DD7F29EBC2D}" dt="2026-04-30T12:48:17.326" v="29"/>
          <ac:spMkLst>
            <pc:docMk/>
            <pc:sldMk cId="2167681641" sldId="257"/>
            <ac:spMk id="63" creationId="{91BFF5FB-33D9-41BF-B84A-4E6763215B86}"/>
          </ac:spMkLst>
        </pc:spChg>
        <pc:grpChg chg="add del mod">
          <ac:chgData name="Emmanuel Thomas" userId="0534efac-6efc-4f66-a6a4-069aefeb2589" providerId="ADAL" clId="{29033FA2-66BC-41FE-A488-9DD7F29EBC2D}" dt="2026-04-30T12:48:18.496" v="30"/>
          <ac:grpSpMkLst>
            <pc:docMk/>
            <pc:sldMk cId="2167681641" sldId="257"/>
            <ac:grpSpMk id="57" creationId="{40201F8F-37B0-40ED-AFF5-20D282AAE06D}"/>
          </ac:grpSpMkLst>
        </pc:grpChg>
        <pc:cxnChg chg="add mod">
          <ac:chgData name="Emmanuel Thomas" userId="0534efac-6efc-4f66-a6a4-069aefeb2589" providerId="ADAL" clId="{29033FA2-66BC-41FE-A488-9DD7F29EBC2D}" dt="2026-04-30T12:46:02.188" v="28" actId="1076"/>
          <ac:cxnSpMkLst>
            <pc:docMk/>
            <pc:sldMk cId="2167681641" sldId="257"/>
            <ac:cxnSpMk id="8" creationId="{68BC9CF9-617C-4F28-8976-8610E7782FCB}"/>
          </ac:cxnSpMkLst>
        </pc:cxnChg>
        <pc:cxnChg chg="add del mod">
          <ac:chgData name="Emmanuel Thomas" userId="0534efac-6efc-4f66-a6a4-069aefeb2589" providerId="ADAL" clId="{29033FA2-66BC-41FE-A488-9DD7F29EBC2D}" dt="2026-04-30T12:44:56.545" v="10" actId="478"/>
          <ac:cxnSpMkLst>
            <pc:docMk/>
            <pc:sldMk cId="2167681641" sldId="257"/>
            <ac:cxnSpMk id="16" creationId="{D0ED1816-C6C4-4A66-A853-FE77235F960A}"/>
          </ac:cxnSpMkLst>
        </pc:cxnChg>
        <pc:cxnChg chg="add mod">
          <ac:chgData name="Emmanuel Thomas" userId="0534efac-6efc-4f66-a6a4-069aefeb2589" providerId="ADAL" clId="{29033FA2-66BC-41FE-A488-9DD7F29EBC2D}" dt="2026-04-30T12:46:02.188" v="28" actId="1076"/>
          <ac:cxnSpMkLst>
            <pc:docMk/>
            <pc:sldMk cId="2167681641" sldId="257"/>
            <ac:cxnSpMk id="19" creationId="{5A2B08E2-434E-4ECF-B917-1C0212441756}"/>
          </ac:cxnSpMkLst>
        </pc:cxnChg>
        <pc:cxnChg chg="add mod">
          <ac:chgData name="Emmanuel Thomas" userId="0534efac-6efc-4f66-a6a4-069aefeb2589" providerId="ADAL" clId="{29033FA2-66BC-41FE-A488-9DD7F29EBC2D}" dt="2026-04-30T12:46:02.188" v="28" actId="1076"/>
          <ac:cxnSpMkLst>
            <pc:docMk/>
            <pc:sldMk cId="2167681641" sldId="257"/>
            <ac:cxnSpMk id="20" creationId="{56AE49CB-FBB9-4AF3-8CF0-88F353EF5D8C}"/>
          </ac:cxnSpMkLst>
        </pc:cxnChg>
        <pc:cxnChg chg="add mod">
          <ac:chgData name="Emmanuel Thomas" userId="0534efac-6efc-4f66-a6a4-069aefeb2589" providerId="ADAL" clId="{29033FA2-66BC-41FE-A488-9DD7F29EBC2D}" dt="2026-04-30T12:46:02.188" v="28" actId="1076"/>
          <ac:cxnSpMkLst>
            <pc:docMk/>
            <pc:sldMk cId="2167681641" sldId="257"/>
            <ac:cxnSpMk id="21" creationId="{229139CE-6CA7-479E-B1D1-5DC03F66B3CD}"/>
          </ac:cxnSpMkLst>
        </pc:cxnChg>
        <pc:cxnChg chg="add mod">
          <ac:chgData name="Emmanuel Thomas" userId="0534efac-6efc-4f66-a6a4-069aefeb2589" providerId="ADAL" clId="{29033FA2-66BC-41FE-A488-9DD7F29EBC2D}" dt="2026-04-30T12:46:02.188" v="28" actId="1076"/>
          <ac:cxnSpMkLst>
            <pc:docMk/>
            <pc:sldMk cId="2167681641" sldId="257"/>
            <ac:cxnSpMk id="22" creationId="{F1F62F92-8A16-407B-93C4-AFBFF9E357EA}"/>
          </ac:cxnSpMkLst>
        </pc:cxnChg>
        <pc:cxnChg chg="add mod">
          <ac:chgData name="Emmanuel Thomas" userId="0534efac-6efc-4f66-a6a4-069aefeb2589" providerId="ADAL" clId="{29033FA2-66BC-41FE-A488-9DD7F29EBC2D}" dt="2026-04-30T12:46:02.188" v="28" actId="1076"/>
          <ac:cxnSpMkLst>
            <pc:docMk/>
            <pc:sldMk cId="2167681641" sldId="257"/>
            <ac:cxnSpMk id="23" creationId="{4D754C32-5714-4040-A21D-D8727C646894}"/>
          </ac:cxnSpMkLst>
        </pc:cxnChg>
        <pc:cxnChg chg="add mod">
          <ac:chgData name="Emmanuel Thomas" userId="0534efac-6efc-4f66-a6a4-069aefeb2589" providerId="ADAL" clId="{29033FA2-66BC-41FE-A488-9DD7F29EBC2D}" dt="2026-04-30T12:46:02.188" v="28" actId="1076"/>
          <ac:cxnSpMkLst>
            <pc:docMk/>
            <pc:sldMk cId="2167681641" sldId="257"/>
            <ac:cxnSpMk id="24" creationId="{3741D933-F746-42EE-A1A9-FF4B3AE25C3F}"/>
          </ac:cxnSpMkLst>
        </pc:cxnChg>
        <pc:cxnChg chg="add mod">
          <ac:chgData name="Emmanuel Thomas" userId="0534efac-6efc-4f66-a6a4-069aefeb2589" providerId="ADAL" clId="{29033FA2-66BC-41FE-A488-9DD7F29EBC2D}" dt="2026-04-30T12:46:02.188" v="28" actId="1076"/>
          <ac:cxnSpMkLst>
            <pc:docMk/>
            <pc:sldMk cId="2167681641" sldId="257"/>
            <ac:cxnSpMk id="25" creationId="{E85F954F-76A0-4B00-B9AB-1F32D6596CD3}"/>
          </ac:cxnSpMkLst>
        </pc:cxnChg>
        <pc:cxnChg chg="add mod">
          <ac:chgData name="Emmanuel Thomas" userId="0534efac-6efc-4f66-a6a4-069aefeb2589" providerId="ADAL" clId="{29033FA2-66BC-41FE-A488-9DD7F29EBC2D}" dt="2026-04-30T12:46:02.188" v="28" actId="1076"/>
          <ac:cxnSpMkLst>
            <pc:docMk/>
            <pc:sldMk cId="2167681641" sldId="257"/>
            <ac:cxnSpMk id="26" creationId="{585B822C-6C37-4524-9394-833617947B5F}"/>
          </ac:cxnSpMkLst>
        </pc:cxnChg>
        <pc:cxnChg chg="add del mod">
          <ac:chgData name="Emmanuel Thomas" userId="0534efac-6efc-4f66-a6a4-069aefeb2589" providerId="ADAL" clId="{29033FA2-66BC-41FE-A488-9DD7F29EBC2D}" dt="2026-04-30T12:45:02.322" v="12" actId="478"/>
          <ac:cxnSpMkLst>
            <pc:docMk/>
            <pc:sldMk cId="2167681641" sldId="257"/>
            <ac:cxnSpMk id="27" creationId="{BEAD2989-DE78-484E-B2F3-9204407659ED}"/>
          </ac:cxnSpMkLst>
        </pc:cxnChg>
        <pc:cxnChg chg="add del mod">
          <ac:chgData name="Emmanuel Thomas" userId="0534efac-6efc-4f66-a6a4-069aefeb2589" providerId="ADAL" clId="{29033FA2-66BC-41FE-A488-9DD7F29EBC2D}" dt="2026-04-30T12:45:01.379" v="11" actId="478"/>
          <ac:cxnSpMkLst>
            <pc:docMk/>
            <pc:sldMk cId="2167681641" sldId="257"/>
            <ac:cxnSpMk id="28" creationId="{C32A5A4D-CA62-491C-A785-BFD9334EEB04}"/>
          </ac:cxnSpMkLst>
        </pc:cxnChg>
        <pc:cxnChg chg="add del mod">
          <ac:chgData name="Emmanuel Thomas" userId="0534efac-6efc-4f66-a6a4-069aefeb2589" providerId="ADAL" clId="{29033FA2-66BC-41FE-A488-9DD7F29EBC2D}" dt="2026-04-30T12:45:03.498" v="13" actId="478"/>
          <ac:cxnSpMkLst>
            <pc:docMk/>
            <pc:sldMk cId="2167681641" sldId="257"/>
            <ac:cxnSpMk id="29" creationId="{7D00C902-9B17-41E4-843F-4F1B5C3366E5}"/>
          </ac:cxnSpMkLst>
        </pc:cxnChg>
        <pc:cxnChg chg="add del mod">
          <ac:chgData name="Emmanuel Thomas" userId="0534efac-6efc-4f66-a6a4-069aefeb2589" providerId="ADAL" clId="{29033FA2-66BC-41FE-A488-9DD7F29EBC2D}" dt="2026-04-30T12:45:03.951" v="14" actId="478"/>
          <ac:cxnSpMkLst>
            <pc:docMk/>
            <pc:sldMk cId="2167681641" sldId="257"/>
            <ac:cxnSpMk id="30" creationId="{FB25F695-5D3A-488A-A5E6-D1D4EC3924BC}"/>
          </ac:cxnSpMkLst>
        </pc:cxnChg>
        <pc:cxnChg chg="add mod">
          <ac:chgData name="Emmanuel Thomas" userId="0534efac-6efc-4f66-a6a4-069aefeb2589" providerId="ADAL" clId="{29033FA2-66BC-41FE-A488-9DD7F29EBC2D}" dt="2026-04-30T12:46:02.188" v="28" actId="1076"/>
          <ac:cxnSpMkLst>
            <pc:docMk/>
            <pc:sldMk cId="2167681641" sldId="257"/>
            <ac:cxnSpMk id="34" creationId="{3540E743-1789-46FE-ABA9-9F92DD11F075}"/>
          </ac:cxnSpMkLst>
        </pc:cxnChg>
        <pc:cxnChg chg="add mod">
          <ac:chgData name="Emmanuel Thomas" userId="0534efac-6efc-4f66-a6a4-069aefeb2589" providerId="ADAL" clId="{29033FA2-66BC-41FE-A488-9DD7F29EBC2D}" dt="2026-04-30T12:46:02.188" v="28" actId="1076"/>
          <ac:cxnSpMkLst>
            <pc:docMk/>
            <pc:sldMk cId="2167681641" sldId="257"/>
            <ac:cxnSpMk id="35" creationId="{B07EEED6-BCA3-469B-88D9-4630316FA984}"/>
          </ac:cxnSpMkLst>
        </pc:cxnChg>
        <pc:cxnChg chg="add mod">
          <ac:chgData name="Emmanuel Thomas" userId="0534efac-6efc-4f66-a6a4-069aefeb2589" providerId="ADAL" clId="{29033FA2-66BC-41FE-A488-9DD7F29EBC2D}" dt="2026-04-30T12:46:02.188" v="28" actId="1076"/>
          <ac:cxnSpMkLst>
            <pc:docMk/>
            <pc:sldMk cId="2167681641" sldId="257"/>
            <ac:cxnSpMk id="38" creationId="{FF73BE90-53DE-4C78-8BE2-AF22311FBF82}"/>
          </ac:cxnSpMkLst>
        </pc:cxnChg>
        <pc:cxnChg chg="add mod">
          <ac:chgData name="Emmanuel Thomas" userId="0534efac-6efc-4f66-a6a4-069aefeb2589" providerId="ADAL" clId="{29033FA2-66BC-41FE-A488-9DD7F29EBC2D}" dt="2026-04-30T12:46:02.188" v="28" actId="1076"/>
          <ac:cxnSpMkLst>
            <pc:docMk/>
            <pc:sldMk cId="2167681641" sldId="257"/>
            <ac:cxnSpMk id="39" creationId="{78A1635F-07C7-4CE1-B8DE-2A17322F1EAC}"/>
          </ac:cxnSpMkLst>
        </pc:cxnChg>
        <pc:cxnChg chg="add mod">
          <ac:chgData name="Emmanuel Thomas" userId="0534efac-6efc-4f66-a6a4-069aefeb2589" providerId="ADAL" clId="{29033FA2-66BC-41FE-A488-9DD7F29EBC2D}" dt="2026-04-30T12:46:02.188" v="28" actId="1076"/>
          <ac:cxnSpMkLst>
            <pc:docMk/>
            <pc:sldMk cId="2167681641" sldId="257"/>
            <ac:cxnSpMk id="40" creationId="{8A7FE375-18AD-4324-BCB5-D84783D6C842}"/>
          </ac:cxnSpMkLst>
        </pc:cxnChg>
        <pc:cxnChg chg="add mod">
          <ac:chgData name="Emmanuel Thomas" userId="0534efac-6efc-4f66-a6a4-069aefeb2589" providerId="ADAL" clId="{29033FA2-66BC-41FE-A488-9DD7F29EBC2D}" dt="2026-04-30T12:46:02.188" v="28" actId="1076"/>
          <ac:cxnSpMkLst>
            <pc:docMk/>
            <pc:sldMk cId="2167681641" sldId="257"/>
            <ac:cxnSpMk id="41" creationId="{9CFC5D7F-4062-4CDE-9891-6BAC61516C22}"/>
          </ac:cxnSpMkLst>
        </pc:cxnChg>
        <pc:cxnChg chg="add mod">
          <ac:chgData name="Emmanuel Thomas" userId="0534efac-6efc-4f66-a6a4-069aefeb2589" providerId="ADAL" clId="{29033FA2-66BC-41FE-A488-9DD7F29EBC2D}" dt="2026-04-30T12:46:02.188" v="28" actId="1076"/>
          <ac:cxnSpMkLst>
            <pc:docMk/>
            <pc:sldMk cId="2167681641" sldId="257"/>
            <ac:cxnSpMk id="42" creationId="{9CED70DE-93F3-4A78-B183-FA797C3DB6C3}"/>
          </ac:cxnSpMkLst>
        </pc:cxnChg>
        <pc:cxnChg chg="add del mod">
          <ac:chgData name="Emmanuel Thomas" userId="0534efac-6efc-4f66-a6a4-069aefeb2589" providerId="ADAL" clId="{29033FA2-66BC-41FE-A488-9DD7F29EBC2D}" dt="2026-04-30T12:48:18.496" v="30"/>
          <ac:cxnSpMkLst>
            <pc:docMk/>
            <pc:sldMk cId="2167681641" sldId="257"/>
            <ac:cxnSpMk id="64" creationId="{B7527C8B-2252-49AC-B3B3-DA98B1F40603}"/>
          </ac:cxnSpMkLst>
        </pc:cxnChg>
        <pc:cxnChg chg="add del mod">
          <ac:chgData name="Emmanuel Thomas" userId="0534efac-6efc-4f66-a6a4-069aefeb2589" providerId="ADAL" clId="{29033FA2-66BC-41FE-A488-9DD7F29EBC2D}" dt="2026-04-30T12:48:18.496" v="30"/>
          <ac:cxnSpMkLst>
            <pc:docMk/>
            <pc:sldMk cId="2167681641" sldId="257"/>
            <ac:cxnSpMk id="65" creationId="{1DA17335-2F66-4EB2-A71C-3625CB5EFE82}"/>
          </ac:cxnSpMkLst>
        </pc:cxnChg>
        <pc:cxnChg chg="add del mod">
          <ac:chgData name="Emmanuel Thomas" userId="0534efac-6efc-4f66-a6a4-069aefeb2589" providerId="ADAL" clId="{29033FA2-66BC-41FE-A488-9DD7F29EBC2D}" dt="2026-04-30T12:48:18.496" v="30"/>
          <ac:cxnSpMkLst>
            <pc:docMk/>
            <pc:sldMk cId="2167681641" sldId="257"/>
            <ac:cxnSpMk id="66" creationId="{5CBA84E2-60DD-4279-ABFD-B067DE56338C}"/>
          </ac:cxnSpMkLst>
        </pc:cxnChg>
      </pc:sldChg>
      <pc:sldChg chg="addSp delSp modSp new mod ord">
        <pc:chgData name="Emmanuel Thomas" userId="0534efac-6efc-4f66-a6a4-069aefeb2589" providerId="ADAL" clId="{29033FA2-66BC-41FE-A488-9DD7F29EBC2D}" dt="2026-04-30T12:48:29.890" v="36"/>
        <pc:sldMkLst>
          <pc:docMk/>
          <pc:sldMk cId="1888835235" sldId="258"/>
        </pc:sldMkLst>
        <pc:spChg chg="del">
          <ac:chgData name="Emmanuel Thomas" userId="0534efac-6efc-4f66-a6a4-069aefeb2589" providerId="ADAL" clId="{29033FA2-66BC-41FE-A488-9DD7F29EBC2D}" dt="2026-04-30T12:48:26.175" v="32" actId="478"/>
          <ac:spMkLst>
            <pc:docMk/>
            <pc:sldMk cId="1888835235" sldId="258"/>
            <ac:spMk id="2" creationId="{B05B68C9-EA95-4F55-B30D-884185B4ACBE}"/>
          </ac:spMkLst>
        </pc:spChg>
        <pc:spChg chg="del">
          <ac:chgData name="Emmanuel Thomas" userId="0534efac-6efc-4f66-a6a4-069aefeb2589" providerId="ADAL" clId="{29033FA2-66BC-41FE-A488-9DD7F29EBC2D}" dt="2026-04-30T12:48:26.595" v="33" actId="478"/>
          <ac:spMkLst>
            <pc:docMk/>
            <pc:sldMk cId="1888835235" sldId="258"/>
            <ac:spMk id="3" creationId="{1E75657C-5EB1-4EF2-BEFE-5E5B087345E9}"/>
          </ac:spMkLst>
        </pc:spChg>
        <pc:spChg chg="mod">
          <ac:chgData name="Emmanuel Thomas" userId="0534efac-6efc-4f66-a6a4-069aefeb2589" providerId="ADAL" clId="{29033FA2-66BC-41FE-A488-9DD7F29EBC2D}" dt="2026-04-30T12:48:27.416" v="34"/>
          <ac:spMkLst>
            <pc:docMk/>
            <pc:sldMk cId="1888835235" sldId="258"/>
            <ac:spMk id="5" creationId="{DAAFF774-F7F2-4AB1-AE98-1741B2232885}"/>
          </ac:spMkLst>
        </pc:spChg>
        <pc:spChg chg="mod">
          <ac:chgData name="Emmanuel Thomas" userId="0534efac-6efc-4f66-a6a4-069aefeb2589" providerId="ADAL" clId="{29033FA2-66BC-41FE-A488-9DD7F29EBC2D}" dt="2026-04-30T12:48:27.416" v="34"/>
          <ac:spMkLst>
            <pc:docMk/>
            <pc:sldMk cId="1888835235" sldId="258"/>
            <ac:spMk id="6" creationId="{1FD6949D-9165-45B3-BA4E-8331D7F380A6}"/>
          </ac:spMkLst>
        </pc:spChg>
        <pc:spChg chg="mod">
          <ac:chgData name="Emmanuel Thomas" userId="0534efac-6efc-4f66-a6a4-069aefeb2589" providerId="ADAL" clId="{29033FA2-66BC-41FE-A488-9DD7F29EBC2D}" dt="2026-04-30T12:48:27.416" v="34"/>
          <ac:spMkLst>
            <pc:docMk/>
            <pc:sldMk cId="1888835235" sldId="258"/>
            <ac:spMk id="7" creationId="{9E72EF33-D77A-4071-892B-7481792445F4}"/>
          </ac:spMkLst>
        </pc:spChg>
        <pc:spChg chg="mod">
          <ac:chgData name="Emmanuel Thomas" userId="0534efac-6efc-4f66-a6a4-069aefeb2589" providerId="ADAL" clId="{29033FA2-66BC-41FE-A488-9DD7F29EBC2D}" dt="2026-04-30T12:48:27.416" v="34"/>
          <ac:spMkLst>
            <pc:docMk/>
            <pc:sldMk cId="1888835235" sldId="258"/>
            <ac:spMk id="8" creationId="{2E930E16-0A27-440F-844D-C8364413BE32}"/>
          </ac:spMkLst>
        </pc:spChg>
        <pc:spChg chg="mod">
          <ac:chgData name="Emmanuel Thomas" userId="0534efac-6efc-4f66-a6a4-069aefeb2589" providerId="ADAL" clId="{29033FA2-66BC-41FE-A488-9DD7F29EBC2D}" dt="2026-04-30T12:48:27.416" v="34"/>
          <ac:spMkLst>
            <pc:docMk/>
            <pc:sldMk cId="1888835235" sldId="258"/>
            <ac:spMk id="9" creationId="{E11CC649-6236-4782-9535-A4205208027F}"/>
          </ac:spMkLst>
        </pc:spChg>
        <pc:spChg chg="mod">
          <ac:chgData name="Emmanuel Thomas" userId="0534efac-6efc-4f66-a6a4-069aefeb2589" providerId="ADAL" clId="{29033FA2-66BC-41FE-A488-9DD7F29EBC2D}" dt="2026-04-30T12:48:27.416" v="34"/>
          <ac:spMkLst>
            <pc:docMk/>
            <pc:sldMk cId="1888835235" sldId="258"/>
            <ac:spMk id="10" creationId="{92A4B9EC-5FAE-4232-9F65-13ACF1A67E8B}"/>
          </ac:spMkLst>
        </pc:spChg>
        <pc:grpChg chg="add mod">
          <ac:chgData name="Emmanuel Thomas" userId="0534efac-6efc-4f66-a6a4-069aefeb2589" providerId="ADAL" clId="{29033FA2-66BC-41FE-A488-9DD7F29EBC2D}" dt="2026-04-30T12:48:27.416" v="34"/>
          <ac:grpSpMkLst>
            <pc:docMk/>
            <pc:sldMk cId="1888835235" sldId="258"/>
            <ac:grpSpMk id="4" creationId="{603F5166-DA10-4330-AC12-A4645AA9FC12}"/>
          </ac:grpSpMkLst>
        </pc:grpChg>
        <pc:cxnChg chg="add mod">
          <ac:chgData name="Emmanuel Thomas" userId="0534efac-6efc-4f66-a6a4-069aefeb2589" providerId="ADAL" clId="{29033FA2-66BC-41FE-A488-9DD7F29EBC2D}" dt="2026-04-30T12:48:27.416" v="34"/>
          <ac:cxnSpMkLst>
            <pc:docMk/>
            <pc:sldMk cId="1888835235" sldId="258"/>
            <ac:cxnSpMk id="11" creationId="{E2CCE944-2477-4C69-84CC-CAF1319D2F30}"/>
          </ac:cxnSpMkLst>
        </pc:cxnChg>
        <pc:cxnChg chg="add mod">
          <ac:chgData name="Emmanuel Thomas" userId="0534efac-6efc-4f66-a6a4-069aefeb2589" providerId="ADAL" clId="{29033FA2-66BC-41FE-A488-9DD7F29EBC2D}" dt="2026-04-30T12:48:27.416" v="34"/>
          <ac:cxnSpMkLst>
            <pc:docMk/>
            <pc:sldMk cId="1888835235" sldId="258"/>
            <ac:cxnSpMk id="12" creationId="{238859F9-9743-4561-AF5A-4131B3BA37F1}"/>
          </ac:cxnSpMkLst>
        </pc:cxnChg>
        <pc:cxnChg chg="add mod">
          <ac:chgData name="Emmanuel Thomas" userId="0534efac-6efc-4f66-a6a4-069aefeb2589" providerId="ADAL" clId="{29033FA2-66BC-41FE-A488-9DD7F29EBC2D}" dt="2026-04-30T12:48:27.416" v="34"/>
          <ac:cxnSpMkLst>
            <pc:docMk/>
            <pc:sldMk cId="1888835235" sldId="258"/>
            <ac:cxnSpMk id="13" creationId="{AD3F023F-2EBA-4800-BA11-48344A9ED520}"/>
          </ac:cxnSpMkLst>
        </pc:cxnChg>
      </pc:sldChg>
      <pc:sldChg chg="addSp delSp modSp add mod">
        <pc:chgData name="Emmanuel Thomas" userId="0534efac-6efc-4f66-a6a4-069aefeb2589" providerId="ADAL" clId="{29033FA2-66BC-41FE-A488-9DD7F29EBC2D}" dt="2026-04-30T16:18:22.438" v="352" actId="114"/>
        <pc:sldMkLst>
          <pc:docMk/>
          <pc:sldMk cId="3001119377" sldId="259"/>
        </pc:sldMkLst>
        <pc:spChg chg="mod topLvl">
          <ac:chgData name="Emmanuel Thomas" userId="0534efac-6efc-4f66-a6a4-069aefeb2589" providerId="ADAL" clId="{29033FA2-66BC-41FE-A488-9DD7F29EBC2D}" dt="2026-04-30T16:01:55" v="212" actId="1076"/>
          <ac:spMkLst>
            <pc:docMk/>
            <pc:sldMk cId="3001119377" sldId="259"/>
            <ac:spMk id="5" creationId="{DAAFF774-F7F2-4AB1-AE98-1741B2232885}"/>
          </ac:spMkLst>
        </pc:spChg>
        <pc:spChg chg="mod topLvl">
          <ac:chgData name="Emmanuel Thomas" userId="0534efac-6efc-4f66-a6a4-069aefeb2589" providerId="ADAL" clId="{29033FA2-66BC-41FE-A488-9DD7F29EBC2D}" dt="2026-04-30T16:02:00.055" v="215" actId="1076"/>
          <ac:spMkLst>
            <pc:docMk/>
            <pc:sldMk cId="3001119377" sldId="259"/>
            <ac:spMk id="6" creationId="{1FD6949D-9165-45B3-BA4E-8331D7F380A6}"/>
          </ac:spMkLst>
        </pc:spChg>
        <pc:spChg chg="mod topLvl">
          <ac:chgData name="Emmanuel Thomas" userId="0534efac-6efc-4f66-a6a4-069aefeb2589" providerId="ADAL" clId="{29033FA2-66BC-41FE-A488-9DD7F29EBC2D}" dt="2026-04-30T15:10:21.386" v="187" actId="1076"/>
          <ac:spMkLst>
            <pc:docMk/>
            <pc:sldMk cId="3001119377" sldId="259"/>
            <ac:spMk id="7" creationId="{9E72EF33-D77A-4071-892B-7481792445F4}"/>
          </ac:spMkLst>
        </pc:spChg>
        <pc:spChg chg="mod topLvl">
          <ac:chgData name="Emmanuel Thomas" userId="0534efac-6efc-4f66-a6a4-069aefeb2589" providerId="ADAL" clId="{29033FA2-66BC-41FE-A488-9DD7F29EBC2D}" dt="2026-04-30T16:02:00.055" v="215" actId="1076"/>
          <ac:spMkLst>
            <pc:docMk/>
            <pc:sldMk cId="3001119377" sldId="259"/>
            <ac:spMk id="8" creationId="{2E930E16-0A27-440F-844D-C8364413BE32}"/>
          </ac:spMkLst>
        </pc:spChg>
        <pc:spChg chg="mod topLvl">
          <ac:chgData name="Emmanuel Thomas" userId="0534efac-6efc-4f66-a6a4-069aefeb2589" providerId="ADAL" clId="{29033FA2-66BC-41FE-A488-9DD7F29EBC2D}" dt="2026-04-30T16:01:51.066" v="211" actId="1076"/>
          <ac:spMkLst>
            <pc:docMk/>
            <pc:sldMk cId="3001119377" sldId="259"/>
            <ac:spMk id="9" creationId="{E11CC649-6236-4782-9535-A4205208027F}"/>
          </ac:spMkLst>
        </pc:spChg>
        <pc:spChg chg="mod topLvl">
          <ac:chgData name="Emmanuel Thomas" userId="0534efac-6efc-4f66-a6a4-069aefeb2589" providerId="ADAL" clId="{29033FA2-66BC-41FE-A488-9DD7F29EBC2D}" dt="2026-04-30T15:10:24.578" v="188" actId="1076"/>
          <ac:spMkLst>
            <pc:docMk/>
            <pc:sldMk cId="3001119377" sldId="259"/>
            <ac:spMk id="10" creationId="{92A4B9EC-5FAE-4232-9F65-13ACF1A67E8B}"/>
          </ac:spMkLst>
        </pc:spChg>
        <pc:spChg chg="add mod">
          <ac:chgData name="Emmanuel Thomas" userId="0534efac-6efc-4f66-a6a4-069aefeb2589" providerId="ADAL" clId="{29033FA2-66BC-41FE-A488-9DD7F29EBC2D}" dt="2026-04-30T16:02:00.055" v="215" actId="1076"/>
          <ac:spMkLst>
            <pc:docMk/>
            <pc:sldMk cId="3001119377" sldId="259"/>
            <ac:spMk id="18" creationId="{6B50D766-0CF2-4CE8-9E15-54F4146805A0}"/>
          </ac:spMkLst>
        </pc:spChg>
        <pc:spChg chg="add mod">
          <ac:chgData name="Emmanuel Thomas" userId="0534efac-6efc-4f66-a6a4-069aefeb2589" providerId="ADAL" clId="{29033FA2-66BC-41FE-A488-9DD7F29EBC2D}" dt="2026-04-30T13:39:11.208" v="69" actId="571"/>
          <ac:spMkLst>
            <pc:docMk/>
            <pc:sldMk cId="3001119377" sldId="259"/>
            <ac:spMk id="35" creationId="{A2788D63-0044-4D22-9BD3-F9C0687785FA}"/>
          </ac:spMkLst>
        </pc:spChg>
        <pc:spChg chg="add mod">
          <ac:chgData name="Emmanuel Thomas" userId="0534efac-6efc-4f66-a6a4-069aefeb2589" providerId="ADAL" clId="{29033FA2-66BC-41FE-A488-9DD7F29EBC2D}" dt="2026-04-30T13:39:11.208" v="69" actId="571"/>
          <ac:spMkLst>
            <pc:docMk/>
            <pc:sldMk cId="3001119377" sldId="259"/>
            <ac:spMk id="36" creationId="{65F13B11-282E-44D1-A287-5A3C61ABA8D3}"/>
          </ac:spMkLst>
        </pc:spChg>
        <pc:spChg chg="add mod">
          <ac:chgData name="Emmanuel Thomas" userId="0534efac-6efc-4f66-a6a4-069aefeb2589" providerId="ADAL" clId="{29033FA2-66BC-41FE-A488-9DD7F29EBC2D}" dt="2026-04-30T13:39:11.208" v="69" actId="571"/>
          <ac:spMkLst>
            <pc:docMk/>
            <pc:sldMk cId="3001119377" sldId="259"/>
            <ac:spMk id="37" creationId="{47BA9C19-5D3B-49DF-ABBE-5FB21E526E58}"/>
          </ac:spMkLst>
        </pc:spChg>
        <pc:spChg chg="add mod">
          <ac:chgData name="Emmanuel Thomas" userId="0534efac-6efc-4f66-a6a4-069aefeb2589" providerId="ADAL" clId="{29033FA2-66BC-41FE-A488-9DD7F29EBC2D}" dt="2026-04-30T13:39:11.208" v="69" actId="571"/>
          <ac:spMkLst>
            <pc:docMk/>
            <pc:sldMk cId="3001119377" sldId="259"/>
            <ac:spMk id="38" creationId="{E386B57B-0DED-4D87-928D-27B2DDF52AEF}"/>
          </ac:spMkLst>
        </pc:spChg>
        <pc:spChg chg="add mod">
          <ac:chgData name="Emmanuel Thomas" userId="0534efac-6efc-4f66-a6a4-069aefeb2589" providerId="ADAL" clId="{29033FA2-66BC-41FE-A488-9DD7F29EBC2D}" dt="2026-04-30T16:02:08.070" v="217" actId="1076"/>
          <ac:spMkLst>
            <pc:docMk/>
            <pc:sldMk cId="3001119377" sldId="259"/>
            <ac:spMk id="42" creationId="{A098EB3A-B4CE-4A0C-98EB-9E181B466910}"/>
          </ac:spMkLst>
        </pc:spChg>
        <pc:spChg chg="add mod">
          <ac:chgData name="Emmanuel Thomas" userId="0534efac-6efc-4f66-a6a4-069aefeb2589" providerId="ADAL" clId="{29033FA2-66BC-41FE-A488-9DD7F29EBC2D}" dt="2026-04-30T16:01:55" v="212" actId="1076"/>
          <ac:spMkLst>
            <pc:docMk/>
            <pc:sldMk cId="3001119377" sldId="259"/>
            <ac:spMk id="52" creationId="{58B7CEAF-57AA-40A7-B265-CB7B0EA773E7}"/>
          </ac:spMkLst>
        </pc:spChg>
        <pc:spChg chg="add mod">
          <ac:chgData name="Emmanuel Thomas" userId="0534efac-6efc-4f66-a6a4-069aefeb2589" providerId="ADAL" clId="{29033FA2-66BC-41FE-A488-9DD7F29EBC2D}" dt="2026-04-30T16:01:51.066" v="211" actId="1076"/>
          <ac:spMkLst>
            <pc:docMk/>
            <pc:sldMk cId="3001119377" sldId="259"/>
            <ac:spMk id="56" creationId="{57F830CF-393B-4A26-ACC9-8F0B731443E7}"/>
          </ac:spMkLst>
        </pc:spChg>
        <pc:spChg chg="add mod">
          <ac:chgData name="Emmanuel Thomas" userId="0534efac-6efc-4f66-a6a4-069aefeb2589" providerId="ADAL" clId="{29033FA2-66BC-41FE-A488-9DD7F29EBC2D}" dt="2026-04-30T16:18:22.438" v="352" actId="114"/>
          <ac:spMkLst>
            <pc:docMk/>
            <pc:sldMk cId="3001119377" sldId="259"/>
            <ac:spMk id="71" creationId="{A1CD1E45-3925-422A-BEFB-F5CA8F91851C}"/>
          </ac:spMkLst>
        </pc:spChg>
        <pc:spChg chg="add mod">
          <ac:chgData name="Emmanuel Thomas" userId="0534efac-6efc-4f66-a6a4-069aefeb2589" providerId="ADAL" clId="{29033FA2-66BC-41FE-A488-9DD7F29EBC2D}" dt="2026-04-30T16:01:58.245" v="214" actId="571"/>
          <ac:spMkLst>
            <pc:docMk/>
            <pc:sldMk cId="3001119377" sldId="259"/>
            <ac:spMk id="79" creationId="{FB0E8BB4-6FFE-4795-8744-C20BA56D4F14}"/>
          </ac:spMkLst>
        </pc:spChg>
        <pc:spChg chg="add mod">
          <ac:chgData name="Emmanuel Thomas" userId="0534efac-6efc-4f66-a6a4-069aefeb2589" providerId="ADAL" clId="{29033FA2-66BC-41FE-A488-9DD7F29EBC2D}" dt="2026-04-30T16:01:58.245" v="214" actId="571"/>
          <ac:spMkLst>
            <pc:docMk/>
            <pc:sldMk cId="3001119377" sldId="259"/>
            <ac:spMk id="80" creationId="{99BC8128-2394-49F5-AF79-72FF156A36E8}"/>
          </ac:spMkLst>
        </pc:spChg>
        <pc:spChg chg="add mod">
          <ac:chgData name="Emmanuel Thomas" userId="0534efac-6efc-4f66-a6a4-069aefeb2589" providerId="ADAL" clId="{29033FA2-66BC-41FE-A488-9DD7F29EBC2D}" dt="2026-04-30T16:01:58.245" v="214" actId="571"/>
          <ac:spMkLst>
            <pc:docMk/>
            <pc:sldMk cId="3001119377" sldId="259"/>
            <ac:spMk id="81" creationId="{DC447225-E769-4B4E-BBA9-34F0EA821B74}"/>
          </ac:spMkLst>
        </pc:spChg>
        <pc:spChg chg="add del mod">
          <ac:chgData name="Emmanuel Thomas" userId="0534efac-6efc-4f66-a6a4-069aefeb2589" providerId="ADAL" clId="{29033FA2-66BC-41FE-A488-9DD7F29EBC2D}" dt="2026-04-30T16:02:37.038" v="220" actId="478"/>
          <ac:spMkLst>
            <pc:docMk/>
            <pc:sldMk cId="3001119377" sldId="259"/>
            <ac:spMk id="86" creationId="{473E0183-358C-485E-AFD9-B9D0D769D086}"/>
          </ac:spMkLst>
        </pc:spChg>
        <pc:grpChg chg="del">
          <ac:chgData name="Emmanuel Thomas" userId="0534efac-6efc-4f66-a6a4-069aefeb2589" providerId="ADAL" clId="{29033FA2-66BC-41FE-A488-9DD7F29EBC2D}" dt="2026-04-30T12:49:17.631" v="38" actId="165"/>
          <ac:grpSpMkLst>
            <pc:docMk/>
            <pc:sldMk cId="3001119377" sldId="259"/>
            <ac:grpSpMk id="4" creationId="{603F5166-DA10-4330-AC12-A4645AA9FC12}"/>
          </ac:grpSpMkLst>
        </pc:grpChg>
        <pc:cxnChg chg="mod">
          <ac:chgData name="Emmanuel Thomas" userId="0534efac-6efc-4f66-a6a4-069aefeb2589" providerId="ADAL" clId="{29033FA2-66BC-41FE-A488-9DD7F29EBC2D}" dt="2026-04-30T16:02:00.055" v="215" actId="1076"/>
          <ac:cxnSpMkLst>
            <pc:docMk/>
            <pc:sldMk cId="3001119377" sldId="259"/>
            <ac:cxnSpMk id="11" creationId="{E2CCE944-2477-4C69-84CC-CAF1319D2F30}"/>
          </ac:cxnSpMkLst>
        </pc:cxnChg>
        <pc:cxnChg chg="mod">
          <ac:chgData name="Emmanuel Thomas" userId="0534efac-6efc-4f66-a6a4-069aefeb2589" providerId="ADAL" clId="{29033FA2-66BC-41FE-A488-9DD7F29EBC2D}" dt="2026-04-30T16:02:00.055" v="215" actId="1076"/>
          <ac:cxnSpMkLst>
            <pc:docMk/>
            <pc:sldMk cId="3001119377" sldId="259"/>
            <ac:cxnSpMk id="12" creationId="{238859F9-9743-4561-AF5A-4131B3BA37F1}"/>
          </ac:cxnSpMkLst>
        </pc:cxnChg>
        <pc:cxnChg chg="mod">
          <ac:chgData name="Emmanuel Thomas" userId="0534efac-6efc-4f66-a6a4-069aefeb2589" providerId="ADAL" clId="{29033FA2-66BC-41FE-A488-9DD7F29EBC2D}" dt="2026-04-30T16:01:51.066" v="211" actId="1076"/>
          <ac:cxnSpMkLst>
            <pc:docMk/>
            <pc:sldMk cId="3001119377" sldId="259"/>
            <ac:cxnSpMk id="13" creationId="{AD3F023F-2EBA-4800-BA11-48344A9ED520}"/>
          </ac:cxnSpMkLst>
        </pc:cxnChg>
        <pc:cxnChg chg="add mod">
          <ac:chgData name="Emmanuel Thomas" userId="0534efac-6efc-4f66-a6a4-069aefeb2589" providerId="ADAL" clId="{29033FA2-66BC-41FE-A488-9DD7F29EBC2D}" dt="2026-04-30T16:02:00.055" v="215" actId="1076"/>
          <ac:cxnSpMkLst>
            <pc:docMk/>
            <pc:sldMk cId="3001119377" sldId="259"/>
            <ac:cxnSpMk id="39" creationId="{7985105C-7EB5-4948-B42C-EDB5C89E99BD}"/>
          </ac:cxnSpMkLst>
        </pc:cxnChg>
        <pc:cxnChg chg="add mod">
          <ac:chgData name="Emmanuel Thomas" userId="0534efac-6efc-4f66-a6a4-069aefeb2589" providerId="ADAL" clId="{29033FA2-66BC-41FE-A488-9DD7F29EBC2D}" dt="2026-04-30T16:02:00.055" v="215" actId="1076"/>
          <ac:cxnSpMkLst>
            <pc:docMk/>
            <pc:sldMk cId="3001119377" sldId="259"/>
            <ac:cxnSpMk id="45" creationId="{3F54A2A8-857B-4938-996D-4B1AE60D63CB}"/>
          </ac:cxnSpMkLst>
        </pc:cxnChg>
        <pc:cxnChg chg="add del mod">
          <ac:chgData name="Emmanuel Thomas" userId="0534efac-6efc-4f66-a6a4-069aefeb2589" providerId="ADAL" clId="{29033FA2-66BC-41FE-A488-9DD7F29EBC2D}" dt="2026-04-30T15:09:46.606" v="181" actId="478"/>
          <ac:cxnSpMkLst>
            <pc:docMk/>
            <pc:sldMk cId="3001119377" sldId="259"/>
            <ac:cxnSpMk id="58" creationId="{EDB6BC5A-B17F-4EFB-AC75-CE1CB7CA105F}"/>
          </ac:cxnSpMkLst>
        </pc:cxnChg>
        <pc:cxnChg chg="add del mod">
          <ac:chgData name="Emmanuel Thomas" userId="0534efac-6efc-4f66-a6a4-069aefeb2589" providerId="ADAL" clId="{29033FA2-66BC-41FE-A488-9DD7F29EBC2D}" dt="2026-04-30T16:02:38.950" v="221" actId="478"/>
          <ac:cxnSpMkLst>
            <pc:docMk/>
            <pc:sldMk cId="3001119377" sldId="259"/>
            <ac:cxnSpMk id="60" creationId="{74957274-1775-4754-A794-C6559778A130}"/>
          </ac:cxnSpMkLst>
        </pc:cxnChg>
        <pc:cxnChg chg="add mod">
          <ac:chgData name="Emmanuel Thomas" userId="0534efac-6efc-4f66-a6a4-069aefeb2589" providerId="ADAL" clId="{29033FA2-66BC-41FE-A488-9DD7F29EBC2D}" dt="2026-04-30T16:02:03.297" v="216" actId="1076"/>
          <ac:cxnSpMkLst>
            <pc:docMk/>
            <pc:sldMk cId="3001119377" sldId="259"/>
            <ac:cxnSpMk id="70" creationId="{13FF84CD-EAAD-45EC-913A-1866F1463650}"/>
          </ac:cxnSpMkLst>
        </pc:cxnChg>
      </pc:sldChg>
      <pc:sldChg chg="addSp delSp modSp add mod">
        <pc:chgData name="Emmanuel Thomas" userId="0534efac-6efc-4f66-a6a4-069aefeb2589" providerId="ADAL" clId="{29033FA2-66BC-41FE-A488-9DD7F29EBC2D}" dt="2026-04-30T16:18:46.616" v="357" actId="478"/>
        <pc:sldMkLst>
          <pc:docMk/>
          <pc:sldMk cId="158420700" sldId="260"/>
        </pc:sldMkLst>
        <pc:spChg chg="add mod">
          <ac:chgData name="Emmanuel Thomas" userId="0534efac-6efc-4f66-a6a4-069aefeb2589" providerId="ADAL" clId="{29033FA2-66BC-41FE-A488-9DD7F29EBC2D}" dt="2026-04-30T16:14:04.365" v="264" actId="1076"/>
          <ac:spMkLst>
            <pc:docMk/>
            <pc:sldMk cId="158420700" sldId="260"/>
            <ac:spMk id="2" creationId="{79DC829B-9CA0-4F13-8591-AEB873509F53}"/>
          </ac:spMkLst>
        </pc:spChg>
        <pc:spChg chg="add del mod">
          <ac:chgData name="Emmanuel Thomas" userId="0534efac-6efc-4f66-a6a4-069aefeb2589" providerId="ADAL" clId="{29033FA2-66BC-41FE-A488-9DD7F29EBC2D}" dt="2026-04-30T16:03:05.452" v="225" actId="478"/>
          <ac:spMkLst>
            <pc:docMk/>
            <pc:sldMk cId="158420700" sldId="260"/>
            <ac:spMk id="19" creationId="{639B1D9D-B437-4EF4-815F-131FFAE0E03A}"/>
          </ac:spMkLst>
        </pc:spChg>
        <pc:spChg chg="add del mod">
          <ac:chgData name="Emmanuel Thomas" userId="0534efac-6efc-4f66-a6a4-069aefeb2589" providerId="ADAL" clId="{29033FA2-66BC-41FE-A488-9DD7F29EBC2D}" dt="2026-04-30T16:03:21.169" v="226" actId="478"/>
          <ac:spMkLst>
            <pc:docMk/>
            <pc:sldMk cId="158420700" sldId="260"/>
            <ac:spMk id="21" creationId="{600F228A-3B7A-4D45-B715-E2449870E190}"/>
          </ac:spMkLst>
        </pc:spChg>
        <pc:spChg chg="add mod">
          <ac:chgData name="Emmanuel Thomas" userId="0534efac-6efc-4f66-a6a4-069aefeb2589" providerId="ADAL" clId="{29033FA2-66BC-41FE-A488-9DD7F29EBC2D}" dt="2026-04-30T16:16:20.840" v="294" actId="1076"/>
          <ac:spMkLst>
            <pc:docMk/>
            <pc:sldMk cId="158420700" sldId="260"/>
            <ac:spMk id="27" creationId="{3B1E3698-4344-4591-93C6-4889AB35414B}"/>
          </ac:spMkLst>
        </pc:spChg>
        <pc:spChg chg="add mod">
          <ac:chgData name="Emmanuel Thomas" userId="0534efac-6efc-4f66-a6a4-069aefeb2589" providerId="ADAL" clId="{29033FA2-66BC-41FE-A488-9DD7F29EBC2D}" dt="2026-04-30T16:16:35.108" v="306" actId="20577"/>
          <ac:spMkLst>
            <pc:docMk/>
            <pc:sldMk cId="158420700" sldId="260"/>
            <ac:spMk id="32" creationId="{8884C363-ABEE-4ED9-89E7-A117D21F9F54}"/>
          </ac:spMkLst>
        </pc:spChg>
        <pc:spChg chg="add del mod">
          <ac:chgData name="Emmanuel Thomas" userId="0534efac-6efc-4f66-a6a4-069aefeb2589" providerId="ADAL" clId="{29033FA2-66BC-41FE-A488-9DD7F29EBC2D}" dt="2026-04-30T16:18:46.616" v="357" actId="478"/>
          <ac:spMkLst>
            <pc:docMk/>
            <pc:sldMk cId="158420700" sldId="260"/>
            <ac:spMk id="37" creationId="{C94D09FC-8B51-4D15-83A8-DDB874C9A9FE}"/>
          </ac:spMkLst>
        </pc:spChg>
        <pc:spChg chg="add mod">
          <ac:chgData name="Emmanuel Thomas" userId="0534efac-6efc-4f66-a6a4-069aefeb2589" providerId="ADAL" clId="{29033FA2-66BC-41FE-A488-9DD7F29EBC2D}" dt="2026-04-30T16:18:34.846" v="354" actId="1076"/>
          <ac:spMkLst>
            <pc:docMk/>
            <pc:sldMk cId="158420700" sldId="260"/>
            <ac:spMk id="38" creationId="{56CE6F9B-CE76-437F-9DBA-426E4679C5C4}"/>
          </ac:spMkLst>
        </pc:spChg>
        <pc:spChg chg="mod">
          <ac:chgData name="Emmanuel Thomas" userId="0534efac-6efc-4f66-a6a4-069aefeb2589" providerId="ADAL" clId="{29033FA2-66BC-41FE-A488-9DD7F29EBC2D}" dt="2026-04-30T16:04:36.258" v="262" actId="114"/>
          <ac:spMkLst>
            <pc:docMk/>
            <pc:sldMk cId="158420700" sldId="260"/>
            <ac:spMk id="71" creationId="{A1CD1E45-3925-422A-BEFB-F5CA8F91851C}"/>
          </ac:spMkLst>
        </pc:spChg>
        <pc:cxnChg chg="add mod">
          <ac:chgData name="Emmanuel Thomas" userId="0534efac-6efc-4f66-a6a4-069aefeb2589" providerId="ADAL" clId="{29033FA2-66BC-41FE-A488-9DD7F29EBC2D}" dt="2026-04-30T16:15:27.651" v="267"/>
          <ac:cxnSpMkLst>
            <pc:docMk/>
            <pc:sldMk cId="158420700" sldId="260"/>
            <ac:cxnSpMk id="4" creationId="{6A444B2F-A733-4648-A53D-2287F6B011E5}"/>
          </ac:cxnSpMkLst>
        </pc:cxnChg>
        <pc:cxnChg chg="add del mod">
          <ac:chgData name="Emmanuel Thomas" userId="0534efac-6efc-4f66-a6a4-069aefeb2589" providerId="ADAL" clId="{29033FA2-66BC-41FE-A488-9DD7F29EBC2D}" dt="2026-04-30T16:03:21.778" v="227" actId="478"/>
          <ac:cxnSpMkLst>
            <pc:docMk/>
            <pc:sldMk cId="158420700" sldId="260"/>
            <ac:cxnSpMk id="20" creationId="{548D38A3-0A2E-4ACD-BB6F-216042EF97AD}"/>
          </ac:cxnSpMkLst>
        </pc:cxnChg>
        <pc:cxnChg chg="add mod">
          <ac:chgData name="Emmanuel Thomas" userId="0534efac-6efc-4f66-a6a4-069aefeb2589" providerId="ADAL" clId="{29033FA2-66BC-41FE-A488-9DD7F29EBC2D}" dt="2026-04-30T16:16:20.840" v="294" actId="1076"/>
          <ac:cxnSpMkLst>
            <pc:docMk/>
            <pc:sldMk cId="158420700" sldId="260"/>
            <ac:cxnSpMk id="28" creationId="{655EF9A3-B926-4036-A598-9BDB1955B157}"/>
          </ac:cxnSpMkLst>
        </pc:cxnChg>
        <pc:cxnChg chg="add mod">
          <ac:chgData name="Emmanuel Thomas" userId="0534efac-6efc-4f66-a6a4-069aefeb2589" providerId="ADAL" clId="{29033FA2-66BC-41FE-A488-9DD7F29EBC2D}" dt="2026-04-30T16:16:40.292" v="308" actId="14100"/>
          <ac:cxnSpMkLst>
            <pc:docMk/>
            <pc:sldMk cId="158420700" sldId="260"/>
            <ac:cxnSpMk id="33" creationId="{DF3ACA95-778E-4054-BB52-2C84C2FF4482}"/>
          </ac:cxnSpMkLst>
        </pc:cxnChg>
        <pc:cxnChg chg="add mod">
          <ac:chgData name="Emmanuel Thomas" userId="0534efac-6efc-4f66-a6a4-069aefeb2589" providerId="ADAL" clId="{29033FA2-66BC-41FE-A488-9DD7F29EBC2D}" dt="2026-04-30T16:18:37.901" v="355" actId="14100"/>
          <ac:cxnSpMkLst>
            <pc:docMk/>
            <pc:sldMk cId="158420700" sldId="260"/>
            <ac:cxnSpMk id="40" creationId="{53A6D3FD-249B-4D43-9BAB-4827DE4805FC}"/>
          </ac:cxnSpMkLst>
        </pc:cxnChg>
        <pc:cxnChg chg="mod">
          <ac:chgData name="Emmanuel Thomas" userId="0534efac-6efc-4f66-a6a4-069aefeb2589" providerId="ADAL" clId="{29033FA2-66BC-41FE-A488-9DD7F29EBC2D}" dt="2026-04-30T16:17:49.190" v="311" actId="14100"/>
          <ac:cxnSpMkLst>
            <pc:docMk/>
            <pc:sldMk cId="158420700" sldId="260"/>
            <ac:cxnSpMk id="70" creationId="{13FF84CD-EAAD-45EC-913A-1866F1463650}"/>
          </ac:cxnSpMkLst>
        </pc:cxnChg>
      </pc:sldChg>
      <pc:sldChg chg="addSp delSp modSp add mod">
        <pc:chgData name="Emmanuel Thomas" userId="0534efac-6efc-4f66-a6a4-069aefeb2589" providerId="ADAL" clId="{29033FA2-66BC-41FE-A488-9DD7F29EBC2D}" dt="2026-05-01T09:59:57.994" v="405" actId="14100"/>
        <pc:sldMkLst>
          <pc:docMk/>
          <pc:sldMk cId="2191998429" sldId="261"/>
        </pc:sldMkLst>
        <pc:spChg chg="mod">
          <ac:chgData name="Emmanuel Thomas" userId="0534efac-6efc-4f66-a6a4-069aefeb2589" providerId="ADAL" clId="{29033FA2-66BC-41FE-A488-9DD7F29EBC2D}" dt="2026-05-01T09:59:48.057" v="404" actId="1076"/>
          <ac:spMkLst>
            <pc:docMk/>
            <pc:sldMk cId="2191998429" sldId="261"/>
            <ac:spMk id="2" creationId="{79DC829B-9CA0-4F13-8591-AEB873509F53}"/>
          </ac:spMkLst>
        </pc:spChg>
        <pc:spChg chg="mod">
          <ac:chgData name="Emmanuel Thomas" userId="0534efac-6efc-4f66-a6a4-069aefeb2589" providerId="ADAL" clId="{29033FA2-66BC-41FE-A488-9DD7F29EBC2D}" dt="2026-05-01T09:59:48.057" v="404" actId="1076"/>
          <ac:spMkLst>
            <pc:docMk/>
            <pc:sldMk cId="2191998429" sldId="261"/>
            <ac:spMk id="5" creationId="{DAAFF774-F7F2-4AB1-AE98-1741B2232885}"/>
          </ac:spMkLst>
        </pc:spChg>
        <pc:spChg chg="mod">
          <ac:chgData name="Emmanuel Thomas" userId="0534efac-6efc-4f66-a6a4-069aefeb2589" providerId="ADAL" clId="{29033FA2-66BC-41FE-A488-9DD7F29EBC2D}" dt="2026-05-01T09:59:48.057" v="404" actId="1076"/>
          <ac:spMkLst>
            <pc:docMk/>
            <pc:sldMk cId="2191998429" sldId="261"/>
            <ac:spMk id="6" creationId="{1FD6949D-9165-45B3-BA4E-8331D7F380A6}"/>
          </ac:spMkLst>
        </pc:spChg>
        <pc:spChg chg="mod">
          <ac:chgData name="Emmanuel Thomas" userId="0534efac-6efc-4f66-a6a4-069aefeb2589" providerId="ADAL" clId="{29033FA2-66BC-41FE-A488-9DD7F29EBC2D}" dt="2026-05-01T09:59:48.057" v="404" actId="1076"/>
          <ac:spMkLst>
            <pc:docMk/>
            <pc:sldMk cId="2191998429" sldId="261"/>
            <ac:spMk id="7" creationId="{9E72EF33-D77A-4071-892B-7481792445F4}"/>
          </ac:spMkLst>
        </pc:spChg>
        <pc:spChg chg="mod">
          <ac:chgData name="Emmanuel Thomas" userId="0534efac-6efc-4f66-a6a4-069aefeb2589" providerId="ADAL" clId="{29033FA2-66BC-41FE-A488-9DD7F29EBC2D}" dt="2026-05-01T09:59:48.057" v="404" actId="1076"/>
          <ac:spMkLst>
            <pc:docMk/>
            <pc:sldMk cId="2191998429" sldId="261"/>
            <ac:spMk id="8" creationId="{2E930E16-0A27-440F-844D-C8364413BE32}"/>
          </ac:spMkLst>
        </pc:spChg>
        <pc:spChg chg="del">
          <ac:chgData name="Emmanuel Thomas" userId="0534efac-6efc-4f66-a6a4-069aefeb2589" providerId="ADAL" clId="{29033FA2-66BC-41FE-A488-9DD7F29EBC2D}" dt="2026-05-01T09:58:32.378" v="360" actId="478"/>
          <ac:spMkLst>
            <pc:docMk/>
            <pc:sldMk cId="2191998429" sldId="261"/>
            <ac:spMk id="9" creationId="{E11CC649-6236-4782-9535-A4205208027F}"/>
          </ac:spMkLst>
        </pc:spChg>
        <pc:spChg chg="mod">
          <ac:chgData name="Emmanuel Thomas" userId="0534efac-6efc-4f66-a6a4-069aefeb2589" providerId="ADAL" clId="{29033FA2-66BC-41FE-A488-9DD7F29EBC2D}" dt="2026-05-01T09:59:48.057" v="404" actId="1076"/>
          <ac:spMkLst>
            <pc:docMk/>
            <pc:sldMk cId="2191998429" sldId="261"/>
            <ac:spMk id="10" creationId="{92A4B9EC-5FAE-4232-9F65-13ACF1A67E8B}"/>
          </ac:spMkLst>
        </pc:spChg>
        <pc:spChg chg="mod">
          <ac:chgData name="Emmanuel Thomas" userId="0534efac-6efc-4f66-a6a4-069aefeb2589" providerId="ADAL" clId="{29033FA2-66BC-41FE-A488-9DD7F29EBC2D}" dt="2026-05-01T09:59:48.057" v="404" actId="1076"/>
          <ac:spMkLst>
            <pc:docMk/>
            <pc:sldMk cId="2191998429" sldId="261"/>
            <ac:spMk id="18" creationId="{6B50D766-0CF2-4CE8-9E15-54F4146805A0}"/>
          </ac:spMkLst>
        </pc:spChg>
        <pc:spChg chg="mod">
          <ac:chgData name="Emmanuel Thomas" userId="0534efac-6efc-4f66-a6a4-069aefeb2589" providerId="ADAL" clId="{29033FA2-66BC-41FE-A488-9DD7F29EBC2D}" dt="2026-05-01T09:59:48.057" v="404" actId="1076"/>
          <ac:spMkLst>
            <pc:docMk/>
            <pc:sldMk cId="2191998429" sldId="261"/>
            <ac:spMk id="27" creationId="{3B1E3698-4344-4591-93C6-4889AB35414B}"/>
          </ac:spMkLst>
        </pc:spChg>
        <pc:spChg chg="add mod">
          <ac:chgData name="Emmanuel Thomas" userId="0534efac-6efc-4f66-a6a4-069aefeb2589" providerId="ADAL" clId="{29033FA2-66BC-41FE-A488-9DD7F29EBC2D}" dt="2026-05-01T09:59:48.057" v="404" actId="1076"/>
          <ac:spMkLst>
            <pc:docMk/>
            <pc:sldMk cId="2191998429" sldId="261"/>
            <ac:spMk id="31" creationId="{95A46996-4347-4119-A789-C777C1F4E177}"/>
          </ac:spMkLst>
        </pc:spChg>
        <pc:spChg chg="mod">
          <ac:chgData name="Emmanuel Thomas" userId="0534efac-6efc-4f66-a6a4-069aefeb2589" providerId="ADAL" clId="{29033FA2-66BC-41FE-A488-9DD7F29EBC2D}" dt="2026-05-01T09:59:48.057" v="404" actId="1076"/>
          <ac:spMkLst>
            <pc:docMk/>
            <pc:sldMk cId="2191998429" sldId="261"/>
            <ac:spMk id="32" creationId="{8884C363-ABEE-4ED9-89E7-A117D21F9F54}"/>
          </ac:spMkLst>
        </pc:spChg>
        <pc:spChg chg="mod">
          <ac:chgData name="Emmanuel Thomas" userId="0534efac-6efc-4f66-a6a4-069aefeb2589" providerId="ADAL" clId="{29033FA2-66BC-41FE-A488-9DD7F29EBC2D}" dt="2026-05-01T09:59:48.057" v="404" actId="1076"/>
          <ac:spMkLst>
            <pc:docMk/>
            <pc:sldMk cId="2191998429" sldId="261"/>
            <ac:spMk id="38" creationId="{56CE6F9B-CE76-437F-9DBA-426E4679C5C4}"/>
          </ac:spMkLst>
        </pc:spChg>
        <pc:spChg chg="mod">
          <ac:chgData name="Emmanuel Thomas" userId="0534efac-6efc-4f66-a6a4-069aefeb2589" providerId="ADAL" clId="{29033FA2-66BC-41FE-A488-9DD7F29EBC2D}" dt="2026-05-01T09:59:48.057" v="404" actId="1076"/>
          <ac:spMkLst>
            <pc:docMk/>
            <pc:sldMk cId="2191998429" sldId="261"/>
            <ac:spMk id="42" creationId="{A098EB3A-B4CE-4A0C-98EB-9E181B466910}"/>
          </ac:spMkLst>
        </pc:spChg>
        <pc:spChg chg="mod">
          <ac:chgData name="Emmanuel Thomas" userId="0534efac-6efc-4f66-a6a4-069aefeb2589" providerId="ADAL" clId="{29033FA2-66BC-41FE-A488-9DD7F29EBC2D}" dt="2026-05-01T09:59:48.057" v="404" actId="1076"/>
          <ac:spMkLst>
            <pc:docMk/>
            <pc:sldMk cId="2191998429" sldId="261"/>
            <ac:spMk id="52" creationId="{58B7CEAF-57AA-40A7-B265-CB7B0EA773E7}"/>
          </ac:spMkLst>
        </pc:spChg>
        <pc:spChg chg="del">
          <ac:chgData name="Emmanuel Thomas" userId="0534efac-6efc-4f66-a6a4-069aefeb2589" providerId="ADAL" clId="{29033FA2-66BC-41FE-A488-9DD7F29EBC2D}" dt="2026-05-01T09:58:31.798" v="359" actId="478"/>
          <ac:spMkLst>
            <pc:docMk/>
            <pc:sldMk cId="2191998429" sldId="261"/>
            <ac:spMk id="56" creationId="{57F830CF-393B-4A26-ACC9-8F0B731443E7}"/>
          </ac:spMkLst>
        </pc:spChg>
        <pc:spChg chg="mod">
          <ac:chgData name="Emmanuel Thomas" userId="0534efac-6efc-4f66-a6a4-069aefeb2589" providerId="ADAL" clId="{29033FA2-66BC-41FE-A488-9DD7F29EBC2D}" dt="2026-05-01T09:59:48.057" v="404" actId="1076"/>
          <ac:spMkLst>
            <pc:docMk/>
            <pc:sldMk cId="2191998429" sldId="261"/>
            <ac:spMk id="71" creationId="{A1CD1E45-3925-422A-BEFB-F5CA8F91851C}"/>
          </ac:spMkLst>
        </pc:spChg>
        <pc:cxnChg chg="mod">
          <ac:chgData name="Emmanuel Thomas" userId="0534efac-6efc-4f66-a6a4-069aefeb2589" providerId="ADAL" clId="{29033FA2-66BC-41FE-A488-9DD7F29EBC2D}" dt="2026-05-01T09:59:48.057" v="404" actId="1076"/>
          <ac:cxnSpMkLst>
            <pc:docMk/>
            <pc:sldMk cId="2191998429" sldId="261"/>
            <ac:cxnSpMk id="4" creationId="{6A444B2F-A733-4648-A53D-2287F6B011E5}"/>
          </ac:cxnSpMkLst>
        </pc:cxnChg>
        <pc:cxnChg chg="mod">
          <ac:chgData name="Emmanuel Thomas" userId="0534efac-6efc-4f66-a6a4-069aefeb2589" providerId="ADAL" clId="{29033FA2-66BC-41FE-A488-9DD7F29EBC2D}" dt="2026-05-01T09:59:48.057" v="404" actId="1076"/>
          <ac:cxnSpMkLst>
            <pc:docMk/>
            <pc:sldMk cId="2191998429" sldId="261"/>
            <ac:cxnSpMk id="11" creationId="{E2CCE944-2477-4C69-84CC-CAF1319D2F30}"/>
          </ac:cxnSpMkLst>
        </pc:cxnChg>
        <pc:cxnChg chg="mod">
          <ac:chgData name="Emmanuel Thomas" userId="0534efac-6efc-4f66-a6a4-069aefeb2589" providerId="ADAL" clId="{29033FA2-66BC-41FE-A488-9DD7F29EBC2D}" dt="2026-05-01T09:59:48.057" v="404" actId="1076"/>
          <ac:cxnSpMkLst>
            <pc:docMk/>
            <pc:sldMk cId="2191998429" sldId="261"/>
            <ac:cxnSpMk id="12" creationId="{238859F9-9743-4561-AF5A-4131B3BA37F1}"/>
          </ac:cxnSpMkLst>
        </pc:cxnChg>
        <pc:cxnChg chg="del mod">
          <ac:chgData name="Emmanuel Thomas" userId="0534efac-6efc-4f66-a6a4-069aefeb2589" providerId="ADAL" clId="{29033FA2-66BC-41FE-A488-9DD7F29EBC2D}" dt="2026-05-01T09:58:33.019" v="361" actId="478"/>
          <ac:cxnSpMkLst>
            <pc:docMk/>
            <pc:sldMk cId="2191998429" sldId="261"/>
            <ac:cxnSpMk id="13" creationId="{AD3F023F-2EBA-4800-BA11-48344A9ED520}"/>
          </ac:cxnSpMkLst>
        </pc:cxnChg>
        <pc:cxnChg chg="mod">
          <ac:chgData name="Emmanuel Thomas" userId="0534efac-6efc-4f66-a6a4-069aefeb2589" providerId="ADAL" clId="{29033FA2-66BC-41FE-A488-9DD7F29EBC2D}" dt="2026-05-01T09:59:48.057" v="404" actId="1076"/>
          <ac:cxnSpMkLst>
            <pc:docMk/>
            <pc:sldMk cId="2191998429" sldId="261"/>
            <ac:cxnSpMk id="28" creationId="{655EF9A3-B926-4036-A598-9BDB1955B157}"/>
          </ac:cxnSpMkLst>
        </pc:cxnChg>
        <pc:cxnChg chg="add mod">
          <ac:chgData name="Emmanuel Thomas" userId="0534efac-6efc-4f66-a6a4-069aefeb2589" providerId="ADAL" clId="{29033FA2-66BC-41FE-A488-9DD7F29EBC2D}" dt="2026-05-01T09:59:48.057" v="404" actId="1076"/>
          <ac:cxnSpMkLst>
            <pc:docMk/>
            <pc:sldMk cId="2191998429" sldId="261"/>
            <ac:cxnSpMk id="29" creationId="{21C62654-CED2-4A05-BA7D-8CAFA049ED19}"/>
          </ac:cxnSpMkLst>
        </pc:cxnChg>
        <pc:cxnChg chg="mod">
          <ac:chgData name="Emmanuel Thomas" userId="0534efac-6efc-4f66-a6a4-069aefeb2589" providerId="ADAL" clId="{29033FA2-66BC-41FE-A488-9DD7F29EBC2D}" dt="2026-05-01T09:59:48.057" v="404" actId="1076"/>
          <ac:cxnSpMkLst>
            <pc:docMk/>
            <pc:sldMk cId="2191998429" sldId="261"/>
            <ac:cxnSpMk id="33" creationId="{DF3ACA95-778E-4054-BB52-2C84C2FF4482}"/>
          </ac:cxnSpMkLst>
        </pc:cxnChg>
        <pc:cxnChg chg="mod">
          <ac:chgData name="Emmanuel Thomas" userId="0534efac-6efc-4f66-a6a4-069aefeb2589" providerId="ADAL" clId="{29033FA2-66BC-41FE-A488-9DD7F29EBC2D}" dt="2026-05-01T09:59:48.057" v="404" actId="1076"/>
          <ac:cxnSpMkLst>
            <pc:docMk/>
            <pc:sldMk cId="2191998429" sldId="261"/>
            <ac:cxnSpMk id="39" creationId="{7985105C-7EB5-4948-B42C-EDB5C89E99BD}"/>
          </ac:cxnSpMkLst>
        </pc:cxnChg>
        <pc:cxnChg chg="mod">
          <ac:chgData name="Emmanuel Thomas" userId="0534efac-6efc-4f66-a6a4-069aefeb2589" providerId="ADAL" clId="{29033FA2-66BC-41FE-A488-9DD7F29EBC2D}" dt="2026-05-01T09:59:57.994" v="405" actId="14100"/>
          <ac:cxnSpMkLst>
            <pc:docMk/>
            <pc:sldMk cId="2191998429" sldId="261"/>
            <ac:cxnSpMk id="40" creationId="{53A6D3FD-249B-4D43-9BAB-4827DE4805FC}"/>
          </ac:cxnSpMkLst>
        </pc:cxnChg>
        <pc:cxnChg chg="mod">
          <ac:chgData name="Emmanuel Thomas" userId="0534efac-6efc-4f66-a6a4-069aefeb2589" providerId="ADAL" clId="{29033FA2-66BC-41FE-A488-9DD7F29EBC2D}" dt="2026-05-01T09:59:48.057" v="404" actId="1076"/>
          <ac:cxnSpMkLst>
            <pc:docMk/>
            <pc:sldMk cId="2191998429" sldId="261"/>
            <ac:cxnSpMk id="45" creationId="{3F54A2A8-857B-4938-996D-4B1AE60D63CB}"/>
          </ac:cxnSpMkLst>
        </pc:cxnChg>
        <pc:cxnChg chg="mod">
          <ac:chgData name="Emmanuel Thomas" userId="0534efac-6efc-4f66-a6a4-069aefeb2589" providerId="ADAL" clId="{29033FA2-66BC-41FE-A488-9DD7F29EBC2D}" dt="2026-05-01T09:59:48.057" v="404" actId="1076"/>
          <ac:cxnSpMkLst>
            <pc:docMk/>
            <pc:sldMk cId="2191998429" sldId="261"/>
            <ac:cxnSpMk id="70" creationId="{13FF84CD-EAAD-45EC-913A-1866F1463650}"/>
          </ac:cxnSpMkLst>
        </pc:cxnChg>
      </pc:sldChg>
      <pc:sldMasterChg chg="addSldLayout">
        <pc:chgData name="Emmanuel Thomas" userId="0534efac-6efc-4f66-a6a4-069aefeb2589" providerId="ADAL" clId="{29033FA2-66BC-41FE-A488-9DD7F29EBC2D}" dt="2026-04-30T12:44:01.920" v="0" actId="680"/>
        <pc:sldMasterMkLst>
          <pc:docMk/>
          <pc:sldMasterMk cId="2896506160" sldId="2147483648"/>
        </pc:sldMasterMkLst>
        <pc:sldLayoutChg chg="add">
          <pc:chgData name="Emmanuel Thomas" userId="0534efac-6efc-4f66-a6a4-069aefeb2589" providerId="ADAL" clId="{29033FA2-66BC-41FE-A488-9DD7F29EBC2D}" dt="2026-04-30T12:44:01.920" v="0" actId="680"/>
          <pc:sldLayoutMkLst>
            <pc:docMk/>
            <pc:sldMasterMk cId="2896506160" sldId="2147483648"/>
            <pc:sldLayoutMk cId="1546125416" sldId="2147483649"/>
          </pc:sldLayoutMkLst>
        </pc:sldLayoutChg>
      </pc:sldMaster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05DA546-C47D-4FF2-B199-F35063E9DE4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NL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81EEB32-2FED-44CB-829B-27BFB3400A8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15461254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965061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603F5166-DA10-4330-AC12-A4645AA9FC12}"/>
              </a:ext>
            </a:extLst>
          </p:cNvPr>
          <p:cNvGrpSpPr/>
          <p:nvPr/>
        </p:nvGrpSpPr>
        <p:grpSpPr>
          <a:xfrm>
            <a:off x="1018268" y="2314575"/>
            <a:ext cx="9625764" cy="1114425"/>
            <a:chOff x="60325" y="917575"/>
            <a:chExt cx="4689475" cy="542925"/>
          </a:xfrm>
        </p:grpSpPr>
        <p:sp>
          <p:nvSpPr>
            <p:cNvPr id="5" name="Text Box 9">
              <a:extLst>
                <a:ext uri="{FF2B5EF4-FFF2-40B4-BE49-F238E27FC236}">
                  <a16:creationId xmlns:a16="http://schemas.microsoft.com/office/drawing/2014/main" id="{DAAFF774-F7F2-4AB1-AE98-1741B223288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219325" y="917575"/>
              <a:ext cx="365125" cy="23201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de-DE" altLang="en-NL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CU</a:t>
              </a:r>
              <a:endParaRPr kumimoji="0" lang="de-DE" altLang="en-NL" sz="4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6" name="Text Box 8">
              <a:extLst>
                <a:ext uri="{FF2B5EF4-FFF2-40B4-BE49-F238E27FC236}">
                  <a16:creationId xmlns:a16="http://schemas.microsoft.com/office/drawing/2014/main" id="{1FD6949D-9165-45B3-BA4E-8331D7F380A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60608" y="917575"/>
              <a:ext cx="365125" cy="199537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de-DE" altLang="en-NL" sz="20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AU</a:t>
              </a:r>
              <a:endParaRPr kumimoji="0" lang="de-DE" altLang="en-NL" sz="4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7" name="Text Box 7">
              <a:extLst>
                <a:ext uri="{FF2B5EF4-FFF2-40B4-BE49-F238E27FC236}">
                  <a16:creationId xmlns:a16="http://schemas.microsoft.com/office/drawing/2014/main" id="{9E72EF33-D77A-4071-892B-7481792445F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0325" y="919163"/>
              <a:ext cx="901700" cy="54133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de-DE" altLang="en-NL" sz="20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Decoding Buffer DB</a:t>
              </a:r>
              <a:endParaRPr kumimoji="0" lang="de-DE" altLang="en-NL" sz="4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8" name="Text Box 6">
              <a:extLst>
                <a:ext uri="{FF2B5EF4-FFF2-40B4-BE49-F238E27FC236}">
                  <a16:creationId xmlns:a16="http://schemas.microsoft.com/office/drawing/2014/main" id="{2E930E16-0A27-440F-844D-C8364413BE3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322388" y="919163"/>
              <a:ext cx="901700" cy="54133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457200" algn="l"/>
                  <a:tab pos="504825" algn="l"/>
                  <a:tab pos="755650" algn="l"/>
                  <a:tab pos="1008063" algn="l"/>
                  <a:tab pos="1260475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457200" algn="l"/>
                  <a:tab pos="504825" algn="l"/>
                  <a:tab pos="755650" algn="l"/>
                  <a:tab pos="1008063" algn="l"/>
                  <a:tab pos="1260475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457200" algn="l"/>
                  <a:tab pos="504825" algn="l"/>
                  <a:tab pos="755650" algn="l"/>
                  <a:tab pos="1008063" algn="l"/>
                  <a:tab pos="1260475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457200" algn="l"/>
                  <a:tab pos="504825" algn="l"/>
                  <a:tab pos="755650" algn="l"/>
                  <a:tab pos="1008063" algn="l"/>
                  <a:tab pos="1260475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457200" algn="l"/>
                  <a:tab pos="504825" algn="l"/>
                  <a:tab pos="755650" algn="l"/>
                  <a:tab pos="1008063" algn="l"/>
                  <a:tab pos="1260475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457200" algn="l"/>
                  <a:tab pos="504825" algn="l"/>
                  <a:tab pos="755650" algn="l"/>
                  <a:tab pos="1008063" algn="l"/>
                  <a:tab pos="1260475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457200" algn="l"/>
                  <a:tab pos="504825" algn="l"/>
                  <a:tab pos="755650" algn="l"/>
                  <a:tab pos="1008063" algn="l"/>
                  <a:tab pos="1260475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457200" algn="l"/>
                  <a:tab pos="504825" algn="l"/>
                  <a:tab pos="755650" algn="l"/>
                  <a:tab pos="1008063" algn="l"/>
                  <a:tab pos="1260475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457200" algn="l"/>
                  <a:tab pos="504825" algn="l"/>
                  <a:tab pos="755650" algn="l"/>
                  <a:tab pos="1008063" algn="l"/>
                  <a:tab pos="1260475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457200" algn="l"/>
                  <a:tab pos="504825" algn="l"/>
                  <a:tab pos="755650" algn="l"/>
                  <a:tab pos="1008063" algn="l"/>
                  <a:tab pos="1260475" algn="l"/>
                </a:tabLst>
              </a:pPr>
              <a:r>
                <a:rPr kumimoji="0" lang="de-DE" altLang="en-NL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Decoder</a:t>
              </a:r>
              <a:endParaRPr kumimoji="0" lang="de-DE" altLang="en-NL" sz="4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9" name="Text Box 5">
              <a:extLst>
                <a:ext uri="{FF2B5EF4-FFF2-40B4-BE49-F238E27FC236}">
                  <a16:creationId xmlns:a16="http://schemas.microsoft.com/office/drawing/2014/main" id="{E11CC649-6236-4782-9535-A4205208027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84450" y="919163"/>
              <a:ext cx="901700" cy="54133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de-DE" altLang="en-NL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Composition Memory CM</a:t>
              </a:r>
              <a:endParaRPr kumimoji="0" lang="de-DE" altLang="en-NL" sz="4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0" name="Text Box 4">
              <a:extLst>
                <a:ext uri="{FF2B5EF4-FFF2-40B4-BE49-F238E27FC236}">
                  <a16:creationId xmlns:a16="http://schemas.microsoft.com/office/drawing/2014/main" id="{92A4B9EC-5FAE-4232-9F65-13ACF1A67E8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848100" y="919163"/>
              <a:ext cx="901700" cy="54133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457200" algn="l"/>
                  <a:tab pos="504825" algn="l"/>
                  <a:tab pos="755650" algn="l"/>
                  <a:tab pos="1008063" algn="l"/>
                  <a:tab pos="1260475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457200" algn="l"/>
                  <a:tab pos="504825" algn="l"/>
                  <a:tab pos="755650" algn="l"/>
                  <a:tab pos="1008063" algn="l"/>
                  <a:tab pos="1260475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457200" algn="l"/>
                  <a:tab pos="504825" algn="l"/>
                  <a:tab pos="755650" algn="l"/>
                  <a:tab pos="1008063" algn="l"/>
                  <a:tab pos="1260475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457200" algn="l"/>
                  <a:tab pos="504825" algn="l"/>
                  <a:tab pos="755650" algn="l"/>
                  <a:tab pos="1008063" algn="l"/>
                  <a:tab pos="1260475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457200" algn="l"/>
                  <a:tab pos="504825" algn="l"/>
                  <a:tab pos="755650" algn="l"/>
                  <a:tab pos="1008063" algn="l"/>
                  <a:tab pos="1260475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457200" algn="l"/>
                  <a:tab pos="504825" algn="l"/>
                  <a:tab pos="755650" algn="l"/>
                  <a:tab pos="1008063" algn="l"/>
                  <a:tab pos="1260475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457200" algn="l"/>
                  <a:tab pos="504825" algn="l"/>
                  <a:tab pos="755650" algn="l"/>
                  <a:tab pos="1008063" algn="l"/>
                  <a:tab pos="1260475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457200" algn="l"/>
                  <a:tab pos="504825" algn="l"/>
                  <a:tab pos="755650" algn="l"/>
                  <a:tab pos="1008063" algn="l"/>
                  <a:tab pos="1260475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457200" algn="l"/>
                  <a:tab pos="504825" algn="l"/>
                  <a:tab pos="755650" algn="l"/>
                  <a:tab pos="1008063" algn="l"/>
                  <a:tab pos="1260475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457200" algn="l"/>
                  <a:tab pos="504825" algn="l"/>
                  <a:tab pos="755650" algn="l"/>
                  <a:tab pos="1008063" algn="l"/>
                  <a:tab pos="1260475" algn="l"/>
                </a:tabLst>
              </a:pPr>
              <a:r>
                <a:rPr kumimoji="0" lang="de-DE" altLang="en-NL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Compositor</a:t>
              </a:r>
              <a:endParaRPr kumimoji="0" lang="de-DE" altLang="en-NL" sz="4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E2CCE944-2477-4C69-84CC-CAF1319D2F30}"/>
              </a:ext>
            </a:extLst>
          </p:cNvPr>
          <p:cNvCxnSpPr>
            <a:stCxn id="7" idx="3"/>
            <a:endCxn id="8" idx="1"/>
          </p:cNvCxnSpPr>
          <p:nvPr/>
        </p:nvCxnSpPr>
        <p:spPr>
          <a:xfrm>
            <a:off x="2869126" y="2873418"/>
            <a:ext cx="739692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238859F9-9743-4561-AF5A-4131B3BA37F1}"/>
              </a:ext>
            </a:extLst>
          </p:cNvPr>
          <p:cNvCxnSpPr>
            <a:cxnSpLocks/>
            <a:stCxn id="8" idx="3"/>
            <a:endCxn id="9" idx="1"/>
          </p:cNvCxnSpPr>
          <p:nvPr/>
        </p:nvCxnSpPr>
        <p:spPr>
          <a:xfrm>
            <a:off x="5459676" y="2873418"/>
            <a:ext cx="739690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AD3F023F-2EBA-4800-BA11-48344A9ED520}"/>
              </a:ext>
            </a:extLst>
          </p:cNvPr>
          <p:cNvCxnSpPr>
            <a:cxnSpLocks/>
            <a:stCxn id="9" idx="3"/>
            <a:endCxn id="10" idx="1"/>
          </p:cNvCxnSpPr>
          <p:nvPr/>
        </p:nvCxnSpPr>
        <p:spPr>
          <a:xfrm>
            <a:off x="8050224" y="2873418"/>
            <a:ext cx="742950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8883523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9">
            <a:extLst>
              <a:ext uri="{FF2B5EF4-FFF2-40B4-BE49-F238E27FC236}">
                <a16:creationId xmlns:a16="http://schemas.microsoft.com/office/drawing/2014/main" id="{DAAFF774-F7F2-4AB1-AE98-1741B223288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49568" y="2242738"/>
            <a:ext cx="749467" cy="47625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altLang="en-NL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CU</a:t>
            </a:r>
            <a:endParaRPr kumimoji="0" lang="de-DE" altLang="en-NL" sz="4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 Box 8">
            <a:extLst>
              <a:ext uri="{FF2B5EF4-FFF2-40B4-BE49-F238E27FC236}">
                <a16:creationId xmlns:a16="http://schemas.microsoft.com/office/drawing/2014/main" id="{1FD6949D-9165-45B3-BA4E-8331D7F380A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67027" y="2292191"/>
            <a:ext cx="749467" cy="409576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altLang="en-NL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AU</a:t>
            </a:r>
            <a:endParaRPr kumimoji="0" lang="de-DE" altLang="en-NL" sz="4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 Box 7">
            <a:extLst>
              <a:ext uri="{FF2B5EF4-FFF2-40B4-BE49-F238E27FC236}">
                <a16:creationId xmlns:a16="http://schemas.microsoft.com/office/drawing/2014/main" id="{9E72EF33-D77A-4071-892B-7481792445F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5784" y="2317835"/>
            <a:ext cx="1850858" cy="1111165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altLang="en-NL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Decoding Buffer DB</a:t>
            </a:r>
            <a:endParaRPr kumimoji="0" lang="de-DE" altLang="en-NL" sz="4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 Box 6">
            <a:extLst>
              <a:ext uri="{FF2B5EF4-FFF2-40B4-BE49-F238E27FC236}">
                <a16:creationId xmlns:a16="http://schemas.microsoft.com/office/drawing/2014/main" id="{2E930E16-0A27-440F-844D-C8364413BE3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70571" y="2317835"/>
            <a:ext cx="1850858" cy="1111165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504825" algn="l"/>
                <a:tab pos="755650" algn="l"/>
                <a:tab pos="1008063" algn="l"/>
                <a:tab pos="12604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504825" algn="l"/>
                <a:tab pos="755650" algn="l"/>
                <a:tab pos="1008063" algn="l"/>
                <a:tab pos="12604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504825" algn="l"/>
                <a:tab pos="755650" algn="l"/>
                <a:tab pos="1008063" algn="l"/>
                <a:tab pos="12604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504825" algn="l"/>
                <a:tab pos="755650" algn="l"/>
                <a:tab pos="1008063" algn="l"/>
                <a:tab pos="12604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504825" algn="l"/>
                <a:tab pos="755650" algn="l"/>
                <a:tab pos="1008063" algn="l"/>
                <a:tab pos="12604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504825" algn="l"/>
                <a:tab pos="755650" algn="l"/>
                <a:tab pos="1008063" algn="l"/>
                <a:tab pos="12604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504825" algn="l"/>
                <a:tab pos="755650" algn="l"/>
                <a:tab pos="1008063" algn="l"/>
                <a:tab pos="12604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504825" algn="l"/>
                <a:tab pos="755650" algn="l"/>
                <a:tab pos="1008063" algn="l"/>
                <a:tab pos="12604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504825" algn="l"/>
                <a:tab pos="755650" algn="l"/>
                <a:tab pos="1008063" algn="l"/>
                <a:tab pos="12604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  <a:tab pos="504825" algn="l"/>
                <a:tab pos="755650" algn="l"/>
                <a:tab pos="1008063" algn="l"/>
                <a:tab pos="1260475" algn="l"/>
              </a:tabLst>
            </a:pPr>
            <a:r>
              <a:rPr kumimoji="0" lang="de-DE" altLang="en-NL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Decoder</a:t>
            </a:r>
            <a:endParaRPr kumimoji="0" lang="de-DE" altLang="en-NL" sz="4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 Box 5">
            <a:extLst>
              <a:ext uri="{FF2B5EF4-FFF2-40B4-BE49-F238E27FC236}">
                <a16:creationId xmlns:a16="http://schemas.microsoft.com/office/drawing/2014/main" id="{E11CC649-6236-4782-9535-A4205208027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116384" y="2317835"/>
            <a:ext cx="1850858" cy="1111165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altLang="en-NL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Composition Memory CM</a:t>
            </a:r>
            <a:endParaRPr kumimoji="0" lang="de-DE" altLang="en-NL" sz="4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 Box 4">
            <a:extLst>
              <a:ext uri="{FF2B5EF4-FFF2-40B4-BE49-F238E27FC236}">
                <a16:creationId xmlns:a16="http://schemas.microsoft.com/office/drawing/2014/main" id="{92A4B9EC-5FAE-4232-9F65-13ACF1A67E8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219466" y="2317835"/>
            <a:ext cx="1850858" cy="1111165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504825" algn="l"/>
                <a:tab pos="755650" algn="l"/>
                <a:tab pos="1008063" algn="l"/>
                <a:tab pos="12604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504825" algn="l"/>
                <a:tab pos="755650" algn="l"/>
                <a:tab pos="1008063" algn="l"/>
                <a:tab pos="12604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504825" algn="l"/>
                <a:tab pos="755650" algn="l"/>
                <a:tab pos="1008063" algn="l"/>
                <a:tab pos="12604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504825" algn="l"/>
                <a:tab pos="755650" algn="l"/>
                <a:tab pos="1008063" algn="l"/>
                <a:tab pos="12604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504825" algn="l"/>
                <a:tab pos="755650" algn="l"/>
                <a:tab pos="1008063" algn="l"/>
                <a:tab pos="12604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504825" algn="l"/>
                <a:tab pos="755650" algn="l"/>
                <a:tab pos="1008063" algn="l"/>
                <a:tab pos="12604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504825" algn="l"/>
                <a:tab pos="755650" algn="l"/>
                <a:tab pos="1008063" algn="l"/>
                <a:tab pos="12604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504825" algn="l"/>
                <a:tab pos="755650" algn="l"/>
                <a:tab pos="1008063" algn="l"/>
                <a:tab pos="12604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504825" algn="l"/>
                <a:tab pos="755650" algn="l"/>
                <a:tab pos="1008063" algn="l"/>
                <a:tab pos="12604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  <a:tab pos="504825" algn="l"/>
                <a:tab pos="755650" algn="l"/>
                <a:tab pos="1008063" algn="l"/>
                <a:tab pos="1260475" algn="l"/>
              </a:tabLst>
            </a:pPr>
            <a:r>
              <a:rPr kumimoji="0" lang="de-DE" altLang="en-NL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Compositor</a:t>
            </a:r>
            <a:endParaRPr kumimoji="0" lang="de-DE" altLang="en-NL" sz="4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E2CCE944-2477-4C69-84CC-CAF1319D2F30}"/>
              </a:ext>
            </a:extLst>
          </p:cNvPr>
          <p:cNvCxnSpPr>
            <a:cxnSpLocks/>
            <a:stCxn id="7" idx="3"/>
            <a:endCxn id="18" idx="1"/>
          </p:cNvCxnSpPr>
          <p:nvPr/>
        </p:nvCxnSpPr>
        <p:spPr>
          <a:xfrm>
            <a:off x="1936642" y="2873418"/>
            <a:ext cx="803249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238859F9-9743-4561-AF5A-4131B3BA37F1}"/>
              </a:ext>
            </a:extLst>
          </p:cNvPr>
          <p:cNvCxnSpPr>
            <a:cxnSpLocks/>
            <a:stCxn id="8" idx="3"/>
            <a:endCxn id="9" idx="1"/>
          </p:cNvCxnSpPr>
          <p:nvPr/>
        </p:nvCxnSpPr>
        <p:spPr>
          <a:xfrm>
            <a:off x="7021429" y="2873418"/>
            <a:ext cx="1094955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AD3F023F-2EBA-4800-BA11-48344A9ED520}"/>
              </a:ext>
            </a:extLst>
          </p:cNvPr>
          <p:cNvCxnSpPr>
            <a:cxnSpLocks/>
            <a:stCxn id="9" idx="3"/>
            <a:endCxn id="10" idx="1"/>
          </p:cNvCxnSpPr>
          <p:nvPr/>
        </p:nvCxnSpPr>
        <p:spPr>
          <a:xfrm>
            <a:off x="9967242" y="2873418"/>
            <a:ext cx="252224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8" name="Text Box 6">
            <a:extLst>
              <a:ext uri="{FF2B5EF4-FFF2-40B4-BE49-F238E27FC236}">
                <a16:creationId xmlns:a16="http://schemas.microsoft.com/office/drawing/2014/main" id="{6B50D766-0CF2-4CE8-9E15-54F4146805A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39891" y="2317835"/>
            <a:ext cx="1850858" cy="1111165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504825" algn="l"/>
                <a:tab pos="755650" algn="l"/>
                <a:tab pos="1008063" algn="l"/>
                <a:tab pos="12604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504825" algn="l"/>
                <a:tab pos="755650" algn="l"/>
                <a:tab pos="1008063" algn="l"/>
                <a:tab pos="12604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504825" algn="l"/>
                <a:tab pos="755650" algn="l"/>
                <a:tab pos="1008063" algn="l"/>
                <a:tab pos="12604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504825" algn="l"/>
                <a:tab pos="755650" algn="l"/>
                <a:tab pos="1008063" algn="l"/>
                <a:tab pos="12604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504825" algn="l"/>
                <a:tab pos="755650" algn="l"/>
                <a:tab pos="1008063" algn="l"/>
                <a:tab pos="12604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504825" algn="l"/>
                <a:tab pos="755650" algn="l"/>
                <a:tab pos="1008063" algn="l"/>
                <a:tab pos="12604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504825" algn="l"/>
                <a:tab pos="755650" algn="l"/>
                <a:tab pos="1008063" algn="l"/>
                <a:tab pos="12604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504825" algn="l"/>
                <a:tab pos="755650" algn="l"/>
                <a:tab pos="1008063" algn="l"/>
                <a:tab pos="12604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504825" algn="l"/>
                <a:tab pos="755650" algn="l"/>
                <a:tab pos="1008063" algn="l"/>
                <a:tab pos="12604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  <a:tab pos="504825" algn="l"/>
                <a:tab pos="755650" algn="l"/>
                <a:tab pos="1008063" algn="l"/>
                <a:tab pos="1260475" algn="l"/>
              </a:tabLst>
            </a:pPr>
            <a:r>
              <a:rPr kumimoji="0" lang="en-US" altLang="en-NL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Metadata extractor</a:t>
            </a:r>
          </a:p>
        </p:txBody>
      </p:sp>
      <p:cxnSp>
        <p:nvCxnSpPr>
          <p:cNvPr id="39" name="Straight Arrow Connector 38">
            <a:extLst>
              <a:ext uri="{FF2B5EF4-FFF2-40B4-BE49-F238E27FC236}">
                <a16:creationId xmlns:a16="http://schemas.microsoft.com/office/drawing/2014/main" id="{7985105C-7EB5-4948-B42C-EDB5C89E99BD}"/>
              </a:ext>
            </a:extLst>
          </p:cNvPr>
          <p:cNvCxnSpPr>
            <a:cxnSpLocks/>
            <a:stCxn id="18" idx="3"/>
            <a:endCxn id="8" idx="1"/>
          </p:cNvCxnSpPr>
          <p:nvPr/>
        </p:nvCxnSpPr>
        <p:spPr>
          <a:xfrm>
            <a:off x="4590749" y="2873418"/>
            <a:ext cx="579822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42" name="Text Box 8">
            <a:extLst>
              <a:ext uri="{FF2B5EF4-FFF2-40B4-BE49-F238E27FC236}">
                <a16:creationId xmlns:a16="http://schemas.microsoft.com/office/drawing/2014/main" id="{A098EB3A-B4CE-4A0C-98EB-9E181B46691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13827" y="1879878"/>
            <a:ext cx="749467" cy="409576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altLang="en-NL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AU</a:t>
            </a:r>
            <a:endParaRPr kumimoji="0" lang="de-DE" altLang="en-NL" sz="4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45" name="Straight Arrow Connector 44">
            <a:extLst>
              <a:ext uri="{FF2B5EF4-FFF2-40B4-BE49-F238E27FC236}">
                <a16:creationId xmlns:a16="http://schemas.microsoft.com/office/drawing/2014/main" id="{3F54A2A8-857B-4938-996D-4B1AE60D63CB}"/>
              </a:ext>
            </a:extLst>
          </p:cNvPr>
          <p:cNvCxnSpPr>
            <a:cxnSpLocks/>
            <a:stCxn id="18" idx="2"/>
            <a:endCxn id="56" idx="1"/>
          </p:cNvCxnSpPr>
          <p:nvPr/>
        </p:nvCxnSpPr>
        <p:spPr>
          <a:xfrm rot="16200000" flipH="1">
            <a:off x="5510667" y="1583653"/>
            <a:ext cx="760370" cy="4451064"/>
          </a:xfrm>
          <a:prstGeom prst="bentConnector2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52" name="Text Box 8">
            <a:extLst>
              <a:ext uri="{FF2B5EF4-FFF2-40B4-BE49-F238E27FC236}">
                <a16:creationId xmlns:a16="http://schemas.microsoft.com/office/drawing/2014/main" id="{58B7CEAF-57AA-40A7-B265-CB7B0EA773E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55640" y="3733515"/>
            <a:ext cx="843395" cy="409576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altLang="en-NL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AM</a:t>
            </a:r>
            <a:endParaRPr kumimoji="0" lang="de-DE" altLang="en-NL" sz="4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6" name="Text Box 6">
            <a:extLst>
              <a:ext uri="{FF2B5EF4-FFF2-40B4-BE49-F238E27FC236}">
                <a16:creationId xmlns:a16="http://schemas.microsoft.com/office/drawing/2014/main" id="{57F830CF-393B-4A26-ACC9-8F0B731443E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116384" y="3633787"/>
            <a:ext cx="1850858" cy="1111165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504825" algn="l"/>
                <a:tab pos="755650" algn="l"/>
                <a:tab pos="1008063" algn="l"/>
                <a:tab pos="12604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504825" algn="l"/>
                <a:tab pos="755650" algn="l"/>
                <a:tab pos="1008063" algn="l"/>
                <a:tab pos="12604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504825" algn="l"/>
                <a:tab pos="755650" algn="l"/>
                <a:tab pos="1008063" algn="l"/>
                <a:tab pos="12604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504825" algn="l"/>
                <a:tab pos="755650" algn="l"/>
                <a:tab pos="1008063" algn="l"/>
                <a:tab pos="12604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504825" algn="l"/>
                <a:tab pos="755650" algn="l"/>
                <a:tab pos="1008063" algn="l"/>
                <a:tab pos="12604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504825" algn="l"/>
                <a:tab pos="755650" algn="l"/>
                <a:tab pos="1008063" algn="l"/>
                <a:tab pos="12604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504825" algn="l"/>
                <a:tab pos="755650" algn="l"/>
                <a:tab pos="1008063" algn="l"/>
                <a:tab pos="12604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504825" algn="l"/>
                <a:tab pos="755650" algn="l"/>
                <a:tab pos="1008063" algn="l"/>
                <a:tab pos="12604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504825" algn="l"/>
                <a:tab pos="755650" algn="l"/>
                <a:tab pos="1008063" algn="l"/>
                <a:tab pos="12604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  <a:tab pos="504825" algn="l"/>
                <a:tab pos="755650" algn="l"/>
                <a:tab pos="1008063" algn="l"/>
                <a:tab pos="1260475" algn="l"/>
              </a:tabLst>
            </a:pPr>
            <a:r>
              <a:rPr kumimoji="0" lang="en-US" altLang="en-NL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Application metadata processor</a:t>
            </a:r>
            <a:endParaRPr kumimoji="0" lang="en-US" altLang="en-NL" sz="4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70" name="Straight Connector 69">
            <a:extLst>
              <a:ext uri="{FF2B5EF4-FFF2-40B4-BE49-F238E27FC236}">
                <a16:creationId xmlns:a16="http://schemas.microsoft.com/office/drawing/2014/main" id="{13FF84CD-EAAD-45EC-913A-1866F1463650}"/>
              </a:ext>
            </a:extLst>
          </p:cNvPr>
          <p:cNvCxnSpPr>
            <a:cxnSpLocks/>
          </p:cNvCxnSpPr>
          <p:nvPr/>
        </p:nvCxnSpPr>
        <p:spPr>
          <a:xfrm>
            <a:off x="2340051" y="865079"/>
            <a:ext cx="0" cy="4752474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71" name="TextBox 70">
            <a:extLst>
              <a:ext uri="{FF2B5EF4-FFF2-40B4-BE49-F238E27FC236}">
                <a16:creationId xmlns:a16="http://schemas.microsoft.com/office/drawing/2014/main" id="{A1CD1E45-3925-422A-BEFB-F5CA8F91851C}"/>
              </a:ext>
            </a:extLst>
          </p:cNvPr>
          <p:cNvSpPr txBox="1"/>
          <p:nvPr/>
        </p:nvSpPr>
        <p:spPr>
          <a:xfrm>
            <a:off x="912427" y="5643197"/>
            <a:ext cx="28516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latin typeface="Times New Roman" panose="02020603050405020304" pitchFamily="18" charset="0"/>
                <a:cs typeface="Times New Roman" panose="02020603050405020304" pitchFamily="18" charset="0"/>
              </a:rPr>
              <a:t>Elementary Stream Interface</a:t>
            </a:r>
            <a:endParaRPr lang="en-NL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0111937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9">
            <a:extLst>
              <a:ext uri="{FF2B5EF4-FFF2-40B4-BE49-F238E27FC236}">
                <a16:creationId xmlns:a16="http://schemas.microsoft.com/office/drawing/2014/main" id="{DAAFF774-F7F2-4AB1-AE98-1741B223288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49568" y="2242738"/>
            <a:ext cx="749467" cy="47625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altLang="en-NL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CU</a:t>
            </a:r>
            <a:endParaRPr kumimoji="0" lang="de-DE" altLang="en-NL" sz="4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 Box 8">
            <a:extLst>
              <a:ext uri="{FF2B5EF4-FFF2-40B4-BE49-F238E27FC236}">
                <a16:creationId xmlns:a16="http://schemas.microsoft.com/office/drawing/2014/main" id="{1FD6949D-9165-45B3-BA4E-8331D7F380A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67027" y="2292191"/>
            <a:ext cx="749467" cy="409576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altLang="en-NL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AU</a:t>
            </a:r>
            <a:endParaRPr kumimoji="0" lang="de-DE" altLang="en-NL" sz="4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 Box 7">
            <a:extLst>
              <a:ext uri="{FF2B5EF4-FFF2-40B4-BE49-F238E27FC236}">
                <a16:creationId xmlns:a16="http://schemas.microsoft.com/office/drawing/2014/main" id="{9E72EF33-D77A-4071-892B-7481792445F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5784" y="2317835"/>
            <a:ext cx="1850858" cy="1111165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altLang="en-NL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Decoding Buffer DB</a:t>
            </a:r>
            <a:endParaRPr kumimoji="0" lang="de-DE" altLang="en-NL" sz="4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 Box 6">
            <a:extLst>
              <a:ext uri="{FF2B5EF4-FFF2-40B4-BE49-F238E27FC236}">
                <a16:creationId xmlns:a16="http://schemas.microsoft.com/office/drawing/2014/main" id="{2E930E16-0A27-440F-844D-C8364413BE3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70571" y="2317835"/>
            <a:ext cx="1850858" cy="1111165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504825" algn="l"/>
                <a:tab pos="755650" algn="l"/>
                <a:tab pos="1008063" algn="l"/>
                <a:tab pos="12604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504825" algn="l"/>
                <a:tab pos="755650" algn="l"/>
                <a:tab pos="1008063" algn="l"/>
                <a:tab pos="12604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504825" algn="l"/>
                <a:tab pos="755650" algn="l"/>
                <a:tab pos="1008063" algn="l"/>
                <a:tab pos="12604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504825" algn="l"/>
                <a:tab pos="755650" algn="l"/>
                <a:tab pos="1008063" algn="l"/>
                <a:tab pos="12604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504825" algn="l"/>
                <a:tab pos="755650" algn="l"/>
                <a:tab pos="1008063" algn="l"/>
                <a:tab pos="12604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504825" algn="l"/>
                <a:tab pos="755650" algn="l"/>
                <a:tab pos="1008063" algn="l"/>
                <a:tab pos="12604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504825" algn="l"/>
                <a:tab pos="755650" algn="l"/>
                <a:tab pos="1008063" algn="l"/>
                <a:tab pos="12604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504825" algn="l"/>
                <a:tab pos="755650" algn="l"/>
                <a:tab pos="1008063" algn="l"/>
                <a:tab pos="12604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504825" algn="l"/>
                <a:tab pos="755650" algn="l"/>
                <a:tab pos="1008063" algn="l"/>
                <a:tab pos="12604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  <a:tab pos="504825" algn="l"/>
                <a:tab pos="755650" algn="l"/>
                <a:tab pos="1008063" algn="l"/>
                <a:tab pos="1260475" algn="l"/>
              </a:tabLst>
            </a:pPr>
            <a:r>
              <a:rPr kumimoji="0" lang="de-DE" altLang="en-NL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Decoder</a:t>
            </a:r>
            <a:endParaRPr kumimoji="0" lang="de-DE" altLang="en-NL" sz="4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 Box 5">
            <a:extLst>
              <a:ext uri="{FF2B5EF4-FFF2-40B4-BE49-F238E27FC236}">
                <a16:creationId xmlns:a16="http://schemas.microsoft.com/office/drawing/2014/main" id="{E11CC649-6236-4782-9535-A4205208027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116384" y="2317835"/>
            <a:ext cx="1850858" cy="1111165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altLang="en-NL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Composition Memory CM</a:t>
            </a:r>
            <a:endParaRPr kumimoji="0" lang="de-DE" altLang="en-NL" sz="4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 Box 4">
            <a:extLst>
              <a:ext uri="{FF2B5EF4-FFF2-40B4-BE49-F238E27FC236}">
                <a16:creationId xmlns:a16="http://schemas.microsoft.com/office/drawing/2014/main" id="{92A4B9EC-5FAE-4232-9F65-13ACF1A67E8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219466" y="2317835"/>
            <a:ext cx="1850858" cy="1111165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504825" algn="l"/>
                <a:tab pos="755650" algn="l"/>
                <a:tab pos="1008063" algn="l"/>
                <a:tab pos="12604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504825" algn="l"/>
                <a:tab pos="755650" algn="l"/>
                <a:tab pos="1008063" algn="l"/>
                <a:tab pos="12604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504825" algn="l"/>
                <a:tab pos="755650" algn="l"/>
                <a:tab pos="1008063" algn="l"/>
                <a:tab pos="12604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504825" algn="l"/>
                <a:tab pos="755650" algn="l"/>
                <a:tab pos="1008063" algn="l"/>
                <a:tab pos="12604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504825" algn="l"/>
                <a:tab pos="755650" algn="l"/>
                <a:tab pos="1008063" algn="l"/>
                <a:tab pos="12604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504825" algn="l"/>
                <a:tab pos="755650" algn="l"/>
                <a:tab pos="1008063" algn="l"/>
                <a:tab pos="12604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504825" algn="l"/>
                <a:tab pos="755650" algn="l"/>
                <a:tab pos="1008063" algn="l"/>
                <a:tab pos="12604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504825" algn="l"/>
                <a:tab pos="755650" algn="l"/>
                <a:tab pos="1008063" algn="l"/>
                <a:tab pos="12604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504825" algn="l"/>
                <a:tab pos="755650" algn="l"/>
                <a:tab pos="1008063" algn="l"/>
                <a:tab pos="12604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  <a:tab pos="504825" algn="l"/>
                <a:tab pos="755650" algn="l"/>
                <a:tab pos="1008063" algn="l"/>
                <a:tab pos="1260475" algn="l"/>
              </a:tabLst>
            </a:pPr>
            <a:r>
              <a:rPr kumimoji="0" lang="de-DE" altLang="en-NL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Compositor</a:t>
            </a:r>
            <a:endParaRPr kumimoji="0" lang="de-DE" altLang="en-NL" sz="4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E2CCE944-2477-4C69-84CC-CAF1319D2F30}"/>
              </a:ext>
            </a:extLst>
          </p:cNvPr>
          <p:cNvCxnSpPr>
            <a:cxnSpLocks/>
            <a:stCxn id="7" idx="3"/>
            <a:endCxn id="18" idx="1"/>
          </p:cNvCxnSpPr>
          <p:nvPr/>
        </p:nvCxnSpPr>
        <p:spPr>
          <a:xfrm>
            <a:off x="1936642" y="2873418"/>
            <a:ext cx="803249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238859F9-9743-4561-AF5A-4131B3BA37F1}"/>
              </a:ext>
            </a:extLst>
          </p:cNvPr>
          <p:cNvCxnSpPr>
            <a:cxnSpLocks/>
            <a:stCxn id="8" idx="3"/>
            <a:endCxn id="9" idx="1"/>
          </p:cNvCxnSpPr>
          <p:nvPr/>
        </p:nvCxnSpPr>
        <p:spPr>
          <a:xfrm>
            <a:off x="7021429" y="2873418"/>
            <a:ext cx="1094955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AD3F023F-2EBA-4800-BA11-48344A9ED520}"/>
              </a:ext>
            </a:extLst>
          </p:cNvPr>
          <p:cNvCxnSpPr>
            <a:cxnSpLocks/>
            <a:stCxn id="9" idx="3"/>
            <a:endCxn id="10" idx="1"/>
          </p:cNvCxnSpPr>
          <p:nvPr/>
        </p:nvCxnSpPr>
        <p:spPr>
          <a:xfrm>
            <a:off x="9967242" y="2873418"/>
            <a:ext cx="252224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8" name="Text Box 6">
            <a:extLst>
              <a:ext uri="{FF2B5EF4-FFF2-40B4-BE49-F238E27FC236}">
                <a16:creationId xmlns:a16="http://schemas.microsoft.com/office/drawing/2014/main" id="{6B50D766-0CF2-4CE8-9E15-54F4146805A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39891" y="2317835"/>
            <a:ext cx="1850858" cy="1111165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504825" algn="l"/>
                <a:tab pos="755650" algn="l"/>
                <a:tab pos="1008063" algn="l"/>
                <a:tab pos="12604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504825" algn="l"/>
                <a:tab pos="755650" algn="l"/>
                <a:tab pos="1008063" algn="l"/>
                <a:tab pos="12604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504825" algn="l"/>
                <a:tab pos="755650" algn="l"/>
                <a:tab pos="1008063" algn="l"/>
                <a:tab pos="12604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504825" algn="l"/>
                <a:tab pos="755650" algn="l"/>
                <a:tab pos="1008063" algn="l"/>
                <a:tab pos="12604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504825" algn="l"/>
                <a:tab pos="755650" algn="l"/>
                <a:tab pos="1008063" algn="l"/>
                <a:tab pos="12604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504825" algn="l"/>
                <a:tab pos="755650" algn="l"/>
                <a:tab pos="1008063" algn="l"/>
                <a:tab pos="12604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504825" algn="l"/>
                <a:tab pos="755650" algn="l"/>
                <a:tab pos="1008063" algn="l"/>
                <a:tab pos="12604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504825" algn="l"/>
                <a:tab pos="755650" algn="l"/>
                <a:tab pos="1008063" algn="l"/>
                <a:tab pos="12604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504825" algn="l"/>
                <a:tab pos="755650" algn="l"/>
                <a:tab pos="1008063" algn="l"/>
                <a:tab pos="12604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  <a:tab pos="504825" algn="l"/>
                <a:tab pos="755650" algn="l"/>
                <a:tab pos="1008063" algn="l"/>
                <a:tab pos="1260475" algn="l"/>
              </a:tabLst>
            </a:pPr>
            <a:r>
              <a:rPr kumimoji="0" lang="en-US" altLang="en-NL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Metadata extractor</a:t>
            </a:r>
          </a:p>
        </p:txBody>
      </p:sp>
      <p:cxnSp>
        <p:nvCxnSpPr>
          <p:cNvPr id="39" name="Straight Arrow Connector 38">
            <a:extLst>
              <a:ext uri="{FF2B5EF4-FFF2-40B4-BE49-F238E27FC236}">
                <a16:creationId xmlns:a16="http://schemas.microsoft.com/office/drawing/2014/main" id="{7985105C-7EB5-4948-B42C-EDB5C89E99BD}"/>
              </a:ext>
            </a:extLst>
          </p:cNvPr>
          <p:cNvCxnSpPr>
            <a:cxnSpLocks/>
            <a:stCxn id="18" idx="3"/>
            <a:endCxn id="8" idx="1"/>
          </p:cNvCxnSpPr>
          <p:nvPr/>
        </p:nvCxnSpPr>
        <p:spPr>
          <a:xfrm>
            <a:off x="4590749" y="2873418"/>
            <a:ext cx="579822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42" name="Text Box 8">
            <a:extLst>
              <a:ext uri="{FF2B5EF4-FFF2-40B4-BE49-F238E27FC236}">
                <a16:creationId xmlns:a16="http://schemas.microsoft.com/office/drawing/2014/main" id="{A098EB3A-B4CE-4A0C-98EB-9E181B46691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13827" y="1879878"/>
            <a:ext cx="749467" cy="409576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altLang="en-NL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AU</a:t>
            </a:r>
            <a:endParaRPr kumimoji="0" lang="de-DE" altLang="en-NL" sz="4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45" name="Straight Arrow Connector 44">
            <a:extLst>
              <a:ext uri="{FF2B5EF4-FFF2-40B4-BE49-F238E27FC236}">
                <a16:creationId xmlns:a16="http://schemas.microsoft.com/office/drawing/2014/main" id="{3F54A2A8-857B-4938-996D-4B1AE60D63CB}"/>
              </a:ext>
            </a:extLst>
          </p:cNvPr>
          <p:cNvCxnSpPr>
            <a:cxnSpLocks/>
            <a:stCxn id="18" idx="2"/>
            <a:endCxn id="56" idx="1"/>
          </p:cNvCxnSpPr>
          <p:nvPr/>
        </p:nvCxnSpPr>
        <p:spPr>
          <a:xfrm rot="16200000" flipH="1">
            <a:off x="5510667" y="1583653"/>
            <a:ext cx="760370" cy="4451064"/>
          </a:xfrm>
          <a:prstGeom prst="bentConnector2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52" name="Text Box 8">
            <a:extLst>
              <a:ext uri="{FF2B5EF4-FFF2-40B4-BE49-F238E27FC236}">
                <a16:creationId xmlns:a16="http://schemas.microsoft.com/office/drawing/2014/main" id="{58B7CEAF-57AA-40A7-B265-CB7B0EA773E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55640" y="3733515"/>
            <a:ext cx="843395" cy="409576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altLang="en-NL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AM</a:t>
            </a:r>
            <a:endParaRPr kumimoji="0" lang="de-DE" altLang="en-NL" sz="4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6" name="Text Box 6">
            <a:extLst>
              <a:ext uri="{FF2B5EF4-FFF2-40B4-BE49-F238E27FC236}">
                <a16:creationId xmlns:a16="http://schemas.microsoft.com/office/drawing/2014/main" id="{57F830CF-393B-4A26-ACC9-8F0B731443E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116384" y="3633787"/>
            <a:ext cx="1850858" cy="1111165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504825" algn="l"/>
                <a:tab pos="755650" algn="l"/>
                <a:tab pos="1008063" algn="l"/>
                <a:tab pos="12604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504825" algn="l"/>
                <a:tab pos="755650" algn="l"/>
                <a:tab pos="1008063" algn="l"/>
                <a:tab pos="12604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504825" algn="l"/>
                <a:tab pos="755650" algn="l"/>
                <a:tab pos="1008063" algn="l"/>
                <a:tab pos="12604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504825" algn="l"/>
                <a:tab pos="755650" algn="l"/>
                <a:tab pos="1008063" algn="l"/>
                <a:tab pos="12604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504825" algn="l"/>
                <a:tab pos="755650" algn="l"/>
                <a:tab pos="1008063" algn="l"/>
                <a:tab pos="12604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504825" algn="l"/>
                <a:tab pos="755650" algn="l"/>
                <a:tab pos="1008063" algn="l"/>
                <a:tab pos="12604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504825" algn="l"/>
                <a:tab pos="755650" algn="l"/>
                <a:tab pos="1008063" algn="l"/>
                <a:tab pos="12604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504825" algn="l"/>
                <a:tab pos="755650" algn="l"/>
                <a:tab pos="1008063" algn="l"/>
                <a:tab pos="12604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504825" algn="l"/>
                <a:tab pos="755650" algn="l"/>
                <a:tab pos="1008063" algn="l"/>
                <a:tab pos="12604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  <a:tab pos="504825" algn="l"/>
                <a:tab pos="755650" algn="l"/>
                <a:tab pos="1008063" algn="l"/>
                <a:tab pos="1260475" algn="l"/>
              </a:tabLst>
            </a:pPr>
            <a:r>
              <a:rPr kumimoji="0" lang="en-US" altLang="en-NL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Application metadata processor</a:t>
            </a:r>
            <a:endParaRPr kumimoji="0" lang="en-US" altLang="en-NL" sz="4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70" name="Straight Connector 69">
            <a:extLst>
              <a:ext uri="{FF2B5EF4-FFF2-40B4-BE49-F238E27FC236}">
                <a16:creationId xmlns:a16="http://schemas.microsoft.com/office/drawing/2014/main" id="{13FF84CD-EAAD-45EC-913A-1866F1463650}"/>
              </a:ext>
            </a:extLst>
          </p:cNvPr>
          <p:cNvCxnSpPr>
            <a:cxnSpLocks/>
          </p:cNvCxnSpPr>
          <p:nvPr/>
        </p:nvCxnSpPr>
        <p:spPr>
          <a:xfrm>
            <a:off x="2340051" y="1419591"/>
            <a:ext cx="0" cy="4197962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71" name="TextBox 70">
            <a:extLst>
              <a:ext uri="{FF2B5EF4-FFF2-40B4-BE49-F238E27FC236}">
                <a16:creationId xmlns:a16="http://schemas.microsoft.com/office/drawing/2014/main" id="{A1CD1E45-3925-422A-BEFB-F5CA8F91851C}"/>
              </a:ext>
            </a:extLst>
          </p:cNvPr>
          <p:cNvSpPr txBox="1"/>
          <p:nvPr/>
        </p:nvSpPr>
        <p:spPr>
          <a:xfrm>
            <a:off x="912427" y="5643197"/>
            <a:ext cx="28516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latin typeface="Times New Roman" panose="02020603050405020304" pitchFamily="18" charset="0"/>
                <a:cs typeface="Times New Roman" panose="02020603050405020304" pitchFamily="18" charset="0"/>
              </a:rPr>
              <a:t>Elementary Stream Interface</a:t>
            </a:r>
            <a:endParaRPr lang="en-NL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9DC829B-9CA0-4F13-8591-AEB873509F53}"/>
              </a:ext>
            </a:extLst>
          </p:cNvPr>
          <p:cNvSpPr txBox="1"/>
          <p:nvPr/>
        </p:nvSpPr>
        <p:spPr>
          <a:xfrm>
            <a:off x="5216494" y="653698"/>
            <a:ext cx="30614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i="1" dirty="0" err="1"/>
              <a:t>VideoDecoder</a:t>
            </a:r>
            <a:r>
              <a:rPr lang="en-GB" i="1" dirty="0"/>
              <a:t> / </a:t>
            </a:r>
            <a:r>
              <a:rPr lang="en-GB" i="1" dirty="0" err="1"/>
              <a:t>AudioDecoder</a:t>
            </a:r>
            <a:endParaRPr lang="en-NL" i="1" dirty="0"/>
          </a:p>
        </p:txBody>
      </p:sp>
      <p:cxnSp>
        <p:nvCxnSpPr>
          <p:cNvPr id="4" name="Connector: Curved 3">
            <a:extLst>
              <a:ext uri="{FF2B5EF4-FFF2-40B4-BE49-F238E27FC236}">
                <a16:creationId xmlns:a16="http://schemas.microsoft.com/office/drawing/2014/main" id="{6A444B2F-A733-4648-A53D-2287F6B011E5}"/>
              </a:ext>
            </a:extLst>
          </p:cNvPr>
          <p:cNvCxnSpPr>
            <a:stCxn id="2" idx="2"/>
            <a:endCxn id="8" idx="0"/>
          </p:cNvCxnSpPr>
          <p:nvPr/>
        </p:nvCxnSpPr>
        <p:spPr>
          <a:xfrm rot="5400000">
            <a:off x="5774199" y="1344831"/>
            <a:ext cx="1294805" cy="651202"/>
          </a:xfrm>
          <a:prstGeom prst="curvedConnector3">
            <a:avLst/>
          </a:prstGeom>
          <a:ln w="9525" cap="flat" cmpd="sng" algn="ctr">
            <a:solidFill>
              <a:schemeClr val="dk1"/>
            </a:solidFill>
            <a:prstDash val="dash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27" name="TextBox 26">
            <a:extLst>
              <a:ext uri="{FF2B5EF4-FFF2-40B4-BE49-F238E27FC236}">
                <a16:creationId xmlns:a16="http://schemas.microsoft.com/office/drawing/2014/main" id="{3B1E3698-4344-4591-93C6-4889AB35414B}"/>
              </a:ext>
            </a:extLst>
          </p:cNvPr>
          <p:cNvSpPr txBox="1"/>
          <p:nvPr/>
        </p:nvSpPr>
        <p:spPr>
          <a:xfrm>
            <a:off x="7021429" y="1234925"/>
            <a:ext cx="250126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i="1" dirty="0" err="1"/>
              <a:t>VideoFrame</a:t>
            </a:r>
            <a:r>
              <a:rPr lang="en-GB" i="1" dirty="0"/>
              <a:t> / </a:t>
            </a:r>
            <a:r>
              <a:rPr lang="en-GB" i="1" dirty="0" err="1"/>
              <a:t>AudioData</a:t>
            </a:r>
            <a:endParaRPr lang="en-NL" i="1" dirty="0"/>
          </a:p>
        </p:txBody>
      </p:sp>
      <p:cxnSp>
        <p:nvCxnSpPr>
          <p:cNvPr id="28" name="Connector: Curved 27">
            <a:extLst>
              <a:ext uri="{FF2B5EF4-FFF2-40B4-BE49-F238E27FC236}">
                <a16:creationId xmlns:a16="http://schemas.microsoft.com/office/drawing/2014/main" id="{655EF9A3-B926-4036-A598-9BDB1955B157}"/>
              </a:ext>
            </a:extLst>
          </p:cNvPr>
          <p:cNvCxnSpPr>
            <a:cxnSpLocks/>
            <a:stCxn id="27" idx="2"/>
            <a:endCxn id="5" idx="0"/>
          </p:cNvCxnSpPr>
          <p:nvPr/>
        </p:nvCxnSpPr>
        <p:spPr>
          <a:xfrm rot="5400000">
            <a:off x="7478941" y="1449618"/>
            <a:ext cx="638481" cy="947758"/>
          </a:xfrm>
          <a:prstGeom prst="curvedConnector3">
            <a:avLst/>
          </a:prstGeom>
          <a:ln w="9525" cap="flat" cmpd="sng" algn="ctr">
            <a:solidFill>
              <a:schemeClr val="dk1"/>
            </a:solidFill>
            <a:prstDash val="dash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32" name="TextBox 31">
            <a:extLst>
              <a:ext uri="{FF2B5EF4-FFF2-40B4-BE49-F238E27FC236}">
                <a16:creationId xmlns:a16="http://schemas.microsoft.com/office/drawing/2014/main" id="{8884C363-ABEE-4ED9-89E7-A117D21F9F54}"/>
              </a:ext>
            </a:extLst>
          </p:cNvPr>
          <p:cNvSpPr txBox="1"/>
          <p:nvPr/>
        </p:nvSpPr>
        <p:spPr>
          <a:xfrm>
            <a:off x="6855640" y="5273865"/>
            <a:ext cx="22388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i="1" dirty="0" err="1"/>
              <a:t>VideoFrameMetadata</a:t>
            </a:r>
            <a:endParaRPr lang="en-NL" i="1" dirty="0"/>
          </a:p>
        </p:txBody>
      </p:sp>
      <p:cxnSp>
        <p:nvCxnSpPr>
          <p:cNvPr id="33" name="Connector: Curved 32">
            <a:extLst>
              <a:ext uri="{FF2B5EF4-FFF2-40B4-BE49-F238E27FC236}">
                <a16:creationId xmlns:a16="http://schemas.microsoft.com/office/drawing/2014/main" id="{DF3ACA95-778E-4054-BB52-2C84C2FF4482}"/>
              </a:ext>
            </a:extLst>
          </p:cNvPr>
          <p:cNvCxnSpPr>
            <a:cxnSpLocks/>
            <a:stCxn id="32" idx="0"/>
            <a:endCxn id="52" idx="2"/>
          </p:cNvCxnSpPr>
          <p:nvPr/>
        </p:nvCxnSpPr>
        <p:spPr>
          <a:xfrm rot="16200000" flipV="1">
            <a:off x="7060807" y="4359622"/>
            <a:ext cx="1130774" cy="697711"/>
          </a:xfrm>
          <a:prstGeom prst="curvedConnector3">
            <a:avLst>
              <a:gd name="adj1" fmla="val 50000"/>
            </a:avLst>
          </a:prstGeom>
          <a:ln w="9525" cap="flat" cmpd="sng" algn="ctr">
            <a:solidFill>
              <a:schemeClr val="dk1"/>
            </a:solidFill>
            <a:prstDash val="dash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38" name="TextBox 37">
            <a:extLst>
              <a:ext uri="{FF2B5EF4-FFF2-40B4-BE49-F238E27FC236}">
                <a16:creationId xmlns:a16="http://schemas.microsoft.com/office/drawing/2014/main" id="{56CE6F9B-CE76-437F-9DBA-426E4679C5C4}"/>
              </a:ext>
            </a:extLst>
          </p:cNvPr>
          <p:cNvSpPr txBox="1"/>
          <p:nvPr/>
        </p:nvSpPr>
        <p:spPr>
          <a:xfrm>
            <a:off x="733847" y="281115"/>
            <a:ext cx="41940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i="1" dirty="0" err="1"/>
              <a:t>EncodedVideoChunk</a:t>
            </a:r>
            <a:r>
              <a:rPr lang="en-GB" i="1" dirty="0"/>
              <a:t> / </a:t>
            </a:r>
            <a:r>
              <a:rPr lang="en-GB" i="1" dirty="0" err="1"/>
              <a:t>EncodedAudioChunk</a:t>
            </a:r>
            <a:endParaRPr lang="en-NL" i="1" dirty="0"/>
          </a:p>
        </p:txBody>
      </p:sp>
      <p:cxnSp>
        <p:nvCxnSpPr>
          <p:cNvPr id="40" name="Connector: Curved 39">
            <a:extLst>
              <a:ext uri="{FF2B5EF4-FFF2-40B4-BE49-F238E27FC236}">
                <a16:creationId xmlns:a16="http://schemas.microsoft.com/office/drawing/2014/main" id="{53A6D3FD-249B-4D43-9BAB-4827DE4805FC}"/>
              </a:ext>
            </a:extLst>
          </p:cNvPr>
          <p:cNvCxnSpPr>
            <a:cxnSpLocks/>
            <a:stCxn id="38" idx="2"/>
          </p:cNvCxnSpPr>
          <p:nvPr/>
        </p:nvCxnSpPr>
        <p:spPr>
          <a:xfrm rot="5400000">
            <a:off x="2098880" y="914861"/>
            <a:ext cx="996431" cy="467602"/>
          </a:xfrm>
          <a:prstGeom prst="curvedConnector3">
            <a:avLst/>
          </a:prstGeom>
          <a:ln w="9525" cap="flat" cmpd="sng" algn="ctr">
            <a:solidFill>
              <a:schemeClr val="dk1"/>
            </a:solidFill>
            <a:prstDash val="dash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842070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9">
            <a:extLst>
              <a:ext uri="{FF2B5EF4-FFF2-40B4-BE49-F238E27FC236}">
                <a16:creationId xmlns:a16="http://schemas.microsoft.com/office/drawing/2014/main" id="{DAAFF774-F7F2-4AB1-AE98-1741B223288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07403" y="2404103"/>
            <a:ext cx="749467" cy="47625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altLang="en-NL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CU</a:t>
            </a:r>
            <a:endParaRPr kumimoji="0" lang="de-DE" altLang="en-NL" sz="4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 Box 8">
            <a:extLst>
              <a:ext uri="{FF2B5EF4-FFF2-40B4-BE49-F238E27FC236}">
                <a16:creationId xmlns:a16="http://schemas.microsoft.com/office/drawing/2014/main" id="{1FD6949D-9165-45B3-BA4E-8331D7F380A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24862" y="2453556"/>
            <a:ext cx="749467" cy="409576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altLang="en-NL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AU</a:t>
            </a:r>
            <a:endParaRPr kumimoji="0" lang="de-DE" altLang="en-NL" sz="4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 Box 7">
            <a:extLst>
              <a:ext uri="{FF2B5EF4-FFF2-40B4-BE49-F238E27FC236}">
                <a16:creationId xmlns:a16="http://schemas.microsoft.com/office/drawing/2014/main" id="{9E72EF33-D77A-4071-892B-7481792445F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43619" y="2479200"/>
            <a:ext cx="1850858" cy="1111165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altLang="en-NL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Decoding Buffer DB</a:t>
            </a:r>
            <a:endParaRPr kumimoji="0" lang="de-DE" altLang="en-NL" sz="4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 Box 6">
            <a:extLst>
              <a:ext uri="{FF2B5EF4-FFF2-40B4-BE49-F238E27FC236}">
                <a16:creationId xmlns:a16="http://schemas.microsoft.com/office/drawing/2014/main" id="{2E930E16-0A27-440F-844D-C8364413BE3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28406" y="2479200"/>
            <a:ext cx="1850858" cy="1111165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504825" algn="l"/>
                <a:tab pos="755650" algn="l"/>
                <a:tab pos="1008063" algn="l"/>
                <a:tab pos="12604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504825" algn="l"/>
                <a:tab pos="755650" algn="l"/>
                <a:tab pos="1008063" algn="l"/>
                <a:tab pos="12604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504825" algn="l"/>
                <a:tab pos="755650" algn="l"/>
                <a:tab pos="1008063" algn="l"/>
                <a:tab pos="12604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504825" algn="l"/>
                <a:tab pos="755650" algn="l"/>
                <a:tab pos="1008063" algn="l"/>
                <a:tab pos="12604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504825" algn="l"/>
                <a:tab pos="755650" algn="l"/>
                <a:tab pos="1008063" algn="l"/>
                <a:tab pos="12604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504825" algn="l"/>
                <a:tab pos="755650" algn="l"/>
                <a:tab pos="1008063" algn="l"/>
                <a:tab pos="12604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504825" algn="l"/>
                <a:tab pos="755650" algn="l"/>
                <a:tab pos="1008063" algn="l"/>
                <a:tab pos="12604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504825" algn="l"/>
                <a:tab pos="755650" algn="l"/>
                <a:tab pos="1008063" algn="l"/>
                <a:tab pos="12604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504825" algn="l"/>
                <a:tab pos="755650" algn="l"/>
                <a:tab pos="1008063" algn="l"/>
                <a:tab pos="12604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  <a:tab pos="504825" algn="l"/>
                <a:tab pos="755650" algn="l"/>
                <a:tab pos="1008063" algn="l"/>
                <a:tab pos="1260475" algn="l"/>
              </a:tabLst>
            </a:pPr>
            <a:r>
              <a:rPr kumimoji="0" lang="de-DE" altLang="en-NL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Decoder</a:t>
            </a:r>
            <a:endParaRPr kumimoji="0" lang="de-DE" altLang="en-NL" sz="4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 Box 4">
            <a:extLst>
              <a:ext uri="{FF2B5EF4-FFF2-40B4-BE49-F238E27FC236}">
                <a16:creationId xmlns:a16="http://schemas.microsoft.com/office/drawing/2014/main" id="{92A4B9EC-5FAE-4232-9F65-13ACF1A67E8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174219" y="2479200"/>
            <a:ext cx="1850858" cy="2374801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504825" algn="l"/>
                <a:tab pos="755650" algn="l"/>
                <a:tab pos="1008063" algn="l"/>
                <a:tab pos="12604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504825" algn="l"/>
                <a:tab pos="755650" algn="l"/>
                <a:tab pos="1008063" algn="l"/>
                <a:tab pos="12604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504825" algn="l"/>
                <a:tab pos="755650" algn="l"/>
                <a:tab pos="1008063" algn="l"/>
                <a:tab pos="12604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504825" algn="l"/>
                <a:tab pos="755650" algn="l"/>
                <a:tab pos="1008063" algn="l"/>
                <a:tab pos="12604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504825" algn="l"/>
                <a:tab pos="755650" algn="l"/>
                <a:tab pos="1008063" algn="l"/>
                <a:tab pos="12604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504825" algn="l"/>
                <a:tab pos="755650" algn="l"/>
                <a:tab pos="1008063" algn="l"/>
                <a:tab pos="12604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504825" algn="l"/>
                <a:tab pos="755650" algn="l"/>
                <a:tab pos="1008063" algn="l"/>
                <a:tab pos="12604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504825" algn="l"/>
                <a:tab pos="755650" algn="l"/>
                <a:tab pos="1008063" algn="l"/>
                <a:tab pos="12604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504825" algn="l"/>
                <a:tab pos="755650" algn="l"/>
                <a:tab pos="1008063" algn="l"/>
                <a:tab pos="12604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  <a:tab pos="504825" algn="l"/>
                <a:tab pos="755650" algn="l"/>
                <a:tab pos="1008063" algn="l"/>
                <a:tab pos="1260475" algn="l"/>
              </a:tabLst>
            </a:pPr>
            <a:r>
              <a:rPr kumimoji="0" lang="en-US" altLang="en-NL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Web Application</a:t>
            </a:r>
            <a:endParaRPr kumimoji="0" lang="en-US" altLang="en-NL" sz="4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E2CCE944-2477-4C69-84CC-CAF1319D2F30}"/>
              </a:ext>
            </a:extLst>
          </p:cNvPr>
          <p:cNvCxnSpPr>
            <a:cxnSpLocks/>
            <a:stCxn id="7" idx="3"/>
            <a:endCxn id="18" idx="1"/>
          </p:cNvCxnSpPr>
          <p:nvPr/>
        </p:nvCxnSpPr>
        <p:spPr>
          <a:xfrm>
            <a:off x="2994477" y="3034783"/>
            <a:ext cx="803249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238859F9-9743-4561-AF5A-4131B3BA37F1}"/>
              </a:ext>
            </a:extLst>
          </p:cNvPr>
          <p:cNvCxnSpPr>
            <a:cxnSpLocks/>
            <a:stCxn id="8" idx="3"/>
          </p:cNvCxnSpPr>
          <p:nvPr/>
        </p:nvCxnSpPr>
        <p:spPr>
          <a:xfrm>
            <a:off x="8079264" y="3034783"/>
            <a:ext cx="1094955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8" name="Text Box 6">
            <a:extLst>
              <a:ext uri="{FF2B5EF4-FFF2-40B4-BE49-F238E27FC236}">
                <a16:creationId xmlns:a16="http://schemas.microsoft.com/office/drawing/2014/main" id="{6B50D766-0CF2-4CE8-9E15-54F4146805A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97726" y="2479200"/>
            <a:ext cx="1850858" cy="1111165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504825" algn="l"/>
                <a:tab pos="755650" algn="l"/>
                <a:tab pos="1008063" algn="l"/>
                <a:tab pos="12604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504825" algn="l"/>
                <a:tab pos="755650" algn="l"/>
                <a:tab pos="1008063" algn="l"/>
                <a:tab pos="12604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504825" algn="l"/>
                <a:tab pos="755650" algn="l"/>
                <a:tab pos="1008063" algn="l"/>
                <a:tab pos="12604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504825" algn="l"/>
                <a:tab pos="755650" algn="l"/>
                <a:tab pos="1008063" algn="l"/>
                <a:tab pos="12604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504825" algn="l"/>
                <a:tab pos="755650" algn="l"/>
                <a:tab pos="1008063" algn="l"/>
                <a:tab pos="12604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504825" algn="l"/>
                <a:tab pos="755650" algn="l"/>
                <a:tab pos="1008063" algn="l"/>
                <a:tab pos="12604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504825" algn="l"/>
                <a:tab pos="755650" algn="l"/>
                <a:tab pos="1008063" algn="l"/>
                <a:tab pos="12604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504825" algn="l"/>
                <a:tab pos="755650" algn="l"/>
                <a:tab pos="1008063" algn="l"/>
                <a:tab pos="12604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504825" algn="l"/>
                <a:tab pos="755650" algn="l"/>
                <a:tab pos="1008063" algn="l"/>
                <a:tab pos="12604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  <a:tab pos="504825" algn="l"/>
                <a:tab pos="755650" algn="l"/>
                <a:tab pos="1008063" algn="l"/>
                <a:tab pos="1260475" algn="l"/>
              </a:tabLst>
            </a:pPr>
            <a:r>
              <a:rPr kumimoji="0" lang="en-US" altLang="en-NL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Metadata extractor</a:t>
            </a:r>
          </a:p>
        </p:txBody>
      </p:sp>
      <p:cxnSp>
        <p:nvCxnSpPr>
          <p:cNvPr id="39" name="Straight Arrow Connector 38">
            <a:extLst>
              <a:ext uri="{FF2B5EF4-FFF2-40B4-BE49-F238E27FC236}">
                <a16:creationId xmlns:a16="http://schemas.microsoft.com/office/drawing/2014/main" id="{7985105C-7EB5-4948-B42C-EDB5C89E99BD}"/>
              </a:ext>
            </a:extLst>
          </p:cNvPr>
          <p:cNvCxnSpPr>
            <a:cxnSpLocks/>
            <a:stCxn id="18" idx="3"/>
            <a:endCxn id="8" idx="1"/>
          </p:cNvCxnSpPr>
          <p:nvPr/>
        </p:nvCxnSpPr>
        <p:spPr>
          <a:xfrm>
            <a:off x="5648584" y="3034783"/>
            <a:ext cx="579822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42" name="Text Box 8">
            <a:extLst>
              <a:ext uri="{FF2B5EF4-FFF2-40B4-BE49-F238E27FC236}">
                <a16:creationId xmlns:a16="http://schemas.microsoft.com/office/drawing/2014/main" id="{A098EB3A-B4CE-4A0C-98EB-9E181B46691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71662" y="2041243"/>
            <a:ext cx="749467" cy="409576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altLang="en-NL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AU</a:t>
            </a:r>
            <a:endParaRPr kumimoji="0" lang="de-DE" altLang="en-NL" sz="4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45" name="Straight Arrow Connector 44">
            <a:extLst>
              <a:ext uri="{FF2B5EF4-FFF2-40B4-BE49-F238E27FC236}">
                <a16:creationId xmlns:a16="http://schemas.microsoft.com/office/drawing/2014/main" id="{3F54A2A8-857B-4938-996D-4B1AE60D63CB}"/>
              </a:ext>
            </a:extLst>
          </p:cNvPr>
          <p:cNvCxnSpPr>
            <a:cxnSpLocks/>
            <a:stCxn id="18" idx="2"/>
          </p:cNvCxnSpPr>
          <p:nvPr/>
        </p:nvCxnSpPr>
        <p:spPr>
          <a:xfrm rot="16200000" flipH="1">
            <a:off x="6568502" y="1745018"/>
            <a:ext cx="760370" cy="4451064"/>
          </a:xfrm>
          <a:prstGeom prst="bentConnector2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52" name="Text Box 8">
            <a:extLst>
              <a:ext uri="{FF2B5EF4-FFF2-40B4-BE49-F238E27FC236}">
                <a16:creationId xmlns:a16="http://schemas.microsoft.com/office/drawing/2014/main" id="{58B7CEAF-57AA-40A7-B265-CB7B0EA773E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13475" y="3894880"/>
            <a:ext cx="843395" cy="409576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altLang="en-NL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AM</a:t>
            </a:r>
            <a:endParaRPr kumimoji="0" lang="de-DE" altLang="en-NL" sz="4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70" name="Straight Connector 69">
            <a:extLst>
              <a:ext uri="{FF2B5EF4-FFF2-40B4-BE49-F238E27FC236}">
                <a16:creationId xmlns:a16="http://schemas.microsoft.com/office/drawing/2014/main" id="{13FF84CD-EAAD-45EC-913A-1866F1463650}"/>
              </a:ext>
            </a:extLst>
          </p:cNvPr>
          <p:cNvCxnSpPr>
            <a:cxnSpLocks/>
          </p:cNvCxnSpPr>
          <p:nvPr/>
        </p:nvCxnSpPr>
        <p:spPr>
          <a:xfrm>
            <a:off x="3397886" y="1580956"/>
            <a:ext cx="0" cy="4197962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71" name="TextBox 70">
            <a:extLst>
              <a:ext uri="{FF2B5EF4-FFF2-40B4-BE49-F238E27FC236}">
                <a16:creationId xmlns:a16="http://schemas.microsoft.com/office/drawing/2014/main" id="{A1CD1E45-3925-422A-BEFB-F5CA8F91851C}"/>
              </a:ext>
            </a:extLst>
          </p:cNvPr>
          <p:cNvSpPr txBox="1"/>
          <p:nvPr/>
        </p:nvSpPr>
        <p:spPr>
          <a:xfrm>
            <a:off x="1970262" y="5804562"/>
            <a:ext cx="28516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latin typeface="Times New Roman" panose="02020603050405020304" pitchFamily="18" charset="0"/>
                <a:cs typeface="Times New Roman" panose="02020603050405020304" pitchFamily="18" charset="0"/>
              </a:rPr>
              <a:t>Elementary Stream Interface</a:t>
            </a:r>
            <a:endParaRPr lang="en-NL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9DC829B-9CA0-4F13-8591-AEB873509F53}"/>
              </a:ext>
            </a:extLst>
          </p:cNvPr>
          <p:cNvSpPr txBox="1"/>
          <p:nvPr/>
        </p:nvSpPr>
        <p:spPr>
          <a:xfrm>
            <a:off x="5017848" y="1080961"/>
            <a:ext cx="30614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i="1" dirty="0" err="1"/>
              <a:t>VideoDecoder</a:t>
            </a:r>
            <a:r>
              <a:rPr lang="en-GB" i="1" dirty="0"/>
              <a:t> / </a:t>
            </a:r>
            <a:r>
              <a:rPr lang="en-GB" i="1" dirty="0" err="1"/>
              <a:t>AudioDecoder</a:t>
            </a:r>
            <a:endParaRPr lang="en-NL" i="1" dirty="0"/>
          </a:p>
        </p:txBody>
      </p:sp>
      <p:cxnSp>
        <p:nvCxnSpPr>
          <p:cNvPr id="4" name="Connector: Curved 3">
            <a:extLst>
              <a:ext uri="{FF2B5EF4-FFF2-40B4-BE49-F238E27FC236}">
                <a16:creationId xmlns:a16="http://schemas.microsoft.com/office/drawing/2014/main" id="{6A444B2F-A733-4648-A53D-2287F6B011E5}"/>
              </a:ext>
            </a:extLst>
          </p:cNvPr>
          <p:cNvCxnSpPr>
            <a:stCxn id="2" idx="2"/>
            <a:endCxn id="8" idx="0"/>
          </p:cNvCxnSpPr>
          <p:nvPr/>
        </p:nvCxnSpPr>
        <p:spPr>
          <a:xfrm rot="16200000" flipH="1">
            <a:off x="6336742" y="1662106"/>
            <a:ext cx="1028907" cy="605279"/>
          </a:xfrm>
          <a:prstGeom prst="curvedConnector3">
            <a:avLst/>
          </a:prstGeom>
          <a:ln w="9525" cap="flat" cmpd="sng" algn="ctr">
            <a:solidFill>
              <a:schemeClr val="dk1"/>
            </a:solidFill>
            <a:prstDash val="dash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27" name="TextBox 26">
            <a:extLst>
              <a:ext uri="{FF2B5EF4-FFF2-40B4-BE49-F238E27FC236}">
                <a16:creationId xmlns:a16="http://schemas.microsoft.com/office/drawing/2014/main" id="{3B1E3698-4344-4591-93C6-4889AB35414B}"/>
              </a:ext>
            </a:extLst>
          </p:cNvPr>
          <p:cNvSpPr txBox="1"/>
          <p:nvPr/>
        </p:nvSpPr>
        <p:spPr>
          <a:xfrm>
            <a:off x="8321893" y="669913"/>
            <a:ext cx="250126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i="1" dirty="0" err="1"/>
              <a:t>VideoFrame</a:t>
            </a:r>
            <a:r>
              <a:rPr lang="en-GB" i="1" dirty="0"/>
              <a:t> / </a:t>
            </a:r>
            <a:r>
              <a:rPr lang="en-GB" i="1" dirty="0" err="1"/>
              <a:t>AudioData</a:t>
            </a:r>
            <a:endParaRPr lang="en-NL" i="1" dirty="0"/>
          </a:p>
        </p:txBody>
      </p:sp>
      <p:cxnSp>
        <p:nvCxnSpPr>
          <p:cNvPr id="28" name="Connector: Curved 27">
            <a:extLst>
              <a:ext uri="{FF2B5EF4-FFF2-40B4-BE49-F238E27FC236}">
                <a16:creationId xmlns:a16="http://schemas.microsoft.com/office/drawing/2014/main" id="{655EF9A3-B926-4036-A598-9BDB1955B157}"/>
              </a:ext>
            </a:extLst>
          </p:cNvPr>
          <p:cNvCxnSpPr>
            <a:cxnSpLocks/>
            <a:stCxn id="27" idx="2"/>
            <a:endCxn id="5" idx="0"/>
          </p:cNvCxnSpPr>
          <p:nvPr/>
        </p:nvCxnSpPr>
        <p:spPr>
          <a:xfrm rot="5400000">
            <a:off x="8294902" y="1126481"/>
            <a:ext cx="1364858" cy="1190387"/>
          </a:xfrm>
          <a:prstGeom prst="curvedConnector3">
            <a:avLst/>
          </a:prstGeom>
          <a:ln w="9525" cap="flat" cmpd="sng" algn="ctr">
            <a:solidFill>
              <a:schemeClr val="dk1"/>
            </a:solidFill>
            <a:prstDash val="dash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32" name="TextBox 31">
            <a:extLst>
              <a:ext uri="{FF2B5EF4-FFF2-40B4-BE49-F238E27FC236}">
                <a16:creationId xmlns:a16="http://schemas.microsoft.com/office/drawing/2014/main" id="{8884C363-ABEE-4ED9-89E7-A117D21F9F54}"/>
              </a:ext>
            </a:extLst>
          </p:cNvPr>
          <p:cNvSpPr txBox="1"/>
          <p:nvPr/>
        </p:nvSpPr>
        <p:spPr>
          <a:xfrm>
            <a:off x="5642689" y="5067677"/>
            <a:ext cx="22388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i="1" dirty="0" err="1"/>
              <a:t>VideoFrameMetadata</a:t>
            </a:r>
            <a:endParaRPr lang="en-NL" i="1" dirty="0"/>
          </a:p>
        </p:txBody>
      </p:sp>
      <p:cxnSp>
        <p:nvCxnSpPr>
          <p:cNvPr id="33" name="Connector: Curved 32">
            <a:extLst>
              <a:ext uri="{FF2B5EF4-FFF2-40B4-BE49-F238E27FC236}">
                <a16:creationId xmlns:a16="http://schemas.microsoft.com/office/drawing/2014/main" id="{DF3ACA95-778E-4054-BB52-2C84C2FF4482}"/>
              </a:ext>
            </a:extLst>
          </p:cNvPr>
          <p:cNvCxnSpPr>
            <a:cxnSpLocks/>
            <a:stCxn id="32" idx="0"/>
            <a:endCxn id="52" idx="2"/>
          </p:cNvCxnSpPr>
          <p:nvPr/>
        </p:nvCxnSpPr>
        <p:spPr>
          <a:xfrm rot="5400000" flipH="1" flipV="1">
            <a:off x="7167025" y="3899530"/>
            <a:ext cx="763221" cy="1573075"/>
          </a:xfrm>
          <a:prstGeom prst="curvedConnector3">
            <a:avLst>
              <a:gd name="adj1" fmla="val 50000"/>
            </a:avLst>
          </a:prstGeom>
          <a:ln w="9525" cap="flat" cmpd="sng" algn="ctr">
            <a:solidFill>
              <a:schemeClr val="dk1"/>
            </a:solidFill>
            <a:prstDash val="dash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38" name="TextBox 37">
            <a:extLst>
              <a:ext uri="{FF2B5EF4-FFF2-40B4-BE49-F238E27FC236}">
                <a16:creationId xmlns:a16="http://schemas.microsoft.com/office/drawing/2014/main" id="{56CE6F9B-CE76-437F-9DBA-426E4679C5C4}"/>
              </a:ext>
            </a:extLst>
          </p:cNvPr>
          <p:cNvSpPr txBox="1"/>
          <p:nvPr/>
        </p:nvSpPr>
        <p:spPr>
          <a:xfrm>
            <a:off x="1791682" y="442480"/>
            <a:ext cx="41940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i="1" dirty="0" err="1"/>
              <a:t>EncodedVideoChunk</a:t>
            </a:r>
            <a:r>
              <a:rPr lang="en-GB" i="1" dirty="0"/>
              <a:t> / </a:t>
            </a:r>
            <a:r>
              <a:rPr lang="en-GB" i="1" dirty="0" err="1"/>
              <a:t>EncodedAudioChunk</a:t>
            </a:r>
            <a:endParaRPr lang="en-NL" i="1" dirty="0"/>
          </a:p>
        </p:txBody>
      </p:sp>
      <p:cxnSp>
        <p:nvCxnSpPr>
          <p:cNvPr id="40" name="Connector: Curved 39">
            <a:extLst>
              <a:ext uri="{FF2B5EF4-FFF2-40B4-BE49-F238E27FC236}">
                <a16:creationId xmlns:a16="http://schemas.microsoft.com/office/drawing/2014/main" id="{53A6D3FD-249B-4D43-9BAB-4827DE4805FC}"/>
              </a:ext>
            </a:extLst>
          </p:cNvPr>
          <p:cNvCxnSpPr>
            <a:cxnSpLocks/>
            <a:stCxn id="38" idx="2"/>
            <a:endCxn id="42" idx="0"/>
          </p:cNvCxnSpPr>
          <p:nvPr/>
        </p:nvCxnSpPr>
        <p:spPr>
          <a:xfrm rot="5400000">
            <a:off x="2852849" y="1005360"/>
            <a:ext cx="1229431" cy="842335"/>
          </a:xfrm>
          <a:prstGeom prst="curvedConnector3">
            <a:avLst/>
          </a:prstGeom>
          <a:ln w="9525" cap="flat" cmpd="sng" algn="ctr">
            <a:solidFill>
              <a:schemeClr val="dk1"/>
            </a:solidFill>
            <a:prstDash val="dash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21C62654-CED2-4A05-BA7D-8CAFA049ED19}"/>
              </a:ext>
            </a:extLst>
          </p:cNvPr>
          <p:cNvCxnSpPr>
            <a:cxnSpLocks/>
          </p:cNvCxnSpPr>
          <p:nvPr/>
        </p:nvCxnSpPr>
        <p:spPr>
          <a:xfrm>
            <a:off x="8720750" y="1580956"/>
            <a:ext cx="0" cy="4197962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31" name="TextBox 30">
            <a:extLst>
              <a:ext uri="{FF2B5EF4-FFF2-40B4-BE49-F238E27FC236}">
                <a16:creationId xmlns:a16="http://schemas.microsoft.com/office/drawing/2014/main" id="{95A46996-4347-4119-A789-C777C1F4E177}"/>
              </a:ext>
            </a:extLst>
          </p:cNvPr>
          <p:cNvSpPr txBox="1"/>
          <p:nvPr/>
        </p:nvSpPr>
        <p:spPr>
          <a:xfrm>
            <a:off x="7913475" y="5804562"/>
            <a:ext cx="17564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WebCodecs</a:t>
            </a:r>
            <a:r>
              <a:rPr lang="en-GB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API </a:t>
            </a:r>
            <a:endParaRPr lang="en-NL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9199842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98371A9B2F58942932503DC52E58014" ma:contentTypeVersion="19" ma:contentTypeDescription="Create a new document." ma:contentTypeScope="" ma:versionID="6b8ad0f8a87f7ab92ad5e7974570217f">
  <xsd:schema xmlns:xsd="http://www.w3.org/2001/XMLSchema" xmlns:xs="http://www.w3.org/2001/XMLSchema" xmlns:p="http://schemas.microsoft.com/office/2006/metadata/properties" xmlns:ns2="c872df49-ebad-488d-a324-025e4f6ab39d" xmlns:ns3="229579ab-57a9-4bef-bc1b-2624410c5e1c" targetNamespace="http://schemas.microsoft.com/office/2006/metadata/properties" ma:root="true" ma:fieldsID="6e69c53642785e24712057b42626ae3e" ns2:_="" ns3:_="">
    <xsd:import namespace="c872df49-ebad-488d-a324-025e4f6ab39d"/>
    <xsd:import namespace="229579ab-57a9-4bef-bc1b-2624410c5e1c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Location" minOccurs="0"/>
                <xsd:element ref="ns2:MediaServiceObjectDetectorVersions" minOccurs="0"/>
                <xsd:element ref="ns2:MediaServiceSearchPropertie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872df49-ebad-488d-a324-025e4f6ab39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7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8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20" nillable="true" ma:taxonomy="true" ma:internalName="lcf76f155ced4ddcb4097134ff3c332f" ma:taxonomyFieldName="MediaServiceImageTags" ma:displayName="Image Tags" ma:readOnly="false" ma:fieldId="{5cf76f15-5ced-4ddc-b409-7134ff3c332f}" ma:taxonomyMulti="true" ma:sspId="7dbd0030-07c0-4a98-9599-2ee23b3d861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Location" ma:index="22" nillable="true" ma:displayName="Location" ma:internalName="MediaServiceLocation" ma:readOnly="true">
      <xsd:simpleType>
        <xsd:restriction base="dms:Text"/>
      </xsd:simpleType>
    </xsd:element>
    <xsd:element name="MediaServiceObjectDetectorVersions" ma:index="23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4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5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29579ab-57a9-4bef-bc1b-2624410c5e1c" elementFormDefault="qualified">
    <xsd:import namespace="http://schemas.microsoft.com/office/2006/documentManagement/types"/>
    <xsd:import namespace="http://schemas.microsoft.com/office/infopath/2007/PartnerControls"/>
    <xsd:element name="SharedWithUsers" ma:index="15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6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1" nillable="true" ma:displayName="Taxonomy Catch All Column" ma:hidden="true" ma:list="{55a11255-d231-44fb-ac06-d878e89fe159}" ma:internalName="TaxCatchAll" ma:showField="CatchAllData" ma:web="229579ab-57a9-4bef-bc1b-2624410c5e1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229579ab-57a9-4bef-bc1b-2624410c5e1c" xsi:nil="true"/>
    <lcf76f155ced4ddcb4097134ff3c332f xmlns="c872df49-ebad-488d-a324-025e4f6ab39d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2A0B9D9E-EB01-4A66-9F8D-7F0FFE94BCC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872df49-ebad-488d-a324-025e4f6ab39d"/>
    <ds:schemaRef ds:uri="229579ab-57a9-4bef-bc1b-2624410c5e1c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5F4D37E3-E423-42E9-B5DA-5197EA34E7FC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4566A491-BB5F-48C0-96AE-C50F2A9E59CF}">
  <ds:schemaRefs>
    <ds:schemaRef ds:uri="http://schemas.microsoft.com/office/2006/metadata/properties"/>
    <ds:schemaRef ds:uri="http://schemas.microsoft.com/office/infopath/2007/PartnerControls"/>
    <ds:schemaRef ds:uri="229579ab-57a9-4bef-bc1b-2624410c5e1c"/>
    <ds:schemaRef ds:uri="c872df49-ebad-488d-a324-025e4f6ab39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256</TotalTime>
  <Words>87</Words>
  <Application>Microsoft Office PowerPoint</Application>
  <PresentationFormat>Widescreen</PresentationFormat>
  <Paragraphs>46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Arial</vt:lpstr>
      <vt:lpstr>Calibri</vt:lpstr>
      <vt:lpstr>Calibri Light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Emmanuel Thomas</dc:creator>
  <cp:lastModifiedBy>Emmanuel Thomas</cp:lastModifiedBy>
  <cp:revision>7</cp:revision>
  <dcterms:created xsi:type="dcterms:W3CDTF">2026-04-30T12:43:59Z</dcterms:created>
  <dcterms:modified xsi:type="dcterms:W3CDTF">2026-05-01T13:23:08Z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0x010100598371A9B2F58942932503DC52E58014</vt:lpwstr>
  </property>
  <property fmtid="{D5CDD505-2E9C-101B-9397-08002B2CF9AE}" pid="3" name="CWM4abc8ec0454411f180001fb500001fb5">
    <vt:lpwstr>CWMq9pM4imvE4MhcqXukuI7V6bsyOQ+FEGD7lYGD7hDcTK2w+BpY6BcJ7qSYjFH7L0Fs7VXfh3MfMMYDXBAwarBMQ==</vt:lpwstr>
  </property>
  <property fmtid="{D5CDD505-2E9C-101B-9397-08002B2CF9AE}" pid="4" name="MediaServiceImageTags">
    <vt:lpwstr/>
  </property>
</Properties>
</file>