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6"/>
  </p:notesMasterIdLst>
  <p:sldIdLst>
    <p:sldId id="409" r:id="rId2"/>
    <p:sldId id="428" r:id="rId3"/>
    <p:sldId id="434" r:id="rId4"/>
    <p:sldId id="435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2" autoAdjust="0"/>
    <p:restoredTop sz="90730" autoAdjust="0"/>
  </p:normalViewPr>
  <p:slideViewPr>
    <p:cSldViewPr snapToGrid="0">
      <p:cViewPr varScale="1">
        <p:scale>
          <a:sx n="112" d="100"/>
          <a:sy n="112" d="100"/>
        </p:scale>
        <p:origin x="122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N00490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	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Online–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January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41649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D.D.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153 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25597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29874"/>
            <a:ext cx="11913468" cy="6308011"/>
            <a:chOff x="990391" y="315426"/>
            <a:chExt cx="1191346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687434" y="906745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8" y="4227571"/>
              <a:ext cx="5802556" cy="1920940"/>
              <a:chOff x="2298952" y="3797838"/>
              <a:chExt cx="5802556" cy="192094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3797838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2" y="5490286"/>
                <a:ext cx="5802556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625992"/>
              <a:ext cx="4564506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3767727"/>
              <a:ext cx="5273087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508888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2" y="315426"/>
              <a:ext cx="2927534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8" y="2747444"/>
            <a:ext cx="5418936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130985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667641"/>
            <a:ext cx="2290109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58D56C-454F-817D-0CB9-E5089A60905B}"/>
              </a:ext>
            </a:extLst>
          </p:cNvPr>
          <p:cNvSpPr txBox="1"/>
          <p:nvPr/>
        </p:nvSpPr>
        <p:spPr>
          <a:xfrm>
            <a:off x="149637" y="4999355"/>
            <a:ext cx="4410664" cy="22242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100" dirty="0"/>
              <a:t>Holographic media to renderers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8" y="3004292"/>
            <a:ext cx="3602260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Haptics  Coding v.2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243863"/>
            <a:ext cx="5884992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85423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480284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6E8D07-D1F8-28BD-4239-992401994F16}"/>
              </a:ext>
            </a:extLst>
          </p:cNvPr>
          <p:cNvSpPr txBox="1"/>
          <p:nvPr/>
        </p:nvSpPr>
        <p:spPr>
          <a:xfrm>
            <a:off x="84288" y="5718672"/>
            <a:ext cx="4489354" cy="244362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243055"/>
            <a:ext cx="6456303" cy="178979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84288" y="5531338"/>
            <a:ext cx="6324025" cy="22242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4398862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4" y="6332584"/>
            <a:ext cx="4421214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98829"/>
            <a:ext cx="448851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9" y="10545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4" y="2309846"/>
            <a:ext cx="5879110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2903289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4802719"/>
            <a:ext cx="6836149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629252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7E8A10-C680-8C85-EE79-D1F643E60BD2}"/>
              </a:ext>
            </a:extLst>
          </p:cNvPr>
          <p:cNvSpPr txBox="1"/>
          <p:nvPr/>
        </p:nvSpPr>
        <p:spPr>
          <a:xfrm>
            <a:off x="2914370" y="1450052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8605762" cy="6363758"/>
            <a:chOff x="2568812" y="128482"/>
            <a:chExt cx="7728659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F75C18-86A1-4A26-9870-D85B94E986AE}"/>
                </a:ext>
              </a:extLst>
            </p:cNvPr>
            <p:cNvGrpSpPr/>
            <p:nvPr/>
          </p:nvGrpSpPr>
          <p:grpSpPr>
            <a:xfrm>
              <a:off x="9681318" y="131049"/>
              <a:ext cx="616153" cy="6361191"/>
              <a:chOff x="9660987" y="131049"/>
              <a:chExt cx="616153" cy="636119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6D0EEB5D-2484-4889-AF2F-E609AD4D50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67305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2D9A760-730C-4070-B5DD-5B33307EF832}"/>
                  </a:ext>
                </a:extLst>
              </p:cNvPr>
              <p:cNvSpPr txBox="1"/>
              <p:nvPr/>
            </p:nvSpPr>
            <p:spPr>
              <a:xfrm>
                <a:off x="9660987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82356" y="1059684"/>
            <a:ext cx="11824692" cy="4987027"/>
            <a:chOff x="1052339" y="382939"/>
            <a:chExt cx="11976317" cy="525740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9546362" y="3904474"/>
              <a:ext cx="3192725" cy="1735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4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294759" y="1233512"/>
              <a:ext cx="2733897" cy="632698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34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B8998D-A96F-462E-99C3-05C6D5A1B856}"/>
                </a:ext>
              </a:extLst>
            </p:cNvPr>
            <p:cNvSpPr txBox="1"/>
            <p:nvPr/>
          </p:nvSpPr>
          <p:spPr>
            <a:xfrm>
              <a:off x="1052339" y="1108984"/>
              <a:ext cx="6099863" cy="33663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i="0" dirty="0">
                  <a:solidFill>
                    <a:schemeClr val="tx1"/>
                  </a:solidFill>
                </a:rPr>
                <a:t>Enhanced compression beyond VVC capabilities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10" y="5557087"/>
            <a:ext cx="1840638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871C4E-F280-5C6D-47B3-A9839C7288AF}"/>
              </a:ext>
            </a:extLst>
          </p:cNvPr>
          <p:cNvSpPr txBox="1"/>
          <p:nvPr/>
        </p:nvSpPr>
        <p:spPr>
          <a:xfrm>
            <a:off x="9343657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AEFA23-882C-E5BE-E0FA-C5529F640EE9}"/>
              </a:ext>
            </a:extLst>
          </p:cNvPr>
          <p:cNvSpPr txBox="1"/>
          <p:nvPr/>
        </p:nvSpPr>
        <p:spPr>
          <a:xfrm>
            <a:off x="8022577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686581-8319-A3DA-176A-4AECA1A46F3D}"/>
              </a:ext>
            </a:extLst>
          </p:cNvPr>
          <p:cNvSpPr txBox="1"/>
          <p:nvPr/>
        </p:nvSpPr>
        <p:spPr>
          <a:xfrm>
            <a:off x="8458422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CAE41D-BF47-BBB9-19FE-CB6BE37EEC46}"/>
              </a:ext>
            </a:extLst>
          </p:cNvPr>
          <p:cNvSpPr txBox="1"/>
          <p:nvPr/>
        </p:nvSpPr>
        <p:spPr>
          <a:xfrm>
            <a:off x="8901040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345884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Authenticity for media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116898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1216171" y="3637291"/>
            <a:ext cx="3071238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378387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922695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155452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25100</TotalTime>
  <Words>473</Words>
  <Application>Microsoft Macintosh PowerPoint</Application>
  <PresentationFormat>Widescreen</PresentationFormat>
  <Paragraphs>153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N00490     Online– January 2026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421</cp:revision>
  <dcterms:created xsi:type="dcterms:W3CDTF">2018-01-20T11:00:54Z</dcterms:created>
  <dcterms:modified xsi:type="dcterms:W3CDTF">2026-01-23T12:44:13Z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