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914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lievre" userId="a79ef7fb-a9a6-4a8d-ba16-e0e3e59fe764" providerId="ADAL" clId="{70A6315E-2422-42A8-9B66-8E3DF67DBD33}"/>
    <pc:docChg chg="undo custSel modSld">
      <pc:chgData name="Sylvain Lelievre" userId="a79ef7fb-a9a6-4a8d-ba16-e0e3e59fe764" providerId="ADAL" clId="{70A6315E-2422-42A8-9B66-8E3DF67DBD33}" dt="2025-04-23T14:09:54.189" v="47" actId="1076"/>
      <pc:docMkLst>
        <pc:docMk/>
      </pc:docMkLst>
      <pc:sldChg chg="modSp mod">
        <pc:chgData name="Sylvain Lelievre" userId="a79ef7fb-a9a6-4a8d-ba16-e0e3e59fe764" providerId="ADAL" clId="{70A6315E-2422-42A8-9B66-8E3DF67DBD33}" dt="2025-04-23T14:09:54.189" v="47" actId="1076"/>
        <pc:sldMkLst>
          <pc:docMk/>
          <pc:sldMk cId="1415735998" sldId="267"/>
        </pc:sldMkLst>
        <pc:spChg chg="mod">
          <ac:chgData name="Sylvain Lelievre" userId="a79ef7fb-a9a6-4a8d-ba16-e0e3e59fe764" providerId="ADAL" clId="{70A6315E-2422-42A8-9B66-8E3DF67DBD33}" dt="2025-04-23T14:09:25.216" v="43" actId="14100"/>
          <ac:spMkLst>
            <pc:docMk/>
            <pc:sldMk cId="1415735998" sldId="267"/>
            <ac:spMk id="2" creationId="{C8209AEA-D6E4-FB82-0DAB-82EA17B20E2C}"/>
          </ac:spMkLst>
        </pc:spChg>
        <pc:spChg chg="mod">
          <ac:chgData name="Sylvain Lelievre" userId="a79ef7fb-a9a6-4a8d-ba16-e0e3e59fe764" providerId="ADAL" clId="{70A6315E-2422-42A8-9B66-8E3DF67DBD33}" dt="2025-04-23T14:07:23.582" v="0" actId="2711"/>
          <ac:spMkLst>
            <pc:docMk/>
            <pc:sldMk cId="1415735998" sldId="267"/>
            <ac:spMk id="11" creationId="{22DE0892-C342-319C-AE13-624DEC1EEE60}"/>
          </ac:spMkLst>
        </pc:spChg>
        <pc:spChg chg="mod">
          <ac:chgData name="Sylvain Lelievre" userId="a79ef7fb-a9a6-4a8d-ba16-e0e3e59fe764" providerId="ADAL" clId="{70A6315E-2422-42A8-9B66-8E3DF67DBD33}" dt="2025-04-23T14:08:30.969" v="23" actId="14100"/>
          <ac:spMkLst>
            <pc:docMk/>
            <pc:sldMk cId="1415735998" sldId="267"/>
            <ac:spMk id="12" creationId="{94846256-6B27-9446-73ED-D063D860E9E9}"/>
          </ac:spMkLst>
        </pc:spChg>
        <pc:spChg chg="mod">
          <ac:chgData name="Sylvain Lelievre" userId="a79ef7fb-a9a6-4a8d-ba16-e0e3e59fe764" providerId="ADAL" clId="{70A6315E-2422-42A8-9B66-8E3DF67DBD33}" dt="2025-04-23T14:07:23.582" v="0" actId="2711"/>
          <ac:spMkLst>
            <pc:docMk/>
            <pc:sldMk cId="1415735998" sldId="267"/>
            <ac:spMk id="13" creationId="{46247520-CF39-235D-96C7-5D5D4444E23A}"/>
          </ac:spMkLst>
        </pc:spChg>
        <pc:spChg chg="mod">
          <ac:chgData name="Sylvain Lelievre" userId="a79ef7fb-a9a6-4a8d-ba16-e0e3e59fe764" providerId="ADAL" clId="{70A6315E-2422-42A8-9B66-8E3DF67DBD33}" dt="2025-04-23T14:07:23.582" v="0" actId="2711"/>
          <ac:spMkLst>
            <pc:docMk/>
            <pc:sldMk cId="1415735998" sldId="267"/>
            <ac:spMk id="17" creationId="{71419165-D2BF-AA43-41CA-AFE6DC4EEF27}"/>
          </ac:spMkLst>
        </pc:spChg>
        <pc:spChg chg="mod">
          <ac:chgData name="Sylvain Lelievre" userId="a79ef7fb-a9a6-4a8d-ba16-e0e3e59fe764" providerId="ADAL" clId="{70A6315E-2422-42A8-9B66-8E3DF67DBD33}" dt="2025-04-23T14:09:54.189" v="47" actId="1076"/>
          <ac:spMkLst>
            <pc:docMk/>
            <pc:sldMk cId="1415735998" sldId="267"/>
            <ac:spMk id="18" creationId="{512F0659-481E-3416-716F-81EC7D1CF397}"/>
          </ac:spMkLst>
        </pc:spChg>
        <pc:spChg chg="mod">
          <ac:chgData name="Sylvain Lelievre" userId="a79ef7fb-a9a6-4a8d-ba16-e0e3e59fe764" providerId="ADAL" clId="{70A6315E-2422-42A8-9B66-8E3DF67DBD33}" dt="2025-04-23T14:07:23.582" v="0" actId="2711"/>
          <ac:spMkLst>
            <pc:docMk/>
            <pc:sldMk cId="1415735998" sldId="267"/>
            <ac:spMk id="21" creationId="{24A49560-20A6-7D3D-4E98-4112A3D8829D}"/>
          </ac:spMkLst>
        </pc:spChg>
        <pc:spChg chg="mod">
          <ac:chgData name="Sylvain Lelievre" userId="a79ef7fb-a9a6-4a8d-ba16-e0e3e59fe764" providerId="ADAL" clId="{70A6315E-2422-42A8-9B66-8E3DF67DBD33}" dt="2025-04-23T14:09:20.465" v="42" actId="1076"/>
          <ac:spMkLst>
            <pc:docMk/>
            <pc:sldMk cId="1415735998" sldId="267"/>
            <ac:spMk id="33" creationId="{9DAD774C-A943-313A-684F-B957FE36901D}"/>
          </ac:spMkLst>
        </pc:spChg>
        <pc:spChg chg="mod">
          <ac:chgData name="Sylvain Lelievre" userId="a79ef7fb-a9a6-4a8d-ba16-e0e3e59fe764" providerId="ADAL" clId="{70A6315E-2422-42A8-9B66-8E3DF67DBD33}" dt="2025-04-23T14:08:37" v="24" actId="14100"/>
          <ac:spMkLst>
            <pc:docMk/>
            <pc:sldMk cId="1415735998" sldId="267"/>
            <ac:spMk id="36" creationId="{754D0C47-562C-A9F3-6B23-DB7AB8161497}"/>
          </ac:spMkLst>
        </pc:spChg>
        <pc:spChg chg="mod">
          <ac:chgData name="Sylvain Lelievre" userId="a79ef7fb-a9a6-4a8d-ba16-e0e3e59fe764" providerId="ADAL" clId="{70A6315E-2422-42A8-9B66-8E3DF67DBD33}" dt="2025-04-23T14:08:47.060" v="39" actId="1038"/>
          <ac:spMkLst>
            <pc:docMk/>
            <pc:sldMk cId="1415735998" sldId="267"/>
            <ac:spMk id="41" creationId="{B791E562-94E3-B126-13E7-09CE869E0E85}"/>
          </ac:spMkLst>
        </pc:spChg>
        <pc:spChg chg="mod">
          <ac:chgData name="Sylvain Lelievre" userId="a79ef7fb-a9a6-4a8d-ba16-e0e3e59fe764" providerId="ADAL" clId="{70A6315E-2422-42A8-9B66-8E3DF67DBD33}" dt="2025-04-23T14:08:12.808" v="14" actId="1037"/>
          <ac:spMkLst>
            <pc:docMk/>
            <pc:sldMk cId="1415735998" sldId="267"/>
            <ac:spMk id="42" creationId="{E45771CB-813C-6B67-484C-19B66891F7F8}"/>
          </ac:spMkLst>
        </pc:spChg>
        <pc:spChg chg="mod">
          <ac:chgData name="Sylvain Lelievre" userId="a79ef7fb-a9a6-4a8d-ba16-e0e3e59fe764" providerId="ADAL" clId="{70A6315E-2422-42A8-9B66-8E3DF67DBD33}" dt="2025-04-23T14:09:47.930" v="45" actId="1076"/>
          <ac:spMkLst>
            <pc:docMk/>
            <pc:sldMk cId="1415735998" sldId="267"/>
            <ac:spMk id="46" creationId="{6E56E63C-3451-4CDB-8058-74912BFC763E}"/>
          </ac:spMkLst>
        </pc:spChg>
        <pc:spChg chg="mod">
          <ac:chgData name="Sylvain Lelievre" userId="a79ef7fb-a9a6-4a8d-ba16-e0e3e59fe764" providerId="ADAL" clId="{70A6315E-2422-42A8-9B66-8E3DF67DBD33}" dt="2025-04-23T14:08:21.269" v="22" actId="1037"/>
          <ac:spMkLst>
            <pc:docMk/>
            <pc:sldMk cId="1415735998" sldId="267"/>
            <ac:spMk id="48" creationId="{187C6819-8312-9C44-132E-B254DD540621}"/>
          </ac:spMkLst>
        </pc:spChg>
        <pc:spChg chg="mod">
          <ac:chgData name="Sylvain Lelievre" userId="a79ef7fb-a9a6-4a8d-ba16-e0e3e59fe764" providerId="ADAL" clId="{70A6315E-2422-42A8-9B66-8E3DF67DBD33}" dt="2025-04-23T14:07:23.582" v="0" actId="2711"/>
          <ac:spMkLst>
            <pc:docMk/>
            <pc:sldMk cId="1415735998" sldId="267"/>
            <ac:spMk id="52" creationId="{17392F9F-63B4-DF3D-3350-C61171657708}"/>
          </ac:spMkLst>
        </pc:spChg>
        <pc:spChg chg="mod">
          <ac:chgData name="Sylvain Lelievre" userId="a79ef7fb-a9a6-4a8d-ba16-e0e3e59fe764" providerId="ADAL" clId="{70A6315E-2422-42A8-9B66-8E3DF67DBD33}" dt="2025-04-23T14:08:17.095" v="19" actId="1037"/>
          <ac:spMkLst>
            <pc:docMk/>
            <pc:sldMk cId="1415735998" sldId="267"/>
            <ac:spMk id="55" creationId="{655E3099-C6F5-975B-A4DA-2A10A71E4637}"/>
          </ac:spMkLst>
        </pc:spChg>
        <pc:spChg chg="mod">
          <ac:chgData name="Sylvain Lelievre" userId="a79ef7fb-a9a6-4a8d-ba16-e0e3e59fe764" providerId="ADAL" clId="{70A6315E-2422-42A8-9B66-8E3DF67DBD33}" dt="2025-04-23T14:09:34.963" v="44" actId="1076"/>
          <ac:spMkLst>
            <pc:docMk/>
            <pc:sldMk cId="1415735998" sldId="267"/>
            <ac:spMk id="113" creationId="{E119E406-8118-2238-7492-B4199F5DBF3F}"/>
          </ac:spMkLst>
        </pc:spChg>
        <pc:cxnChg chg="mod">
          <ac:chgData name="Sylvain Lelievre" userId="a79ef7fb-a9a6-4a8d-ba16-e0e3e59fe764" providerId="ADAL" clId="{70A6315E-2422-42A8-9B66-8E3DF67DBD33}" dt="2025-04-23T14:08:54.455" v="40" actId="14100"/>
          <ac:cxnSpMkLst>
            <pc:docMk/>
            <pc:sldMk cId="1415735998" sldId="267"/>
            <ac:cxnSpMk id="3" creationId="{0EB4A3F6-D2D6-F876-AC6C-271F1AC65854}"/>
          </ac:cxnSpMkLst>
        </pc:cxnChg>
        <pc:cxnChg chg="mod">
          <ac:chgData name="Sylvain Lelievre" userId="a79ef7fb-a9a6-4a8d-ba16-e0e3e59fe764" providerId="ADAL" clId="{70A6315E-2422-42A8-9B66-8E3DF67DBD33}" dt="2025-04-23T14:08:21.269" v="22" actId="1037"/>
          <ac:cxnSpMkLst>
            <pc:docMk/>
            <pc:sldMk cId="1415735998" sldId="267"/>
            <ac:cxnSpMk id="4" creationId="{B04496E1-7E99-9496-BB2B-BA763282AC63}"/>
          </ac:cxnSpMkLst>
        </pc:cxnChg>
        <pc:cxnChg chg="mod">
          <ac:chgData name="Sylvain Lelievre" userId="a79ef7fb-a9a6-4a8d-ba16-e0e3e59fe764" providerId="ADAL" clId="{70A6315E-2422-42A8-9B66-8E3DF67DBD33}" dt="2025-04-23T14:08:12.808" v="14" actId="1037"/>
          <ac:cxnSpMkLst>
            <pc:docMk/>
            <pc:sldMk cId="1415735998" sldId="267"/>
            <ac:cxnSpMk id="6" creationId="{D017E4D4-9243-00CB-293F-49AE2A57EA47}"/>
          </ac:cxnSpMkLst>
        </pc:cxnChg>
        <pc:cxnChg chg="mod">
          <ac:chgData name="Sylvain Lelievre" userId="a79ef7fb-a9a6-4a8d-ba16-e0e3e59fe764" providerId="ADAL" clId="{70A6315E-2422-42A8-9B66-8E3DF67DBD33}" dt="2025-04-23T14:08:17.095" v="19" actId="1037"/>
          <ac:cxnSpMkLst>
            <pc:docMk/>
            <pc:sldMk cId="1415735998" sldId="267"/>
            <ac:cxnSpMk id="7" creationId="{E7AA760A-3E65-1411-2F60-AF0F30111A2C}"/>
          </ac:cxnSpMkLst>
        </pc:cxnChg>
        <pc:cxnChg chg="mod">
          <ac:chgData name="Sylvain Lelievre" userId="a79ef7fb-a9a6-4a8d-ba16-e0e3e59fe764" providerId="ADAL" clId="{70A6315E-2422-42A8-9B66-8E3DF67DBD33}" dt="2025-04-23T14:09:05.728" v="41" actId="14100"/>
          <ac:cxnSpMkLst>
            <pc:docMk/>
            <pc:sldMk cId="1415735998" sldId="267"/>
            <ac:cxnSpMk id="14" creationId="{22C282ED-3E78-794A-D3C2-CF1A755E9147}"/>
          </ac:cxnSpMkLst>
        </pc:cxnChg>
        <pc:cxnChg chg="mod">
          <ac:chgData name="Sylvain Lelievre" userId="a79ef7fb-a9a6-4a8d-ba16-e0e3e59fe764" providerId="ADAL" clId="{70A6315E-2422-42A8-9B66-8E3DF67DBD33}" dt="2025-04-23T14:08:21.269" v="22" actId="1037"/>
          <ac:cxnSpMkLst>
            <pc:docMk/>
            <pc:sldMk cId="1415735998" sldId="267"/>
            <ac:cxnSpMk id="15" creationId="{8FE7388A-B24C-5534-F6BF-C9A1C1A4BCC3}"/>
          </ac:cxnSpMkLst>
        </pc:cxnChg>
        <pc:cxnChg chg="mod">
          <ac:chgData name="Sylvain Lelievre" userId="a79ef7fb-a9a6-4a8d-ba16-e0e3e59fe764" providerId="ADAL" clId="{70A6315E-2422-42A8-9B66-8E3DF67DBD33}" dt="2025-04-23T14:08:30.969" v="23" actId="14100"/>
          <ac:cxnSpMkLst>
            <pc:docMk/>
            <pc:sldMk cId="1415735998" sldId="267"/>
            <ac:cxnSpMk id="28" creationId="{E2AC7A67-8188-3031-F284-059700FA98E8}"/>
          </ac:cxnSpMkLst>
        </pc:cxnChg>
        <pc:cxnChg chg="mod">
          <ac:chgData name="Sylvain Lelievre" userId="a79ef7fb-a9a6-4a8d-ba16-e0e3e59fe764" providerId="ADAL" clId="{70A6315E-2422-42A8-9B66-8E3DF67DBD33}" dt="2025-04-23T14:08:47.060" v="39" actId="1038"/>
          <ac:cxnSpMkLst>
            <pc:docMk/>
            <pc:sldMk cId="1415735998" sldId="267"/>
            <ac:cxnSpMk id="30" creationId="{4E2949FB-769D-253B-E8A8-F6548CFAB822}"/>
          </ac:cxnSpMkLst>
        </pc:cxnChg>
        <pc:cxnChg chg="mod">
          <ac:chgData name="Sylvain Lelievre" userId="a79ef7fb-a9a6-4a8d-ba16-e0e3e59fe764" providerId="ADAL" clId="{70A6315E-2422-42A8-9B66-8E3DF67DBD33}" dt="2025-04-23T14:08:37" v="24" actId="14100"/>
          <ac:cxnSpMkLst>
            <pc:docMk/>
            <pc:sldMk cId="1415735998" sldId="267"/>
            <ac:cxnSpMk id="37" creationId="{70C5CA84-ACCD-3F5E-53AA-CE41D5EB3CF5}"/>
          </ac:cxnSpMkLst>
        </pc:cxnChg>
        <pc:cxnChg chg="mod">
          <ac:chgData name="Sylvain Lelievre" userId="a79ef7fb-a9a6-4a8d-ba16-e0e3e59fe764" providerId="ADAL" clId="{70A6315E-2422-42A8-9B66-8E3DF67DBD33}" dt="2025-04-23T14:08:17.095" v="19" actId="1037"/>
          <ac:cxnSpMkLst>
            <pc:docMk/>
            <pc:sldMk cId="1415735998" sldId="267"/>
            <ac:cxnSpMk id="98" creationId="{1713F217-5741-0B53-298D-C5A2A7540D08}"/>
          </ac:cxnSpMkLst>
        </pc:cxnChg>
        <pc:cxnChg chg="mod">
          <ac:chgData name="Sylvain Lelievre" userId="a79ef7fb-a9a6-4a8d-ba16-e0e3e59fe764" providerId="ADAL" clId="{70A6315E-2422-42A8-9B66-8E3DF67DBD33}" dt="2025-04-23T14:08:12.808" v="14" actId="1037"/>
          <ac:cxnSpMkLst>
            <pc:docMk/>
            <pc:sldMk cId="1415735998" sldId="267"/>
            <ac:cxnSpMk id="115" creationId="{4DD5E947-5620-3F0E-4492-1E0FB55728AE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5F4B2-4524-70F9-7666-42B2E11E8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A4AAE0-7D02-0791-A02C-9B8C0906C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A85E31-EBD6-B9C9-E40C-29DD9F104A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45159-FAC7-2CE7-817E-06886A76B5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3E841D-980D-42D8-AD8A-272C15F018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51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21DBB-84BD-FD29-4B70-EEA9B6F6D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lowchart: Decision 68">
            <a:extLst>
              <a:ext uri="{FF2B5EF4-FFF2-40B4-BE49-F238E27FC236}">
                <a16:creationId xmlns:a16="http://schemas.microsoft.com/office/drawing/2014/main" id="{9C63C241-B10D-0EEF-A8E6-4A7F6FD8228C}"/>
              </a:ext>
            </a:extLst>
          </p:cNvPr>
          <p:cNvSpPr/>
          <p:nvPr/>
        </p:nvSpPr>
        <p:spPr>
          <a:xfrm>
            <a:off x="5552795" y="1253970"/>
            <a:ext cx="1939923" cy="693762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(2) 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it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a multi-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users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trigger?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C2E7280-9E3F-10FE-FA7D-0D722458BEB2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7346575" y="470159"/>
            <a:ext cx="838313" cy="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B04496E1-7E99-9496-BB2B-BA763282AC63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7548318" y="470159"/>
            <a:ext cx="588599" cy="4907583"/>
          </a:xfrm>
          <a:prstGeom prst="bentConnector2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017E4D4-9243-00CB-293F-49AE2A57EA47}"/>
              </a:ext>
            </a:extLst>
          </p:cNvPr>
          <p:cNvCxnSpPr>
            <a:cxnSpLocks/>
            <a:stCxn id="69" idx="2"/>
            <a:endCxn id="42" idx="0"/>
          </p:cNvCxnSpPr>
          <p:nvPr/>
        </p:nvCxnSpPr>
        <p:spPr>
          <a:xfrm flipH="1">
            <a:off x="6519581" y="1947732"/>
            <a:ext cx="3176" cy="584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DE0892-C342-319C-AE13-624DEC1EEE60}"/>
              </a:ext>
            </a:extLst>
          </p:cNvPr>
          <p:cNvSpPr txBox="1"/>
          <p:nvPr/>
        </p:nvSpPr>
        <p:spPr>
          <a:xfrm>
            <a:off x="5208282" y="1325403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E7388A-B24C-5534-F6BF-C9A1C1A4BCC3}"/>
              </a:ext>
            </a:extLst>
          </p:cNvPr>
          <p:cNvCxnSpPr>
            <a:cxnSpLocks/>
            <a:stCxn id="55" idx="2"/>
            <a:endCxn id="48" idx="0"/>
          </p:cNvCxnSpPr>
          <p:nvPr/>
        </p:nvCxnSpPr>
        <p:spPr>
          <a:xfrm>
            <a:off x="6522729" y="4920458"/>
            <a:ext cx="4381" cy="318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1419165-D2BF-AA43-41CA-AFE6DC4EEF27}"/>
              </a:ext>
            </a:extLst>
          </p:cNvPr>
          <p:cNvSpPr txBox="1"/>
          <p:nvPr/>
        </p:nvSpPr>
        <p:spPr>
          <a:xfrm>
            <a:off x="6153045" y="4920458"/>
            <a:ext cx="40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Flowchart: Decision 19">
            <a:extLst>
              <a:ext uri="{FF2B5EF4-FFF2-40B4-BE49-F238E27FC236}">
                <a16:creationId xmlns:a16="http://schemas.microsoft.com/office/drawing/2014/main" id="{730B7413-893F-F696-4567-55A698732C64}"/>
              </a:ext>
            </a:extLst>
          </p:cNvPr>
          <p:cNvSpPr/>
          <p:nvPr/>
        </p:nvSpPr>
        <p:spPr>
          <a:xfrm>
            <a:off x="5695328" y="29916"/>
            <a:ext cx="1651247" cy="8809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(1) 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there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a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next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behavior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1B75FA9-C64F-B5B8-AE58-E47B0A67F533}"/>
              </a:ext>
            </a:extLst>
          </p:cNvPr>
          <p:cNvCxnSpPr>
            <a:cxnSpLocks/>
            <a:stCxn id="20" idx="2"/>
            <a:endCxn id="69" idx="0"/>
          </p:cNvCxnSpPr>
          <p:nvPr/>
        </p:nvCxnSpPr>
        <p:spPr>
          <a:xfrm>
            <a:off x="6520952" y="910851"/>
            <a:ext cx="1805" cy="343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BB25CEF-D093-B70C-64B1-4E1579704C55}"/>
              </a:ext>
            </a:extLst>
          </p:cNvPr>
          <p:cNvSpPr txBox="1"/>
          <p:nvPr/>
        </p:nvSpPr>
        <p:spPr>
          <a:xfrm>
            <a:off x="6587812" y="898190"/>
            <a:ext cx="40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83DC85-A33F-145A-6828-F5F13ED45452}"/>
              </a:ext>
            </a:extLst>
          </p:cNvPr>
          <p:cNvSpPr txBox="1"/>
          <p:nvPr/>
        </p:nvSpPr>
        <p:spPr>
          <a:xfrm>
            <a:off x="6548612" y="1874304"/>
            <a:ext cx="40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4E2949FB-769D-253B-E8A8-F6548CFAB822}"/>
              </a:ext>
            </a:extLst>
          </p:cNvPr>
          <p:cNvCxnSpPr>
            <a:cxnSpLocks/>
            <a:stCxn id="41" idx="0"/>
            <a:endCxn id="69" idx="1"/>
          </p:cNvCxnSpPr>
          <p:nvPr/>
        </p:nvCxnSpPr>
        <p:spPr>
          <a:xfrm rot="5400000" flipH="1" flipV="1">
            <a:off x="3194426" y="2434642"/>
            <a:ext cx="3192160" cy="1524578"/>
          </a:xfrm>
          <a:prstGeom prst="bentConnector2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B791E562-94E3-B126-13E7-09CE869E0E85}"/>
              </a:ext>
            </a:extLst>
          </p:cNvPr>
          <p:cNvSpPr/>
          <p:nvPr/>
        </p:nvSpPr>
        <p:spPr>
          <a:xfrm>
            <a:off x="3298095" y="4793011"/>
            <a:ext cx="1460244" cy="43702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(5)</a:t>
            </a:r>
          </a:p>
          <a:p>
            <a:pPr algn="ctr"/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r-FR" sz="1200" dirty="0" err="1">
                <a:latin typeface="Cambria" panose="02040503050406030204" pitchFamily="18" charset="0"/>
                <a:ea typeface="Cambria" panose="02040503050406030204" pitchFamily="18" charset="0"/>
              </a:rPr>
              <a:t>Executes</a:t>
            </a:r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 action(s)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6247520-CF39-235D-96C7-5D5D4444E23A}"/>
              </a:ext>
            </a:extLst>
          </p:cNvPr>
          <p:cNvSpPr/>
          <p:nvPr/>
        </p:nvSpPr>
        <p:spPr>
          <a:xfrm>
            <a:off x="4508731" y="368046"/>
            <a:ext cx="865687" cy="2042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(9) End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D6A88-84A7-E29C-0AA5-5F09D20B6729}"/>
              </a:ext>
            </a:extLst>
          </p:cNvPr>
          <p:cNvCxnSpPr>
            <a:cxnSpLocks/>
            <a:endCxn id="13" idx="3"/>
          </p:cNvCxnSpPr>
          <p:nvPr/>
        </p:nvCxnSpPr>
        <p:spPr>
          <a:xfrm flipH="1" flipV="1">
            <a:off x="5374418" y="470159"/>
            <a:ext cx="311256" cy="2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388516-85FB-D0E3-1EFB-5FABD8670C6A}"/>
              </a:ext>
            </a:extLst>
          </p:cNvPr>
          <p:cNvSpPr txBox="1"/>
          <p:nvPr/>
        </p:nvSpPr>
        <p:spPr>
          <a:xfrm>
            <a:off x="5441424" y="210924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AC23A8-EA7A-04DF-EFC2-B84A26838581}"/>
              </a:ext>
            </a:extLst>
          </p:cNvPr>
          <p:cNvSpPr/>
          <p:nvPr/>
        </p:nvSpPr>
        <p:spPr>
          <a:xfrm>
            <a:off x="2366257" y="2361537"/>
            <a:ext cx="2691605" cy="355423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4CBFAE-D619-BF2D-BA8E-056E8AC706F2}"/>
              </a:ext>
            </a:extLst>
          </p:cNvPr>
          <p:cNvSpPr txBox="1"/>
          <p:nvPr/>
        </p:nvSpPr>
        <p:spPr>
          <a:xfrm>
            <a:off x="2332757" y="2339056"/>
            <a:ext cx="1211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For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each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user input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87C6819-8312-9C44-132E-B254DD540621}"/>
              </a:ext>
            </a:extLst>
          </p:cNvPr>
          <p:cNvSpPr/>
          <p:nvPr/>
        </p:nvSpPr>
        <p:spPr>
          <a:xfrm>
            <a:off x="5505902" y="5239242"/>
            <a:ext cx="2042416" cy="27699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(8) </a:t>
            </a:r>
            <a:r>
              <a:rPr lang="fr-FR" sz="1200" dirty="0" err="1">
                <a:latin typeface="Cambria" panose="02040503050406030204" pitchFamily="18" charset="0"/>
                <a:ea typeface="Cambria" panose="02040503050406030204" pitchFamily="18" charset="0"/>
              </a:rPr>
              <a:t>Executes</a:t>
            </a:r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 action(s)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7392F9F-63B4-DF3D-3350-C61171657708}"/>
              </a:ext>
            </a:extLst>
          </p:cNvPr>
          <p:cNvSpPr txBox="1"/>
          <p:nvPr/>
        </p:nvSpPr>
        <p:spPr>
          <a:xfrm>
            <a:off x="6517027" y="3701303"/>
            <a:ext cx="40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" name="Flowchart: Decision 35">
            <a:extLst>
              <a:ext uri="{FF2B5EF4-FFF2-40B4-BE49-F238E27FC236}">
                <a16:creationId xmlns:a16="http://schemas.microsoft.com/office/drawing/2014/main" id="{754D0C47-562C-A9F3-6B23-DB7AB8161497}"/>
              </a:ext>
            </a:extLst>
          </p:cNvPr>
          <p:cNvSpPr/>
          <p:nvPr/>
        </p:nvSpPr>
        <p:spPr>
          <a:xfrm>
            <a:off x="3230071" y="3622455"/>
            <a:ext cx="1591011" cy="880935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(4)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trigger’s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condition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is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met?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Flowchart: Decision 41">
            <a:extLst>
              <a:ext uri="{FF2B5EF4-FFF2-40B4-BE49-F238E27FC236}">
                <a16:creationId xmlns:a16="http://schemas.microsoft.com/office/drawing/2014/main" id="{E45771CB-813C-6B67-484C-19B66891F7F8}"/>
              </a:ext>
            </a:extLst>
          </p:cNvPr>
          <p:cNvSpPr/>
          <p:nvPr/>
        </p:nvSpPr>
        <p:spPr>
          <a:xfrm>
            <a:off x="5594149" y="2531795"/>
            <a:ext cx="1850863" cy="11318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(6)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trigger’s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condition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is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met for at least one user?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5" name="Flowchart: Decision 54">
            <a:extLst>
              <a:ext uri="{FF2B5EF4-FFF2-40B4-BE49-F238E27FC236}">
                <a16:creationId xmlns:a16="http://schemas.microsoft.com/office/drawing/2014/main" id="{655E3099-C6F5-975B-A4DA-2A10A71E4637}"/>
              </a:ext>
            </a:extLst>
          </p:cNvPr>
          <p:cNvSpPr/>
          <p:nvPr/>
        </p:nvSpPr>
        <p:spPr>
          <a:xfrm>
            <a:off x="5592494" y="4039523"/>
            <a:ext cx="1860470" cy="88093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(7) 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trigger’s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multi-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users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condition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is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met?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713F217-5741-0B53-298D-C5A2A7540D08}"/>
              </a:ext>
            </a:extLst>
          </p:cNvPr>
          <p:cNvCxnSpPr>
            <a:cxnSpLocks/>
            <a:stCxn id="42" idx="2"/>
            <a:endCxn id="55" idx="0"/>
          </p:cNvCxnSpPr>
          <p:nvPr/>
        </p:nvCxnSpPr>
        <p:spPr>
          <a:xfrm>
            <a:off x="6519581" y="3663630"/>
            <a:ext cx="3148" cy="3758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E119E406-8118-2238-7492-B4199F5DBF3F}"/>
              </a:ext>
            </a:extLst>
          </p:cNvPr>
          <p:cNvSpPr txBox="1"/>
          <p:nvPr/>
        </p:nvSpPr>
        <p:spPr>
          <a:xfrm>
            <a:off x="7580424" y="2783824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4DD5E947-5620-3F0E-4492-1E0FB55728AE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7445012" y="3097713"/>
            <a:ext cx="668052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8209AEA-D6E4-FB82-0DAB-82EA17B20E2C}"/>
              </a:ext>
            </a:extLst>
          </p:cNvPr>
          <p:cNvSpPr txBox="1"/>
          <p:nvPr/>
        </p:nvSpPr>
        <p:spPr>
          <a:xfrm>
            <a:off x="7508565" y="4202992"/>
            <a:ext cx="479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7AA760A-3E65-1411-2F60-AF0F30111A2C}"/>
              </a:ext>
            </a:extLst>
          </p:cNvPr>
          <p:cNvCxnSpPr>
            <a:cxnSpLocks/>
            <a:stCxn id="55" idx="3"/>
          </p:cNvCxnSpPr>
          <p:nvPr/>
        </p:nvCxnSpPr>
        <p:spPr>
          <a:xfrm flipV="1">
            <a:off x="7452964" y="4471631"/>
            <a:ext cx="668051" cy="836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lowchart: Decision 11">
            <a:extLst>
              <a:ext uri="{FF2B5EF4-FFF2-40B4-BE49-F238E27FC236}">
                <a16:creationId xmlns:a16="http://schemas.microsoft.com/office/drawing/2014/main" id="{94846256-6B27-9446-73ED-D063D860E9E9}"/>
              </a:ext>
            </a:extLst>
          </p:cNvPr>
          <p:cNvSpPr/>
          <p:nvPr/>
        </p:nvSpPr>
        <p:spPr>
          <a:xfrm>
            <a:off x="3236834" y="2532802"/>
            <a:ext cx="1591011" cy="880935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(3) </a:t>
            </a:r>
          </a:p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Is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there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a </a:t>
            </a:r>
            <a:r>
              <a:rPr lang="fr-FR" sz="1000" dirty="0" err="1">
                <a:latin typeface="Cambria" panose="02040503050406030204" pitchFamily="18" charset="0"/>
                <a:ea typeface="Cambria" panose="02040503050406030204" pitchFamily="18" charset="0"/>
              </a:rPr>
              <a:t>next</a:t>
            </a:r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 input ?</a:t>
            </a:r>
            <a:endParaRPr lang="en-US" sz="1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2F0659-481E-3416-716F-81EC7D1CF397}"/>
              </a:ext>
            </a:extLst>
          </p:cNvPr>
          <p:cNvSpPr txBox="1"/>
          <p:nvPr/>
        </p:nvSpPr>
        <p:spPr>
          <a:xfrm>
            <a:off x="3990588" y="3396536"/>
            <a:ext cx="448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A49560-20A6-7D3D-4E98-4112A3D8829D}"/>
              </a:ext>
            </a:extLst>
          </p:cNvPr>
          <p:cNvSpPr txBox="1"/>
          <p:nvPr/>
        </p:nvSpPr>
        <p:spPr>
          <a:xfrm>
            <a:off x="3001340" y="2663016"/>
            <a:ext cx="443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Flowchart: Decision 24">
            <a:extLst>
              <a:ext uri="{FF2B5EF4-FFF2-40B4-BE49-F238E27FC236}">
                <a16:creationId xmlns:a16="http://schemas.microsoft.com/office/drawing/2014/main" id="{EFFF7FEE-B970-38D7-D5D5-3BA5F97B97B1}"/>
              </a:ext>
            </a:extLst>
          </p:cNvPr>
          <p:cNvSpPr/>
          <p:nvPr/>
        </p:nvSpPr>
        <p:spPr>
          <a:xfrm>
            <a:off x="2451408" y="2783824"/>
            <a:ext cx="597223" cy="363591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algn="ctr"/>
            <a:r>
              <a:rPr lang="fr-FR" sz="1000" dirty="0">
                <a:latin typeface="Cambria" panose="02040503050406030204" pitchFamily="18" charset="0"/>
                <a:ea typeface="Cambria" panose="02040503050406030204" pitchFamily="18" charset="0"/>
              </a:rPr>
              <a:t>(1)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2AC7A67-8188-3031-F284-059700FA98E8}"/>
              </a:ext>
            </a:extLst>
          </p:cNvPr>
          <p:cNvCxnSpPr>
            <a:cxnSpLocks/>
            <a:stCxn id="12" idx="1"/>
            <a:endCxn id="25" idx="3"/>
          </p:cNvCxnSpPr>
          <p:nvPr/>
        </p:nvCxnSpPr>
        <p:spPr>
          <a:xfrm flipH="1" flipV="1">
            <a:off x="3048631" y="2965620"/>
            <a:ext cx="188203" cy="765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9DAD774C-A943-313A-684F-B957FE36901D}"/>
              </a:ext>
            </a:extLst>
          </p:cNvPr>
          <p:cNvSpPr txBox="1"/>
          <p:nvPr/>
        </p:nvSpPr>
        <p:spPr>
          <a:xfrm>
            <a:off x="4625395" y="3689185"/>
            <a:ext cx="443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No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0C5CA84-ACCD-3F5E-53AA-CE41D5EB3CF5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4821082" y="4062923"/>
            <a:ext cx="124052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56E63C-3451-4CDB-8058-74912BFC763E}"/>
              </a:ext>
            </a:extLst>
          </p:cNvPr>
          <p:cNvSpPr txBox="1"/>
          <p:nvPr/>
        </p:nvSpPr>
        <p:spPr>
          <a:xfrm>
            <a:off x="4042511" y="4444905"/>
            <a:ext cx="400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Yes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0EB4A3F6-D2D6-F876-AC6C-271F1AC65854}"/>
              </a:ext>
            </a:extLst>
          </p:cNvPr>
          <p:cNvCxnSpPr>
            <a:cxnSpLocks/>
            <a:stCxn id="41" idx="3"/>
          </p:cNvCxnSpPr>
          <p:nvPr/>
        </p:nvCxnSpPr>
        <p:spPr>
          <a:xfrm flipV="1">
            <a:off x="4758339" y="2965620"/>
            <a:ext cx="196145" cy="2045906"/>
          </a:xfrm>
          <a:prstGeom prst="bentConnector2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2C282ED-3E78-794A-D3C2-CF1A755E9147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4827845" y="2973270"/>
            <a:ext cx="1406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735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eate a new document." ma:contentTypeScope="" ma:versionID="bc57516043cef39edf0f30ad8f1fc6e8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7944451e9d0ef9e5598ed0e1004e2fe6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C17DCB-FA4B-45B8-ACA2-0DACF160CBD1}">
  <ds:schemaRefs>
    <ds:schemaRef ds:uri="5418d544-1e61-4aae-824d-df8e7b3c1dce"/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673ca757-e2e8-4330-ac51-ae5d6abfcc87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8DE3328-3B27-4EA3-B4B8-5CC532EFD9B2}"/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101</Words>
  <Application>Microsoft Office PowerPoint</Application>
  <PresentationFormat>Widescreen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2025-04-23T14:10:02Z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