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6"/>
  </p:notesMasterIdLst>
  <p:sldIdLst>
    <p:sldId id="269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7" d="100"/>
          <a:sy n="77" d="100"/>
        </p:scale>
        <p:origin x="318" y="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microsoft.com/office/2016/11/relationships/changesInfo" Target="changesInfos/changesInfo1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ylvain Lelievre" userId="a79ef7fb-a9a6-4a8d-ba16-e0e3e59fe764" providerId="ADAL" clId="{9866BB84-D321-4F69-B665-E65DF1E45970}"/>
    <pc:docChg chg="undo custSel addSld delSld modSld">
      <pc:chgData name="Sylvain Lelievre" userId="a79ef7fb-a9a6-4a8d-ba16-e0e3e59fe764" providerId="ADAL" clId="{9866BB84-D321-4F69-B665-E65DF1E45970}" dt="2025-01-29T09:18:43.472" v="800" actId="14100"/>
      <pc:docMkLst>
        <pc:docMk/>
      </pc:docMkLst>
      <pc:sldChg chg="del">
        <pc:chgData name="Sylvain Lelievre" userId="a79ef7fb-a9a6-4a8d-ba16-e0e3e59fe764" providerId="ADAL" clId="{9866BB84-D321-4F69-B665-E65DF1E45970}" dt="2025-01-29T08:47:55.748" v="467" actId="2696"/>
        <pc:sldMkLst>
          <pc:docMk/>
          <pc:sldMk cId="1415735998" sldId="267"/>
        </pc:sldMkLst>
      </pc:sldChg>
      <pc:sldChg chg="addSp delSp modSp new add del mod">
        <pc:chgData name="Sylvain Lelievre" userId="a79ef7fb-a9a6-4a8d-ba16-e0e3e59fe764" providerId="ADAL" clId="{9866BB84-D321-4F69-B665-E65DF1E45970}" dt="2025-01-29T09:17:04.259" v="791" actId="2696"/>
        <pc:sldMkLst>
          <pc:docMk/>
          <pc:sldMk cId="3701001671" sldId="268"/>
        </pc:sldMkLst>
      </pc:sldChg>
      <pc:sldChg chg="addSp delSp modSp add mod">
        <pc:chgData name="Sylvain Lelievre" userId="a79ef7fb-a9a6-4a8d-ba16-e0e3e59fe764" providerId="ADAL" clId="{9866BB84-D321-4F69-B665-E65DF1E45970}" dt="2025-01-29T09:18:43.472" v="800" actId="14100"/>
        <pc:sldMkLst>
          <pc:docMk/>
          <pc:sldMk cId="1374099599" sldId="269"/>
        </pc:sldMkLst>
        <pc:spChg chg="add mod topLvl">
          <ac:chgData name="Sylvain Lelievre" userId="a79ef7fb-a9a6-4a8d-ba16-e0e3e59fe764" providerId="ADAL" clId="{9866BB84-D321-4F69-B665-E65DF1E45970}" dt="2025-01-29T09:11:26.703" v="678" actId="164"/>
          <ac:spMkLst>
            <pc:docMk/>
            <pc:sldMk cId="1374099599" sldId="269"/>
            <ac:spMk id="2" creationId="{AF1B26CE-6399-DA17-DD9C-C8D654C9F321}"/>
          </ac:spMkLst>
        </pc:spChg>
        <pc:spChg chg="add mod topLvl">
          <ac:chgData name="Sylvain Lelievre" userId="a79ef7fb-a9a6-4a8d-ba16-e0e3e59fe764" providerId="ADAL" clId="{9866BB84-D321-4F69-B665-E65DF1E45970}" dt="2025-01-29T09:10:18.108" v="667" actId="165"/>
          <ac:spMkLst>
            <pc:docMk/>
            <pc:sldMk cId="1374099599" sldId="269"/>
            <ac:spMk id="3" creationId="{A66935D6-06C9-4662-890B-25C7936E9289}"/>
          </ac:spMkLst>
        </pc:spChg>
        <pc:spChg chg="mod topLvl">
          <ac:chgData name="Sylvain Lelievre" userId="a79ef7fb-a9a6-4a8d-ba16-e0e3e59fe764" providerId="ADAL" clId="{9866BB84-D321-4F69-B665-E65DF1E45970}" dt="2025-01-29T09:18:29.478" v="797" actId="164"/>
          <ac:spMkLst>
            <pc:docMk/>
            <pc:sldMk cId="1374099599" sldId="269"/>
            <ac:spMk id="51" creationId="{F03BA950-979F-14EC-A8B2-CBA7B5CEFDDC}"/>
          </ac:spMkLst>
        </pc:spChg>
        <pc:spChg chg="mod">
          <ac:chgData name="Sylvain Lelievre" userId="a79ef7fb-a9a6-4a8d-ba16-e0e3e59fe764" providerId="ADAL" clId="{9866BB84-D321-4F69-B665-E65DF1E45970}" dt="2025-01-29T09:17:59.615" v="792" actId="165"/>
          <ac:spMkLst>
            <pc:docMk/>
            <pc:sldMk cId="1374099599" sldId="269"/>
            <ac:spMk id="57" creationId="{A6B06F62-07AE-E611-2F97-385FB9A2AB57}"/>
          </ac:spMkLst>
        </pc:spChg>
        <pc:spChg chg="add mod">
          <ac:chgData name="Sylvain Lelievre" userId="a79ef7fb-a9a6-4a8d-ba16-e0e3e59fe764" providerId="ADAL" clId="{9866BB84-D321-4F69-B665-E65DF1E45970}" dt="2025-01-29T09:13:09.552" v="729" actId="1076"/>
          <ac:spMkLst>
            <pc:docMk/>
            <pc:sldMk cId="1374099599" sldId="269"/>
            <ac:spMk id="72" creationId="{9CBE3212-40FC-32B2-1C7A-D3751ED5DB5F}"/>
          </ac:spMkLst>
        </pc:spChg>
        <pc:spChg chg="add mod">
          <ac:chgData name="Sylvain Lelievre" userId="a79ef7fb-a9a6-4a8d-ba16-e0e3e59fe764" providerId="ADAL" clId="{9866BB84-D321-4F69-B665-E65DF1E45970}" dt="2025-01-29T09:13:17.165" v="731" actId="1076"/>
          <ac:spMkLst>
            <pc:docMk/>
            <pc:sldMk cId="1374099599" sldId="269"/>
            <ac:spMk id="73" creationId="{0F212CE0-F151-ECBD-6431-CAEBD51F9073}"/>
          </ac:spMkLst>
        </pc:spChg>
        <pc:spChg chg="add mod">
          <ac:chgData name="Sylvain Lelievre" userId="a79ef7fb-a9a6-4a8d-ba16-e0e3e59fe764" providerId="ADAL" clId="{9866BB84-D321-4F69-B665-E65DF1E45970}" dt="2025-01-29T09:13:22.207" v="733" actId="1076"/>
          <ac:spMkLst>
            <pc:docMk/>
            <pc:sldMk cId="1374099599" sldId="269"/>
            <ac:spMk id="74" creationId="{15BF6431-D3FF-91E1-692A-859B17C25FE0}"/>
          </ac:spMkLst>
        </pc:spChg>
        <pc:spChg chg="add mod">
          <ac:chgData name="Sylvain Lelievre" userId="a79ef7fb-a9a6-4a8d-ba16-e0e3e59fe764" providerId="ADAL" clId="{9866BB84-D321-4F69-B665-E65DF1E45970}" dt="2025-01-29T09:16:49.378" v="788" actId="1076"/>
          <ac:spMkLst>
            <pc:docMk/>
            <pc:sldMk cId="1374099599" sldId="269"/>
            <ac:spMk id="79" creationId="{4112F345-7895-D000-49ED-09BE8484FB1D}"/>
          </ac:spMkLst>
        </pc:spChg>
        <pc:spChg chg="add mod">
          <ac:chgData name="Sylvain Lelievre" userId="a79ef7fb-a9a6-4a8d-ba16-e0e3e59fe764" providerId="ADAL" clId="{9866BB84-D321-4F69-B665-E65DF1E45970}" dt="2025-01-29T09:16:38.900" v="786" actId="692"/>
          <ac:spMkLst>
            <pc:docMk/>
            <pc:sldMk cId="1374099599" sldId="269"/>
            <ac:spMk id="81" creationId="{8329C0DD-5FEA-DCEF-0B6D-75E4950D79A0}"/>
          </ac:spMkLst>
        </pc:spChg>
        <pc:spChg chg="add mod">
          <ac:chgData name="Sylvain Lelievre" userId="a79ef7fb-a9a6-4a8d-ba16-e0e3e59fe764" providerId="ADAL" clId="{9866BB84-D321-4F69-B665-E65DF1E45970}" dt="2025-01-29T09:16:33.959" v="782" actId="1076"/>
          <ac:spMkLst>
            <pc:docMk/>
            <pc:sldMk cId="1374099599" sldId="269"/>
            <ac:spMk id="84" creationId="{ACD2768D-61C8-3B15-14F3-8DAA2ED9AE5A}"/>
          </ac:spMkLst>
        </pc:spChg>
        <pc:grpChg chg="add mod topLvl">
          <ac:chgData name="Sylvain Lelievre" userId="a79ef7fb-a9a6-4a8d-ba16-e0e3e59fe764" providerId="ADAL" clId="{9866BB84-D321-4F69-B665-E65DF1E45970}" dt="2025-01-29T09:11:26.703" v="678" actId="164"/>
          <ac:grpSpMkLst>
            <pc:docMk/>
            <pc:sldMk cId="1374099599" sldId="269"/>
            <ac:grpSpMk id="36" creationId="{4CDDBC59-D9D7-9BD7-17BD-61E7457B76AC}"/>
          </ac:grpSpMkLst>
        </pc:grpChg>
        <pc:grpChg chg="mod topLvl">
          <ac:chgData name="Sylvain Lelievre" userId="a79ef7fb-a9a6-4a8d-ba16-e0e3e59fe764" providerId="ADAL" clId="{9866BB84-D321-4F69-B665-E65DF1E45970}" dt="2025-01-29T09:18:29.478" v="797" actId="164"/>
          <ac:grpSpMkLst>
            <pc:docMk/>
            <pc:sldMk cId="1374099599" sldId="269"/>
            <ac:grpSpMk id="56" creationId="{A3B1624C-F04A-FC5D-506D-6EB82ECEB75B}"/>
          </ac:grpSpMkLst>
        </pc:grpChg>
        <pc:grpChg chg="add mod">
          <ac:chgData name="Sylvain Lelievre" userId="a79ef7fb-a9a6-4a8d-ba16-e0e3e59fe764" providerId="ADAL" clId="{9866BB84-D321-4F69-B665-E65DF1E45970}" dt="2025-01-29T09:11:26.703" v="678" actId="164"/>
          <ac:grpSpMkLst>
            <pc:docMk/>
            <pc:sldMk cId="1374099599" sldId="269"/>
            <ac:grpSpMk id="71" creationId="{C034AFAA-4EB7-9782-F239-05EA233116B2}"/>
          </ac:grpSpMkLst>
        </pc:grpChg>
        <pc:grpChg chg="add mod">
          <ac:chgData name="Sylvain Lelievre" userId="a79ef7fb-a9a6-4a8d-ba16-e0e3e59fe764" providerId="ADAL" clId="{9866BB84-D321-4F69-B665-E65DF1E45970}" dt="2025-01-29T09:18:29.478" v="797" actId="164"/>
          <ac:grpSpMkLst>
            <pc:docMk/>
            <pc:sldMk cId="1374099599" sldId="269"/>
            <ac:grpSpMk id="88" creationId="{2E9439DA-9FDA-3458-5271-2F23BD88DC9C}"/>
          </ac:grpSpMkLst>
        </pc:grpChg>
        <pc:picChg chg="add mod modCrop">
          <ac:chgData name="Sylvain Lelievre" userId="a79ef7fb-a9a6-4a8d-ba16-e0e3e59fe764" providerId="ADAL" clId="{9866BB84-D321-4F69-B665-E65DF1E45970}" dt="2025-01-29T09:14:29.566" v="740" actId="1076"/>
          <ac:picMkLst>
            <pc:docMk/>
            <pc:sldMk cId="1374099599" sldId="269"/>
            <ac:picMk id="76" creationId="{95DC2DF4-3391-9EF7-9B77-0DB9757850CB}"/>
          </ac:picMkLst>
        </pc:picChg>
        <pc:cxnChg chg="add mod topLvl">
          <ac:chgData name="Sylvain Lelievre" userId="a79ef7fb-a9a6-4a8d-ba16-e0e3e59fe764" providerId="ADAL" clId="{9866BB84-D321-4F69-B665-E65DF1E45970}" dt="2025-01-29T09:11:26.703" v="678" actId="164"/>
          <ac:cxnSpMkLst>
            <pc:docMk/>
            <pc:sldMk cId="1374099599" sldId="269"/>
            <ac:cxnSpMk id="5" creationId="{1019B54A-40ED-CD48-8193-90679315142F}"/>
          </ac:cxnSpMkLst>
        </pc:cxnChg>
        <pc:cxnChg chg="add mod topLvl">
          <ac:chgData name="Sylvain Lelievre" userId="a79ef7fb-a9a6-4a8d-ba16-e0e3e59fe764" providerId="ADAL" clId="{9866BB84-D321-4F69-B665-E65DF1E45970}" dt="2025-01-29T09:11:26.703" v="678" actId="164"/>
          <ac:cxnSpMkLst>
            <pc:docMk/>
            <pc:sldMk cId="1374099599" sldId="269"/>
            <ac:cxnSpMk id="23" creationId="{9DCBA955-A42B-FAD7-1715-6CB1270AD9B7}"/>
          </ac:cxnSpMkLst>
        </pc:cxnChg>
        <pc:cxnChg chg="add mod topLvl">
          <ac:chgData name="Sylvain Lelievre" userId="a79ef7fb-a9a6-4a8d-ba16-e0e3e59fe764" providerId="ADAL" clId="{9866BB84-D321-4F69-B665-E65DF1E45970}" dt="2025-01-29T09:11:26.703" v="678" actId="164"/>
          <ac:cxnSpMkLst>
            <pc:docMk/>
            <pc:sldMk cId="1374099599" sldId="269"/>
            <ac:cxnSpMk id="25" creationId="{A89D44DC-0679-60CA-2472-4A08174D37C5}"/>
          </ac:cxnSpMkLst>
        </pc:cxnChg>
        <pc:cxnChg chg="add mod topLvl">
          <ac:chgData name="Sylvain Lelievre" userId="a79ef7fb-a9a6-4a8d-ba16-e0e3e59fe764" providerId="ADAL" clId="{9866BB84-D321-4F69-B665-E65DF1E45970}" dt="2025-01-29T09:10:18.108" v="667" actId="165"/>
          <ac:cxnSpMkLst>
            <pc:docMk/>
            <pc:sldMk cId="1374099599" sldId="269"/>
            <ac:cxnSpMk id="28" creationId="{F40E54DC-D35C-43A3-76F5-A247F7C7196A}"/>
          </ac:cxnSpMkLst>
        </pc:cxnChg>
        <pc:cxnChg chg="mod topLvl">
          <ac:chgData name="Sylvain Lelievre" userId="a79ef7fb-a9a6-4a8d-ba16-e0e3e59fe764" providerId="ADAL" clId="{9866BB84-D321-4F69-B665-E65DF1E45970}" dt="2025-01-29T09:18:29.478" v="797" actId="164"/>
          <ac:cxnSpMkLst>
            <pc:docMk/>
            <pc:sldMk cId="1374099599" sldId="269"/>
            <ac:cxnSpMk id="52" creationId="{56C0C65D-8748-861C-C73A-6B65A16B6C09}"/>
          </ac:cxnSpMkLst>
        </pc:cxnChg>
        <pc:cxnChg chg="mod topLvl">
          <ac:chgData name="Sylvain Lelievre" userId="a79ef7fb-a9a6-4a8d-ba16-e0e3e59fe764" providerId="ADAL" clId="{9866BB84-D321-4F69-B665-E65DF1E45970}" dt="2025-01-29T09:18:29.478" v="797" actId="164"/>
          <ac:cxnSpMkLst>
            <pc:docMk/>
            <pc:sldMk cId="1374099599" sldId="269"/>
            <ac:cxnSpMk id="53" creationId="{D60546C8-F4A9-ABDB-7FB2-863FDFE3B952}"/>
          </ac:cxnSpMkLst>
        </pc:cxnChg>
        <pc:cxnChg chg="mod topLvl">
          <ac:chgData name="Sylvain Lelievre" userId="a79ef7fb-a9a6-4a8d-ba16-e0e3e59fe764" providerId="ADAL" clId="{9866BB84-D321-4F69-B665-E65DF1E45970}" dt="2025-01-29T09:18:29.478" v="797" actId="164"/>
          <ac:cxnSpMkLst>
            <pc:docMk/>
            <pc:sldMk cId="1374099599" sldId="269"/>
            <ac:cxnSpMk id="54" creationId="{E7F69E26-468F-01F2-1C11-38FDE640464D}"/>
          </ac:cxnSpMkLst>
        </pc:cxnChg>
        <pc:cxnChg chg="mod topLvl">
          <ac:chgData name="Sylvain Lelievre" userId="a79ef7fb-a9a6-4a8d-ba16-e0e3e59fe764" providerId="ADAL" clId="{9866BB84-D321-4F69-B665-E65DF1E45970}" dt="2025-01-29T09:18:29.478" v="797" actId="164"/>
          <ac:cxnSpMkLst>
            <pc:docMk/>
            <pc:sldMk cId="1374099599" sldId="269"/>
            <ac:cxnSpMk id="55" creationId="{79A7EF84-9979-30D8-2BC1-29959EA9D2F0}"/>
          </ac:cxnSpMkLst>
        </pc:cxnChg>
        <pc:cxnChg chg="mod">
          <ac:chgData name="Sylvain Lelievre" userId="a79ef7fb-a9a6-4a8d-ba16-e0e3e59fe764" providerId="ADAL" clId="{9866BB84-D321-4F69-B665-E65DF1E45970}" dt="2025-01-29T09:17:59.615" v="792" actId="165"/>
          <ac:cxnSpMkLst>
            <pc:docMk/>
            <pc:sldMk cId="1374099599" sldId="269"/>
            <ac:cxnSpMk id="58" creationId="{8EA8EBE5-A70E-928E-37E8-F6FCE9BF77C7}"/>
          </ac:cxnSpMkLst>
        </pc:cxnChg>
        <pc:cxnChg chg="add mod">
          <ac:chgData name="Sylvain Lelievre" userId="a79ef7fb-a9a6-4a8d-ba16-e0e3e59fe764" providerId="ADAL" clId="{9866BB84-D321-4F69-B665-E65DF1E45970}" dt="2025-01-29T09:11:26.703" v="678" actId="164"/>
          <ac:cxnSpMkLst>
            <pc:docMk/>
            <pc:sldMk cId="1374099599" sldId="269"/>
            <ac:cxnSpMk id="64" creationId="{793C874C-5E36-5F32-FEB6-0B4A8043D1B5}"/>
          </ac:cxnSpMkLst>
        </pc:cxnChg>
        <pc:cxnChg chg="add mod">
          <ac:chgData name="Sylvain Lelievre" userId="a79ef7fb-a9a6-4a8d-ba16-e0e3e59fe764" providerId="ADAL" clId="{9866BB84-D321-4F69-B665-E65DF1E45970}" dt="2025-01-29T09:11:26.703" v="678" actId="164"/>
          <ac:cxnSpMkLst>
            <pc:docMk/>
            <pc:sldMk cId="1374099599" sldId="269"/>
            <ac:cxnSpMk id="67" creationId="{6E9FC345-3EB3-8F8D-A906-B7CE2A1E42A4}"/>
          </ac:cxnSpMkLst>
        </pc:cxnChg>
        <pc:cxnChg chg="add mod">
          <ac:chgData name="Sylvain Lelievre" userId="a79ef7fb-a9a6-4a8d-ba16-e0e3e59fe764" providerId="ADAL" clId="{9866BB84-D321-4F69-B665-E65DF1E45970}" dt="2025-01-29T09:16:46.845" v="787" actId="1076"/>
          <ac:cxnSpMkLst>
            <pc:docMk/>
            <pc:sldMk cId="1374099599" sldId="269"/>
            <ac:cxnSpMk id="78" creationId="{FE7E7516-B578-43F2-1B18-6996757F25D7}"/>
          </ac:cxnSpMkLst>
        </pc:cxnChg>
        <pc:cxnChg chg="add mod">
          <ac:chgData name="Sylvain Lelievre" userId="a79ef7fb-a9a6-4a8d-ba16-e0e3e59fe764" providerId="ADAL" clId="{9866BB84-D321-4F69-B665-E65DF1E45970}" dt="2025-01-29T09:18:29.478" v="797" actId="164"/>
          <ac:cxnSpMkLst>
            <pc:docMk/>
            <pc:sldMk cId="1374099599" sldId="269"/>
            <ac:cxnSpMk id="85" creationId="{D5D66A9D-5E57-F8E8-2523-CBDAB76561E0}"/>
          </ac:cxnSpMkLst>
        </pc:cxnChg>
        <pc:cxnChg chg="add mod">
          <ac:chgData name="Sylvain Lelievre" userId="a79ef7fb-a9a6-4a8d-ba16-e0e3e59fe764" providerId="ADAL" clId="{9866BB84-D321-4F69-B665-E65DF1E45970}" dt="2025-01-29T09:18:43.472" v="800" actId="14100"/>
          <ac:cxnSpMkLst>
            <pc:docMk/>
            <pc:sldMk cId="1374099599" sldId="269"/>
            <ac:cxnSpMk id="89" creationId="{D70E1E79-106D-96E3-CB58-7391775B0AC3}"/>
          </ac:cxnSpMkLst>
        </pc:cxnChg>
      </pc:sldChg>
    </pc:docChg>
  </pc:docChgLst>
  <pc:docChgLst>
    <pc:chgData name="Sylvain Lelievre" userId="a79ef7fb-a9a6-4a8d-ba16-e0e3e59fe764" providerId="ADAL" clId="{34196B8F-FF42-428A-AD25-5BC02D02FED3}"/>
    <pc:docChg chg="modSld">
      <pc:chgData name="Sylvain Lelievre" userId="a79ef7fb-a9a6-4a8d-ba16-e0e3e59fe764" providerId="ADAL" clId="{34196B8F-FF42-428A-AD25-5BC02D02FED3}" dt="2025-04-23T14:06:24.354" v="0" actId="2711"/>
      <pc:docMkLst>
        <pc:docMk/>
      </pc:docMkLst>
      <pc:sldChg chg="modSp mod">
        <pc:chgData name="Sylvain Lelievre" userId="a79ef7fb-a9a6-4a8d-ba16-e0e3e59fe764" providerId="ADAL" clId="{34196B8F-FF42-428A-AD25-5BC02D02FED3}" dt="2025-04-23T14:06:24.354" v="0" actId="2711"/>
        <pc:sldMkLst>
          <pc:docMk/>
          <pc:sldMk cId="1374099599" sldId="269"/>
        </pc:sldMkLst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2" creationId="{AF1B26CE-6399-DA17-DD9C-C8D654C9F321}"/>
          </ac:spMkLst>
        </pc:spChg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3" creationId="{A66935D6-06C9-4662-890B-25C7936E9289}"/>
          </ac:spMkLst>
        </pc:spChg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51" creationId="{F03BA950-979F-14EC-A8B2-CBA7B5CEFDDC}"/>
          </ac:spMkLst>
        </pc:spChg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57" creationId="{A6B06F62-07AE-E611-2F97-385FB9A2AB57}"/>
          </ac:spMkLst>
        </pc:spChg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72" creationId="{9CBE3212-40FC-32B2-1C7A-D3751ED5DB5F}"/>
          </ac:spMkLst>
        </pc:spChg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73" creationId="{0F212CE0-F151-ECBD-6431-CAEBD51F9073}"/>
          </ac:spMkLst>
        </pc:spChg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74" creationId="{15BF6431-D3FF-91E1-692A-859B17C25FE0}"/>
          </ac:spMkLst>
        </pc:spChg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79" creationId="{4112F345-7895-D000-49ED-09BE8484FB1D}"/>
          </ac:spMkLst>
        </pc:spChg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81" creationId="{8329C0DD-5FEA-DCEF-0B6D-75E4950D79A0}"/>
          </ac:spMkLst>
        </pc:spChg>
        <pc:spChg chg="mod">
          <ac:chgData name="Sylvain Lelievre" userId="a79ef7fb-a9a6-4a8d-ba16-e0e3e59fe764" providerId="ADAL" clId="{34196B8F-FF42-428A-AD25-5BC02D02FED3}" dt="2025-04-23T14:06:24.354" v="0" actId="2711"/>
          <ac:spMkLst>
            <pc:docMk/>
            <pc:sldMk cId="1374099599" sldId="269"/>
            <ac:spMk id="84" creationId="{ACD2768D-61C8-3B15-14F3-8DAA2ED9AE5A}"/>
          </ac:spMkLst>
        </pc:spChg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A5D5635-E9E3-4926-899B-7F4687635289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23E841D-980D-42D8-AD8A-272C15F0184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464049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B67F388-7181-D81D-77E0-F0B42F0B470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B9E5A27-A6C8-C6C5-28D8-9F948554E84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CBA9220-DB9F-A237-C2B0-E2F80E71B0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FAA349-83D7-FA49-B8D3-1339C82C0B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9CDC07-136B-20C2-85A3-96EEBD63A8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7211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98F856-F633-BF02-9C8D-561B0549364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CFC3372-9EAB-F0C3-7B0F-860BB9BCC59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4828851-11A9-33A7-B632-565ED1478A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CEB1008-89BB-7B47-BDE1-D15B7A05303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D65ABBA-E9B7-335D-3F5E-2A39FE37A7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5592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10C5308-1889-76E0-2516-1F4917E2F20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613C737-7CC4-EFAA-5093-A42121E4C57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2A87C8-4347-78F5-492E-FCBB7E734CE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C8A021-7FD2-76D8-EDEB-ED7028221C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BAC7AB-D430-4FB4-B60D-848BDFF89B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71711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537A11-3001-973C-B9AD-5875C160D7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F88020-278C-3E71-91D6-22E83D29D0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627D71B-6D65-9840-486B-0992A936E8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C43D93E-1F2F-47BD-03A8-960312956E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562BA8A-D199-7D4B-2E8B-6E5C797520C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126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6C096A-84FE-8C7B-6EAC-7E4A2AF4FB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E3F9275-9FD9-01E6-457D-9031342ECF2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13B53C-3D07-8925-FB64-CE53A25C00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EAC61B-A202-D992-BE09-D3EF71C9BC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73E9B61-DCE9-D1C6-49B2-2F458CAA74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3425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940BB4-AD52-341D-EE19-B24E927D87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89E15F-A8D9-93D5-692A-B0B2DB79B47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CE72139F-5BD6-275B-261E-30BA58A0D9A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6EEA04C-3C0B-4652-E7E8-D63B26F71B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9B88D9A-6CE3-50B4-661E-52B994552C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DE2BD90-0DB9-0E77-B636-34E124A412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25831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B7E16-0B6E-CEBF-7D5F-1FC0866C89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0CABF07-0C91-48AE-A60D-0985B9035F3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ACD2173-3BEE-CD33-EF06-BB07593FE9D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A3A53639-AF6F-ADE6-9806-DBD3C8A31C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F0181C6-BAFB-841C-CAAF-063CD054368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BB6B77FF-5003-4DF9-E828-F41D5D299D1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CB7385EE-EE98-CA08-63A8-3CAAF0D4D2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B8A0C-293C-C329-1E02-591B3EF51A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595385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D755851-3C4E-6BFD-8A4A-B28FE7F3E7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26D7320A-40B5-68BA-8201-B9885E9769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8BC4492-1ACD-F30A-17B5-D64DBC6260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EA08002-AAAE-11C8-EBF8-BB19330C5C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711765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63338613-6670-AE63-8A51-533E04AF1F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B6C7A2D-0164-84A1-3D09-683899D925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930624A-369F-ABB5-0A34-8A4D95644C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2895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0E6501-3A0E-A93E-8E10-BD80A89FEEB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64A117C-ACE7-2F7F-478B-6E722903CC5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A4B486D-15A3-E4BC-B298-1BD50CC8A6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0B59600-EC0C-2472-D57A-96128C866D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E70CAC5-55F1-94D4-C45A-6BDC4402F7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6D180A6-BC62-6547-F483-B0670AA766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63619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D8D961-4CAC-28FF-821D-60AC064C65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C60F864-1063-23A5-4790-5A643E574A9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B5B48BC-1438-D7D5-C1BB-D51352099EE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E97D2E6-503D-5983-037A-5922F76BC3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5342AF9-A848-A3D1-45D7-A1ED4BD3FC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1B027F1-5A8C-7AE1-B56C-30FBD2AB27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29034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D4A0734-2F75-AA0B-52B5-F64D283616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6F7399F-A03B-2EB1-A71F-C89FB3FCF35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F4D359E-8C94-63A3-BC8D-5C505A4EF43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67F4247-61FF-48CB-9C48-7C65825C0A84}" type="datetimeFigureOut">
              <a:rPr lang="en-US" smtClean="0"/>
              <a:t>4/23/2025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C864FE-DCA0-30CF-1149-5BE33904679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1B7D62E-E7B3-C633-DDDC-4839C449233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18062E-2E01-468C-83CD-121FA5E3859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521090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332840B-D8AD-9837-6058-DCCC7F10F98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" name="Group 70">
            <a:extLst>
              <a:ext uri="{FF2B5EF4-FFF2-40B4-BE49-F238E27FC236}">
                <a16:creationId xmlns:a16="http://schemas.microsoft.com/office/drawing/2014/main" id="{C034AFAA-4EB7-9782-F239-05EA233116B2}"/>
              </a:ext>
            </a:extLst>
          </p:cNvPr>
          <p:cNvGrpSpPr/>
          <p:nvPr/>
        </p:nvGrpSpPr>
        <p:grpSpPr>
          <a:xfrm>
            <a:off x="4750119" y="2327487"/>
            <a:ext cx="3750959" cy="1317489"/>
            <a:chOff x="4750119" y="2327487"/>
            <a:chExt cx="3750959" cy="1317489"/>
          </a:xfrm>
        </p:grpSpPr>
        <p:sp>
          <p:nvSpPr>
            <p:cNvPr id="2" name="Rectangle 1">
              <a:extLst>
                <a:ext uri="{FF2B5EF4-FFF2-40B4-BE49-F238E27FC236}">
                  <a16:creationId xmlns:a16="http://schemas.microsoft.com/office/drawing/2014/main" id="{AF1B26CE-6399-DA17-DD9C-C8D654C9F321}"/>
                </a:ext>
              </a:extLst>
            </p:cNvPr>
            <p:cNvSpPr/>
            <p:nvPr/>
          </p:nvSpPr>
          <p:spPr>
            <a:xfrm>
              <a:off x="4750120" y="2923081"/>
              <a:ext cx="1512000" cy="720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  <a:ea typeface="Cambria" panose="02040503050406030204" pitchFamily="18" charset="0"/>
              </a:endParaRPr>
            </a:p>
          </p:txBody>
        </p:sp>
        <p:cxnSp>
          <p:nvCxnSpPr>
            <p:cNvPr id="5" name="Straight Connector 4">
              <a:extLst>
                <a:ext uri="{FF2B5EF4-FFF2-40B4-BE49-F238E27FC236}">
                  <a16:creationId xmlns:a16="http://schemas.microsoft.com/office/drawing/2014/main" id="{1019B54A-40ED-CD48-8193-90679315142F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262120" y="2327487"/>
              <a:ext cx="2238957" cy="593972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>
              <a:extLst>
                <a:ext uri="{FF2B5EF4-FFF2-40B4-BE49-F238E27FC236}">
                  <a16:creationId xmlns:a16="http://schemas.microsoft.com/office/drawing/2014/main" id="{9DCBA955-A42B-FAD7-1715-6CB1270AD9B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262120" y="3050729"/>
              <a:ext cx="2238957" cy="592352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5" name="Straight Connector 24">
              <a:extLst>
                <a:ext uri="{FF2B5EF4-FFF2-40B4-BE49-F238E27FC236}">
                  <a16:creationId xmlns:a16="http://schemas.microsoft.com/office/drawing/2014/main" id="{A89D44DC-0679-60CA-2472-4A08174D37C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750120" y="3052624"/>
              <a:ext cx="2215436" cy="592352"/>
            </a:xfrm>
            <a:prstGeom prst="line">
              <a:avLst/>
            </a:prstGeom>
            <a:ln w="12700">
              <a:solidFill>
                <a:schemeClr val="tx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36" name="Group 35">
              <a:extLst>
                <a:ext uri="{FF2B5EF4-FFF2-40B4-BE49-F238E27FC236}">
                  <a16:creationId xmlns:a16="http://schemas.microsoft.com/office/drawing/2014/main" id="{4CDDBC59-D9D7-9BD7-17BD-61E7457B76AC}"/>
                </a:ext>
              </a:extLst>
            </p:cNvPr>
            <p:cNvGrpSpPr/>
            <p:nvPr/>
          </p:nvGrpSpPr>
          <p:grpSpPr>
            <a:xfrm>
              <a:off x="6989078" y="2330729"/>
              <a:ext cx="1512000" cy="720000"/>
              <a:chOff x="6221998" y="2330729"/>
              <a:chExt cx="1784082" cy="723516"/>
            </a:xfrm>
          </p:grpSpPr>
          <p:sp>
            <p:nvSpPr>
              <p:cNvPr id="3" name="Rectangle 2">
                <a:extLst>
                  <a:ext uri="{FF2B5EF4-FFF2-40B4-BE49-F238E27FC236}">
                    <a16:creationId xmlns:a16="http://schemas.microsoft.com/office/drawing/2014/main" id="{A66935D6-06C9-4662-890B-25C7936E9289}"/>
                  </a:ext>
                </a:extLst>
              </p:cNvPr>
              <p:cNvSpPr/>
              <p:nvPr/>
            </p:nvSpPr>
            <p:spPr>
              <a:xfrm>
                <a:off x="6221998" y="2332350"/>
                <a:ext cx="1784082" cy="721895"/>
              </a:xfrm>
              <a:prstGeom prst="rect">
                <a:avLst/>
              </a:prstGeom>
              <a:noFill/>
              <a:ln>
                <a:prstDash val="lgDash"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atin typeface="Cambria" panose="02040503050406030204" pitchFamily="18" charset="0"/>
                  <a:ea typeface="Cambria" panose="02040503050406030204" pitchFamily="18" charset="0"/>
                </a:endParaRPr>
              </a:p>
            </p:txBody>
          </p:sp>
          <p:cxnSp>
            <p:nvCxnSpPr>
              <p:cNvPr id="28" name="Straight Connector 27">
                <a:extLst>
                  <a:ext uri="{FF2B5EF4-FFF2-40B4-BE49-F238E27FC236}">
                    <a16:creationId xmlns:a16="http://schemas.microsoft.com/office/drawing/2014/main" id="{F40E54DC-D35C-43A3-76F5-A247F7C7196A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8006080" y="2330729"/>
                <a:ext cx="0" cy="72351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64" name="Straight Connector 63">
              <a:extLst>
                <a:ext uri="{FF2B5EF4-FFF2-40B4-BE49-F238E27FC236}">
                  <a16:creationId xmlns:a16="http://schemas.microsoft.com/office/drawing/2014/main" id="{793C874C-5E36-5F32-FEB6-0B4A8043D1B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4750119" y="2819992"/>
              <a:ext cx="396499" cy="101467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>
              <a:extLst>
                <a:ext uri="{FF2B5EF4-FFF2-40B4-BE49-F238E27FC236}">
                  <a16:creationId xmlns:a16="http://schemas.microsoft.com/office/drawing/2014/main" id="{6E9FC345-3EB3-8F8D-A906-B7CE2A1E42A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592579" y="2335182"/>
              <a:ext cx="396498" cy="98612"/>
            </a:xfrm>
            <a:prstGeom prst="line">
              <a:avLst/>
            </a:prstGeom>
            <a:ln w="12700">
              <a:solidFill>
                <a:schemeClr val="tx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72" name="Oval 71">
            <a:extLst>
              <a:ext uri="{FF2B5EF4-FFF2-40B4-BE49-F238E27FC236}">
                <a16:creationId xmlns:a16="http://schemas.microsoft.com/office/drawing/2014/main" id="{9CBE3212-40FC-32B2-1C7A-D3751ED5DB5F}"/>
              </a:ext>
            </a:extLst>
          </p:cNvPr>
          <p:cNvSpPr/>
          <p:nvPr/>
        </p:nvSpPr>
        <p:spPr>
          <a:xfrm>
            <a:off x="5181600" y="3050729"/>
            <a:ext cx="540000" cy="540000"/>
          </a:xfrm>
          <a:prstGeom prst="ellipse">
            <a:avLst/>
          </a:prstGeom>
          <a:solidFill>
            <a:srgbClr val="92D05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latin typeface="Cambria" panose="02040503050406030204" pitchFamily="18" charset="0"/>
                <a:ea typeface="Cambria" panose="02040503050406030204" pitchFamily="18" charset="0"/>
              </a:rPr>
              <a:t>S</a:t>
            </a:r>
            <a:endParaRPr lang="en-US" sz="20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0F212CE0-F151-ECBD-6431-CAEBD51F9073}"/>
              </a:ext>
            </a:extLst>
          </p:cNvPr>
          <p:cNvSpPr/>
          <p:nvPr/>
        </p:nvSpPr>
        <p:spPr>
          <a:xfrm>
            <a:off x="6479561" y="3109594"/>
            <a:ext cx="540000" cy="540000"/>
          </a:xfrm>
          <a:prstGeom prst="ellipse">
            <a:avLst/>
          </a:prstGeom>
          <a:solidFill>
            <a:srgbClr val="92D05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latin typeface="Cambria" panose="02040503050406030204" pitchFamily="18" charset="0"/>
                <a:ea typeface="Cambria" panose="02040503050406030204" pitchFamily="18" charset="0"/>
              </a:rPr>
              <a:t>S</a:t>
            </a:r>
            <a:endParaRPr lang="en-US" sz="20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74" name="Oval 73">
            <a:extLst>
              <a:ext uri="{FF2B5EF4-FFF2-40B4-BE49-F238E27FC236}">
                <a16:creationId xmlns:a16="http://schemas.microsoft.com/office/drawing/2014/main" id="{15BF6431-D3FF-91E1-692A-859B17C25FE0}"/>
              </a:ext>
            </a:extLst>
          </p:cNvPr>
          <p:cNvSpPr/>
          <p:nvPr/>
        </p:nvSpPr>
        <p:spPr>
          <a:xfrm>
            <a:off x="7721561" y="2743081"/>
            <a:ext cx="540000" cy="540000"/>
          </a:xfrm>
          <a:prstGeom prst="ellipse">
            <a:avLst/>
          </a:prstGeom>
          <a:solidFill>
            <a:srgbClr val="92D050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fr-FR" sz="2000" dirty="0">
                <a:latin typeface="Cambria" panose="02040503050406030204" pitchFamily="18" charset="0"/>
                <a:ea typeface="Cambria" panose="02040503050406030204" pitchFamily="18" charset="0"/>
              </a:rPr>
              <a:t>S</a:t>
            </a:r>
            <a:endParaRPr lang="en-US" sz="20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pic>
        <p:nvPicPr>
          <p:cNvPr id="76" name="Picture 75">
            <a:extLst>
              <a:ext uri="{FF2B5EF4-FFF2-40B4-BE49-F238E27FC236}">
                <a16:creationId xmlns:a16="http://schemas.microsoft.com/office/drawing/2014/main" id="{95DC2DF4-3391-9EF7-9B77-0DB9757850CB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 l="4007" t="11096" r="1533" b="387"/>
          <a:stretch/>
        </p:blipFill>
        <p:spPr>
          <a:xfrm>
            <a:off x="285001" y="2092502"/>
            <a:ext cx="3380101" cy="1550579"/>
          </a:xfrm>
          <a:prstGeom prst="rect">
            <a:avLst/>
          </a:prstGeom>
        </p:spPr>
      </p:pic>
      <p:cxnSp>
        <p:nvCxnSpPr>
          <p:cNvPr id="78" name="Straight Arrow Connector 77">
            <a:extLst>
              <a:ext uri="{FF2B5EF4-FFF2-40B4-BE49-F238E27FC236}">
                <a16:creationId xmlns:a16="http://schemas.microsoft.com/office/drawing/2014/main" id="{FE7E7516-B578-43F2-1B18-6996757F25D7}"/>
              </a:ext>
            </a:extLst>
          </p:cNvPr>
          <p:cNvCxnSpPr/>
          <p:nvPr/>
        </p:nvCxnSpPr>
        <p:spPr>
          <a:xfrm>
            <a:off x="3005246" y="2092502"/>
            <a:ext cx="2041395" cy="0"/>
          </a:xfrm>
          <a:prstGeom prst="straightConnector1">
            <a:avLst/>
          </a:prstGeom>
          <a:ln w="2540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9" name="TextBox 78">
            <a:extLst>
              <a:ext uri="{FF2B5EF4-FFF2-40B4-BE49-F238E27FC236}">
                <a16:creationId xmlns:a16="http://schemas.microsoft.com/office/drawing/2014/main" id="{4112F345-7895-D000-49ED-09BE8484FB1D}"/>
              </a:ext>
            </a:extLst>
          </p:cNvPr>
          <p:cNvSpPr txBox="1"/>
          <p:nvPr/>
        </p:nvSpPr>
        <p:spPr>
          <a:xfrm>
            <a:off x="2823676" y="1639627"/>
            <a:ext cx="22899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>
                <a:latin typeface="Cambria" panose="02040503050406030204" pitchFamily="18" charset="0"/>
                <a:ea typeface="Cambria" panose="02040503050406030204" pitchFamily="18" charset="0"/>
              </a:rPr>
              <a:t>MPEG_node_mapping</a:t>
            </a:r>
            <a:endParaRPr lang="en-US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81" name="Freeform: Shape 80">
            <a:extLst>
              <a:ext uri="{FF2B5EF4-FFF2-40B4-BE49-F238E27FC236}">
                <a16:creationId xmlns:a16="http://schemas.microsoft.com/office/drawing/2014/main" id="{8329C0DD-5FEA-DCEF-0B6D-75E4950D79A0}"/>
              </a:ext>
            </a:extLst>
          </p:cNvPr>
          <p:cNvSpPr/>
          <p:nvPr/>
        </p:nvSpPr>
        <p:spPr>
          <a:xfrm rot="21246700" flipV="1">
            <a:off x="2187037" y="3612405"/>
            <a:ext cx="4585647" cy="913657"/>
          </a:xfrm>
          <a:custGeom>
            <a:avLst/>
            <a:gdLst>
              <a:gd name="connsiteX0" fmla="*/ 0 w 4690281"/>
              <a:gd name="connsiteY0" fmla="*/ 100850 h 100850"/>
              <a:gd name="connsiteX1" fmla="*/ 4690281 w 4690281"/>
              <a:gd name="connsiteY1" fmla="*/ 46259 h 100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</a:cxnLst>
            <a:rect l="l" t="t" r="r" b="b"/>
            <a:pathLst>
              <a:path w="4690281" h="100850">
                <a:moveTo>
                  <a:pt x="0" y="100850"/>
                </a:moveTo>
                <a:cubicBezTo>
                  <a:pt x="2135116" y="24650"/>
                  <a:pt x="4270233" y="-51550"/>
                  <a:pt x="4690281" y="46259"/>
                </a:cubicBezTo>
              </a:path>
            </a:pathLst>
          </a:custGeom>
          <a:noFill/>
          <a:ln w="25400">
            <a:headEnd type="none"/>
            <a:tailEnd type="triangle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84" name="TextBox 83">
            <a:extLst>
              <a:ext uri="{FF2B5EF4-FFF2-40B4-BE49-F238E27FC236}">
                <a16:creationId xmlns:a16="http://schemas.microsoft.com/office/drawing/2014/main" id="{ACD2768D-61C8-3B15-14F3-8DAA2ED9AE5A}"/>
              </a:ext>
            </a:extLst>
          </p:cNvPr>
          <p:cNvSpPr txBox="1"/>
          <p:nvPr/>
        </p:nvSpPr>
        <p:spPr>
          <a:xfrm>
            <a:off x="4134303" y="3963011"/>
            <a:ext cx="22899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fr-FR" dirty="0" err="1">
                <a:latin typeface="Cambria" panose="02040503050406030204" pitchFamily="18" charset="0"/>
                <a:ea typeface="Cambria" panose="02040503050406030204" pitchFamily="18" charset="0"/>
              </a:rPr>
              <a:t>MPEG_node_mapping</a:t>
            </a:r>
            <a:endParaRPr lang="en-US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grpSp>
        <p:nvGrpSpPr>
          <p:cNvPr id="88" name="Group 87">
            <a:extLst>
              <a:ext uri="{FF2B5EF4-FFF2-40B4-BE49-F238E27FC236}">
                <a16:creationId xmlns:a16="http://schemas.microsoft.com/office/drawing/2014/main" id="{2E9439DA-9FDA-3458-5271-2F23BD88DC9C}"/>
              </a:ext>
            </a:extLst>
          </p:cNvPr>
          <p:cNvGrpSpPr/>
          <p:nvPr/>
        </p:nvGrpSpPr>
        <p:grpSpPr>
          <a:xfrm>
            <a:off x="5146618" y="1883030"/>
            <a:ext cx="2957962" cy="925763"/>
            <a:chOff x="5146618" y="1883030"/>
            <a:chExt cx="2957962" cy="925763"/>
          </a:xfrm>
        </p:grpSpPr>
        <p:sp>
          <p:nvSpPr>
            <p:cNvPr id="51" name="Rectangle 50">
              <a:extLst>
                <a:ext uri="{FF2B5EF4-FFF2-40B4-BE49-F238E27FC236}">
                  <a16:creationId xmlns:a16="http://schemas.microsoft.com/office/drawing/2014/main" id="{F03BA950-979F-14EC-A8B2-CBA7B5CEFDDC}"/>
                </a:ext>
              </a:extLst>
            </p:cNvPr>
            <p:cNvSpPr/>
            <p:nvPr/>
          </p:nvSpPr>
          <p:spPr>
            <a:xfrm>
              <a:off x="5146619" y="2262552"/>
              <a:ext cx="1512000" cy="540000"/>
            </a:xfrm>
            <a:prstGeom prst="rect">
              <a:avLst/>
            </a:prstGeom>
            <a:noFill/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latin typeface="Cambria" panose="02040503050406030204" pitchFamily="18" charset="0"/>
                <a:ea typeface="Cambria" panose="02040503050406030204" pitchFamily="18" charset="0"/>
              </a:endParaRPr>
            </a:p>
          </p:txBody>
        </p:sp>
        <p:cxnSp>
          <p:nvCxnSpPr>
            <p:cNvPr id="52" name="Straight Connector 51">
              <a:extLst>
                <a:ext uri="{FF2B5EF4-FFF2-40B4-BE49-F238E27FC236}">
                  <a16:creationId xmlns:a16="http://schemas.microsoft.com/office/drawing/2014/main" id="{56C0C65D-8748-861C-C73A-6B65A16B6C09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658619" y="1883030"/>
              <a:ext cx="1445960" cy="377627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3" name="Straight Connector 52">
              <a:extLst>
                <a:ext uri="{FF2B5EF4-FFF2-40B4-BE49-F238E27FC236}">
                  <a16:creationId xmlns:a16="http://schemas.microsoft.com/office/drawing/2014/main" id="{D60546C8-F4A9-ABDB-7FB2-863FDFE3B95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658619" y="2443712"/>
              <a:ext cx="1445960" cy="360001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4" name="Straight Connector 53">
              <a:extLst>
                <a:ext uri="{FF2B5EF4-FFF2-40B4-BE49-F238E27FC236}">
                  <a16:creationId xmlns:a16="http://schemas.microsoft.com/office/drawing/2014/main" id="{E7F69E26-468F-01F2-1C11-38FDE640464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146618" y="2450687"/>
              <a:ext cx="1422440" cy="358106"/>
            </a:xfrm>
            <a:prstGeom prst="line">
              <a:avLst/>
            </a:prstGeom>
            <a:ln w="12700">
              <a:solidFill>
                <a:schemeClr val="tx1"/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Connector 54">
              <a:extLst>
                <a:ext uri="{FF2B5EF4-FFF2-40B4-BE49-F238E27FC236}">
                  <a16:creationId xmlns:a16="http://schemas.microsoft.com/office/drawing/2014/main" id="{79A7EF84-9979-30D8-2BC1-29959EA9D2F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5146618" y="1884651"/>
              <a:ext cx="1445961" cy="376006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grpSp>
          <p:nvGrpSpPr>
            <p:cNvPr id="56" name="Group 55">
              <a:extLst>
                <a:ext uri="{FF2B5EF4-FFF2-40B4-BE49-F238E27FC236}">
                  <a16:creationId xmlns:a16="http://schemas.microsoft.com/office/drawing/2014/main" id="{A3B1624C-F04A-FC5D-506D-6EB82ECEB75B}"/>
                </a:ext>
              </a:extLst>
            </p:cNvPr>
            <p:cNvGrpSpPr/>
            <p:nvPr/>
          </p:nvGrpSpPr>
          <p:grpSpPr>
            <a:xfrm>
              <a:off x="6592580" y="1886272"/>
              <a:ext cx="1512000" cy="540000"/>
              <a:chOff x="6221998" y="2330729"/>
              <a:chExt cx="1784082" cy="723516"/>
            </a:xfrm>
          </p:grpSpPr>
          <p:sp>
            <p:nvSpPr>
              <p:cNvPr id="57" name="Rectangle 56">
                <a:extLst>
                  <a:ext uri="{FF2B5EF4-FFF2-40B4-BE49-F238E27FC236}">
                    <a16:creationId xmlns:a16="http://schemas.microsoft.com/office/drawing/2014/main" id="{A6B06F62-07AE-E611-2F97-385FB9A2AB57}"/>
                  </a:ext>
                </a:extLst>
              </p:cNvPr>
              <p:cNvSpPr/>
              <p:nvPr/>
            </p:nvSpPr>
            <p:spPr>
              <a:xfrm>
                <a:off x="6221998" y="2332350"/>
                <a:ext cx="1784082" cy="721895"/>
              </a:xfrm>
              <a:prstGeom prst="rect">
                <a:avLst/>
              </a:prstGeom>
              <a:noFill/>
              <a:ln>
                <a:prstDash val="lgDash"/>
              </a:ln>
            </p:spPr>
            <p:style>
              <a:lnRef idx="2">
                <a:schemeClr val="accent1">
                  <a:shade val="15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latin typeface="Cambria" panose="02040503050406030204" pitchFamily="18" charset="0"/>
                  <a:ea typeface="Cambria" panose="02040503050406030204" pitchFamily="18" charset="0"/>
                </a:endParaRPr>
              </a:p>
            </p:txBody>
          </p:sp>
          <p:cxnSp>
            <p:nvCxnSpPr>
              <p:cNvPr id="58" name="Straight Connector 57">
                <a:extLst>
                  <a:ext uri="{FF2B5EF4-FFF2-40B4-BE49-F238E27FC236}">
                    <a16:creationId xmlns:a16="http://schemas.microsoft.com/office/drawing/2014/main" id="{8EA8EBE5-A70E-928E-37E8-F6FCE9BF77C7}"/>
                  </a:ext>
                </a:extLst>
              </p:cNvPr>
              <p:cNvCxnSpPr>
                <a:cxnSpLocks/>
              </p:cNvCxnSpPr>
              <p:nvPr/>
            </p:nvCxnSpPr>
            <p:spPr>
              <a:xfrm flipV="1">
                <a:off x="8006080" y="2330729"/>
                <a:ext cx="0" cy="723516"/>
              </a:xfrm>
              <a:prstGeom prst="line">
                <a:avLst/>
              </a:prstGeom>
              <a:ln w="12700">
                <a:solidFill>
                  <a:schemeClr val="tx1"/>
                </a:solidFill>
              </a:ln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cxnSp>
          <p:nvCxnSpPr>
            <p:cNvPr id="85" name="Straight Connector 84">
              <a:extLst>
                <a:ext uri="{FF2B5EF4-FFF2-40B4-BE49-F238E27FC236}">
                  <a16:creationId xmlns:a16="http://schemas.microsoft.com/office/drawing/2014/main" id="{D5D66A9D-5E57-F8E8-2523-CBDAB76561E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6592579" y="1886321"/>
              <a:ext cx="1512000" cy="7473"/>
            </a:xfrm>
            <a:prstGeom prst="line">
              <a:avLst/>
            </a:prstGeom>
            <a:ln w="12700">
              <a:solidFill>
                <a:schemeClr val="tx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89" name="Straight Connector 88">
            <a:extLst>
              <a:ext uri="{FF2B5EF4-FFF2-40B4-BE49-F238E27FC236}">
                <a16:creationId xmlns:a16="http://schemas.microsoft.com/office/drawing/2014/main" id="{D70E1E79-106D-96E3-CB58-7391775B0AC3}"/>
              </a:ext>
            </a:extLst>
          </p:cNvPr>
          <p:cNvCxnSpPr>
            <a:cxnSpLocks/>
          </p:cNvCxnSpPr>
          <p:nvPr/>
        </p:nvCxnSpPr>
        <p:spPr>
          <a:xfrm flipV="1">
            <a:off x="8104579" y="2330564"/>
            <a:ext cx="396498" cy="10302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740995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FECC444E22E7D458709BD43C380C8A6" ma:contentTypeVersion="18" ma:contentTypeDescription="Create a new document." ma:contentTypeScope="" ma:versionID="bc57516043cef39edf0f30ad8f1fc6e8">
  <xsd:schema xmlns:xsd="http://www.w3.org/2001/XMLSchema" xmlns:xs="http://www.w3.org/2001/XMLSchema" xmlns:p="http://schemas.microsoft.com/office/2006/metadata/properties" xmlns:ns2="673ca757-e2e8-4330-ac51-ae5d6abfcc87" xmlns:ns3="5418d544-1e61-4aae-824d-df8e7b3c1dce" targetNamespace="http://schemas.microsoft.com/office/2006/metadata/properties" ma:root="true" ma:fieldsID="7944451e9d0ef9e5598ed0e1004e2fe6" ns2:_="" ns3:_="">
    <xsd:import namespace="673ca757-e2e8-4330-ac51-ae5d6abfcc87"/>
    <xsd:import namespace="5418d544-1e61-4aae-824d-df8e7b3c1dce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ServiceLocation" minOccurs="0"/>
                <xsd:element ref="ns2:lcf76f155ced4ddcb4097134ff3c332f" minOccurs="0"/>
                <xsd:element ref="ns3:TaxCatchAll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673ca757-e2e8-4330-ac51-ae5d6abfcc87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Tags" ma:index="10" nillable="true" ma:displayName="Tags" ma:internalName="MediaServiceAutoTags" ma:readOnly="true">
      <xsd:simpleType>
        <xsd:restriction base="dms:Text"/>
      </xsd:simpleType>
    </xsd:element>
    <xsd:element name="MediaServiceOCR" ma:index="1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4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KeyPoints" ma:index="15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6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9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20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5d049dfe-3525-43e5-8f81-1f102b2aa2d1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418d544-1e61-4aae-824d-df8e7b3c1dce" elementFormDefault="qualified">
    <xsd:import namespace="http://schemas.microsoft.com/office/2006/documentManagement/types"/>
    <xsd:import namespace="http://schemas.microsoft.com/office/infopath/2007/PartnerControls"/>
    <xsd:element name="SharedWithUsers" ma:index="17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8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21cb4dbb-b6cd-412b-a7ba-66eb136ba880}" ma:internalName="TaxCatchAll" ma:showField="CatchAllData" ma:web="5418d544-1e61-4aae-824d-df8e7b3c1dce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cf76f155ced4ddcb4097134ff3c332f xmlns="673ca757-e2e8-4330-ac51-ae5d6abfcc87">
      <Terms xmlns="http://schemas.microsoft.com/office/infopath/2007/PartnerControls"/>
    </lcf76f155ced4ddcb4097134ff3c332f>
    <TaxCatchAll xmlns="5418d544-1e61-4aae-824d-df8e7b3c1dce" xsi:nil="true"/>
  </documentManagement>
</p:properties>
</file>

<file path=customXml/itemProps1.xml><?xml version="1.0" encoding="utf-8"?>
<ds:datastoreItem xmlns:ds="http://schemas.openxmlformats.org/officeDocument/2006/customXml" ds:itemID="{47F25310-F222-4629-8C87-E49FE2F0E460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458EECD2-DC1F-426C-A043-7C7A44B63432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673ca757-e2e8-4330-ac51-ae5d6abfcc87"/>
    <ds:schemaRef ds:uri="5418d544-1e61-4aae-824d-df8e7b3c1dce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66C17DCB-FA4B-45B8-ACA2-0DACF160CBD1}">
  <ds:schemaRefs>
    <ds:schemaRef ds:uri="http://purl.org/dc/elements/1.1/"/>
    <ds:schemaRef ds:uri="http://schemas.microsoft.com/office/2006/documentManagement/types"/>
    <ds:schemaRef ds:uri="http://www.w3.org/XML/1998/namespace"/>
    <ds:schemaRef ds:uri="http://schemas.microsoft.com/office/2006/metadata/properties"/>
    <ds:schemaRef ds:uri="http://schemas.openxmlformats.org/package/2006/metadata/core-properties"/>
    <ds:schemaRef ds:uri="http://purl.org/dc/dcmitype/"/>
    <ds:schemaRef ds:uri="http://schemas.microsoft.com/office/infopath/2007/PartnerControls"/>
    <ds:schemaRef ds:uri="5418d544-1e61-4aae-824d-df8e7b3c1dce"/>
    <ds:schemaRef ds:uri="673ca757-e2e8-4330-ac51-ae5d6abfcc87"/>
    <ds:schemaRef ds:uri="http://purl.org/dc/terms/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1621</TotalTime>
  <Words>13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Cambria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Sylvain Lelievre</dc:creator>
  <cp:lastModifiedBy>Sylvain Lelievre</cp:lastModifiedBy>
  <cp:revision>7</cp:revision>
  <dcterms:created xsi:type="dcterms:W3CDTF">2022-07-21T07:08:00Z</dcterms:created>
  <dcterms:modified xsi:type="dcterms:W3CDTF">2025-04-23T14:06:28Z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0x0101000FECC444E22E7D458709BD43C380C8A6</vt:lpwstr>
  </property>
  <property fmtid="{D5CDD505-2E9C-101B-9397-08002B2CF9AE}" pid="3" name="MediaServiceImageTags">
    <vt:lpwstr/>
  </property>
  <property fmtid="{D5CDD505-2E9C-101B-9397-08002B2CF9AE}" pid="4" name="MSIP_Label_4d2f777e-4347-4fc6-823a-b44ab313546a_Enabled">
    <vt:lpwstr>true</vt:lpwstr>
  </property>
  <property fmtid="{D5CDD505-2E9C-101B-9397-08002B2CF9AE}" pid="5" name="MSIP_Label_4d2f777e-4347-4fc6-823a-b44ab313546a_SetDate">
    <vt:lpwstr>2024-07-11T15:53:41Z</vt:lpwstr>
  </property>
  <property fmtid="{D5CDD505-2E9C-101B-9397-08002B2CF9AE}" pid="6" name="MSIP_Label_4d2f777e-4347-4fc6-823a-b44ab313546a_Method">
    <vt:lpwstr>Standard</vt:lpwstr>
  </property>
  <property fmtid="{D5CDD505-2E9C-101B-9397-08002B2CF9AE}" pid="7" name="MSIP_Label_4d2f777e-4347-4fc6-823a-b44ab313546a_Name">
    <vt:lpwstr>Non-Public</vt:lpwstr>
  </property>
  <property fmtid="{D5CDD505-2E9C-101B-9397-08002B2CF9AE}" pid="8" name="MSIP_Label_4d2f777e-4347-4fc6-823a-b44ab313546a_SiteId">
    <vt:lpwstr>e351b779-f6d5-4e50-8568-80e922d180ae</vt:lpwstr>
  </property>
  <property fmtid="{D5CDD505-2E9C-101B-9397-08002B2CF9AE}" pid="9" name="MSIP_Label_4d2f777e-4347-4fc6-823a-b44ab313546a_ActionId">
    <vt:lpwstr>b84117d5-9951-4779-892f-a606d46accf5</vt:lpwstr>
  </property>
  <property fmtid="{D5CDD505-2E9C-101B-9397-08002B2CF9AE}" pid="10" name="MSIP_Label_4d2f777e-4347-4fc6-823a-b44ab313546a_ContentBits">
    <vt:lpwstr>0</vt:lpwstr>
  </property>
</Properties>
</file>

<file path=docProps/thumbnail.jpeg>
</file>