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Lelievre" userId="a79ef7fb-a9a6-4a8d-ba16-e0e3e59fe764" providerId="ADAL" clId="{9866BB84-D321-4F69-B665-E65DF1E45970}"/>
    <pc:docChg chg="undo custSel addSld delSld modSld">
      <pc:chgData name="Sylvain Lelievre" userId="a79ef7fb-a9a6-4a8d-ba16-e0e3e59fe764" providerId="ADAL" clId="{9866BB84-D321-4F69-B665-E65DF1E45970}" dt="2025-01-29T08:47:55.748" v="467" actId="2696"/>
      <pc:docMkLst>
        <pc:docMk/>
      </pc:docMkLst>
      <pc:sldChg chg="del">
        <pc:chgData name="Sylvain Lelievre" userId="a79ef7fb-a9a6-4a8d-ba16-e0e3e59fe764" providerId="ADAL" clId="{9866BB84-D321-4F69-B665-E65DF1E45970}" dt="2025-01-29T08:47:55.748" v="467" actId="2696"/>
        <pc:sldMkLst>
          <pc:docMk/>
          <pc:sldMk cId="1415735998" sldId="267"/>
        </pc:sldMkLst>
      </pc:sldChg>
      <pc:sldChg chg="addSp delSp modSp new mod">
        <pc:chgData name="Sylvain Lelievre" userId="a79ef7fb-a9a6-4a8d-ba16-e0e3e59fe764" providerId="ADAL" clId="{9866BB84-D321-4F69-B665-E65DF1E45970}" dt="2025-01-29T08:46:47.389" v="466" actId="1076"/>
        <pc:sldMkLst>
          <pc:docMk/>
          <pc:sldMk cId="3701001671" sldId="268"/>
        </pc:sldMkLst>
        <pc:spChg chg="add mod">
          <ac:chgData name="Sylvain Lelievre" userId="a79ef7fb-a9a6-4a8d-ba16-e0e3e59fe764" providerId="ADAL" clId="{9866BB84-D321-4F69-B665-E65DF1E45970}" dt="2025-01-29T08:45:30.552" v="450" actId="14100"/>
          <ac:spMkLst>
            <pc:docMk/>
            <pc:sldMk cId="3701001671" sldId="268"/>
            <ac:spMk id="6" creationId="{EE597D79-237A-DF58-2507-8B278B5E055E}"/>
          </ac:spMkLst>
        </pc:spChg>
        <pc:spChg chg="add mod">
          <ac:chgData name="Sylvain Lelievre" userId="a79ef7fb-a9a6-4a8d-ba16-e0e3e59fe764" providerId="ADAL" clId="{9866BB84-D321-4F69-B665-E65DF1E45970}" dt="2025-01-29T08:46:18.043" v="461" actId="1076"/>
          <ac:spMkLst>
            <pc:docMk/>
            <pc:sldMk cId="3701001671" sldId="268"/>
            <ac:spMk id="7" creationId="{874F0E56-E013-01D2-E92B-E9D4A716D5FB}"/>
          </ac:spMkLst>
        </pc:spChg>
        <pc:spChg chg="add mod">
          <ac:chgData name="Sylvain Lelievre" userId="a79ef7fb-a9a6-4a8d-ba16-e0e3e59fe764" providerId="ADAL" clId="{9866BB84-D321-4F69-B665-E65DF1E45970}" dt="2025-01-29T08:45:35.363" v="451" actId="14100"/>
          <ac:spMkLst>
            <pc:docMk/>
            <pc:sldMk cId="3701001671" sldId="268"/>
            <ac:spMk id="8" creationId="{F04E1028-06B5-E9AC-1BF2-10F0BC5A198D}"/>
          </ac:spMkLst>
        </pc:spChg>
        <pc:spChg chg="add mod">
          <ac:chgData name="Sylvain Lelievre" userId="a79ef7fb-a9a6-4a8d-ba16-e0e3e59fe764" providerId="ADAL" clId="{9866BB84-D321-4F69-B665-E65DF1E45970}" dt="2025-01-29T08:46:47.389" v="466" actId="1076"/>
          <ac:spMkLst>
            <pc:docMk/>
            <pc:sldMk cId="3701001671" sldId="268"/>
            <ac:spMk id="9" creationId="{2B7269D6-591F-17D3-5AA7-B1E652E4522E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0" creationId="{AE9594D8-4352-2E08-426B-427ABC912261}"/>
          </ac:spMkLst>
        </pc:spChg>
        <pc:spChg chg="add mod">
          <ac:chgData name="Sylvain Lelievre" userId="a79ef7fb-a9a6-4a8d-ba16-e0e3e59fe764" providerId="ADAL" clId="{9866BB84-D321-4F69-B665-E65DF1E45970}" dt="2025-01-29T08:40:17.667" v="237" actId="1076"/>
          <ac:spMkLst>
            <pc:docMk/>
            <pc:sldMk cId="3701001671" sldId="268"/>
            <ac:spMk id="11" creationId="{F4A0066B-DCD4-EA21-931B-F010A46369D8}"/>
          </ac:spMkLst>
        </pc:spChg>
        <pc:spChg chg="add mod">
          <ac:chgData name="Sylvain Lelievre" userId="a79ef7fb-a9a6-4a8d-ba16-e0e3e59fe764" providerId="ADAL" clId="{9866BB84-D321-4F69-B665-E65DF1E45970}" dt="2025-01-29T08:45:38.651" v="452" actId="14100"/>
          <ac:spMkLst>
            <pc:docMk/>
            <pc:sldMk cId="3701001671" sldId="268"/>
            <ac:spMk id="12" creationId="{5DFCA896-85DA-5AC9-6A03-4DB96E5A86D6}"/>
          </ac:spMkLst>
        </pc:spChg>
        <pc:spChg chg="add mod">
          <ac:chgData name="Sylvain Lelievre" userId="a79ef7fb-a9a6-4a8d-ba16-e0e3e59fe764" providerId="ADAL" clId="{9866BB84-D321-4F69-B665-E65DF1E45970}" dt="2025-01-29T08:46:41.881" v="464" actId="1076"/>
          <ac:spMkLst>
            <pc:docMk/>
            <pc:sldMk cId="3701001671" sldId="268"/>
            <ac:spMk id="13" creationId="{5479D08B-C470-9F05-B91E-589167A5A7C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4" creationId="{A2072A39-D383-B538-A81E-EDAA0201653E}"/>
          </ac:spMkLst>
        </pc:spChg>
        <pc:spChg chg="add mod">
          <ac:chgData name="Sylvain Lelievre" userId="a79ef7fb-a9a6-4a8d-ba16-e0e3e59fe764" providerId="ADAL" clId="{9866BB84-D321-4F69-B665-E65DF1E45970}" dt="2025-01-29T08:42:23.862" v="336" actId="1036"/>
          <ac:spMkLst>
            <pc:docMk/>
            <pc:sldMk cId="3701001671" sldId="268"/>
            <ac:spMk id="15" creationId="{33C57ED3-CC4C-082B-58FE-669D6EF299CF}"/>
          </ac:spMkLst>
        </pc:spChg>
        <pc:spChg chg="add mod">
          <ac:chgData name="Sylvain Lelievre" userId="a79ef7fb-a9a6-4a8d-ba16-e0e3e59fe764" providerId="ADAL" clId="{9866BB84-D321-4F69-B665-E65DF1E45970}" dt="2025-01-29T08:44:55.541" v="447" actId="14100"/>
          <ac:spMkLst>
            <pc:docMk/>
            <pc:sldMk cId="3701001671" sldId="268"/>
            <ac:spMk id="16" creationId="{A74835B5-8A12-ED5F-7D73-D632C432F485}"/>
          </ac:spMkLst>
        </pc:spChg>
        <pc:spChg chg="add mod">
          <ac:chgData name="Sylvain Lelievre" userId="a79ef7fb-a9a6-4a8d-ba16-e0e3e59fe764" providerId="ADAL" clId="{9866BB84-D321-4F69-B665-E65DF1E45970}" dt="2025-01-29T08:46:07.886" v="460" actId="1076"/>
          <ac:spMkLst>
            <pc:docMk/>
            <pc:sldMk cId="3701001671" sldId="268"/>
            <ac:spMk id="17" creationId="{42A385CA-BC69-A3BE-31C0-49BACA0A1E62}"/>
          </ac:spMkLst>
        </pc:spChg>
        <pc:spChg chg="add mod">
          <ac:chgData name="Sylvain Lelievre" userId="a79ef7fb-a9a6-4a8d-ba16-e0e3e59fe764" providerId="ADAL" clId="{9866BB84-D321-4F69-B665-E65DF1E45970}" dt="2025-01-29T08:43:22.342" v="388" actId="1037"/>
          <ac:spMkLst>
            <pc:docMk/>
            <pc:sldMk cId="3701001671" sldId="268"/>
            <ac:spMk id="18" creationId="{FEB42B95-94B1-D86C-94E3-03567D1D58E2}"/>
          </ac:spMkLst>
        </pc:spChg>
        <pc:spChg chg="add mod">
          <ac:chgData name="Sylvain Lelievre" userId="a79ef7fb-a9a6-4a8d-ba16-e0e3e59fe764" providerId="ADAL" clId="{9866BB84-D321-4F69-B665-E65DF1E45970}" dt="2025-01-29T08:45:44.919" v="458" actId="1037"/>
          <ac:spMkLst>
            <pc:docMk/>
            <pc:sldMk cId="3701001671" sldId="268"/>
            <ac:spMk id="19" creationId="{955F172D-A445-02E2-E9AA-629778FFF5E8}"/>
          </ac:spMkLst>
        </pc:spChg>
        <pc:spChg chg="add mod">
          <ac:chgData name="Sylvain Lelievre" userId="a79ef7fb-a9a6-4a8d-ba16-e0e3e59fe764" providerId="ADAL" clId="{9866BB84-D321-4F69-B665-E65DF1E45970}" dt="2025-01-29T08:44:21.678" v="416" actId="1076"/>
          <ac:spMkLst>
            <pc:docMk/>
            <pc:sldMk cId="3701001671" sldId="268"/>
            <ac:spMk id="34" creationId="{DFC61485-CE4F-7F55-4925-236672AB3616}"/>
          </ac:spMkLst>
        </pc:spChg>
        <pc:spChg chg="add mod">
          <ac:chgData name="Sylvain Lelievre" userId="a79ef7fb-a9a6-4a8d-ba16-e0e3e59fe764" providerId="ADAL" clId="{9866BB84-D321-4F69-B665-E65DF1E45970}" dt="2025-01-29T08:45:07.808" v="448" actId="113"/>
          <ac:spMkLst>
            <pc:docMk/>
            <pc:sldMk cId="3701001671" sldId="268"/>
            <ac:spMk id="35" creationId="{2222CCD6-9CEC-D2E8-4352-B182BCB2B43E}"/>
          </ac:spMkLst>
        </pc:spChg>
        <pc:cxnChg chg="add mod">
          <ac:chgData name="Sylvain Lelievre" userId="a79ef7fb-a9a6-4a8d-ba16-e0e3e59fe764" providerId="ADAL" clId="{9866BB84-D321-4F69-B665-E65DF1E45970}" dt="2025-01-29T08:45:52.906" v="459" actId="14100"/>
          <ac:cxnSpMkLst>
            <pc:docMk/>
            <pc:sldMk cId="3701001671" sldId="268"/>
            <ac:cxnSpMk id="21" creationId="{94C9197E-BA15-CBDD-C790-6DFEA8D93AC3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4" creationId="{FAE3851C-ADEE-A6FC-8FF6-AFAC0E1B9C40}"/>
          </ac:cxnSpMkLst>
        </pc:cxnChg>
        <pc:cxnChg chg="add mod">
          <ac:chgData name="Sylvain Lelievre" userId="a79ef7fb-a9a6-4a8d-ba16-e0e3e59fe764" providerId="ADAL" clId="{9866BB84-D321-4F69-B665-E65DF1E45970}" dt="2025-01-29T08:45:35.363" v="451" actId="14100"/>
          <ac:cxnSpMkLst>
            <pc:docMk/>
            <pc:sldMk cId="3701001671" sldId="268"/>
            <ac:cxnSpMk id="27" creationId="{6D4F3FFF-61A6-42A2-62BD-5A427DB3A5FD}"/>
          </ac:cxnSpMkLst>
        </pc:cxnChg>
        <pc:cxnChg chg="add mod">
          <ac:chgData name="Sylvain Lelievre" userId="a79ef7fb-a9a6-4a8d-ba16-e0e3e59fe764" providerId="ADAL" clId="{9866BB84-D321-4F69-B665-E65DF1E45970}" dt="2025-01-29T08:45:38.651" v="452" actId="14100"/>
          <ac:cxnSpMkLst>
            <pc:docMk/>
            <pc:sldMk cId="3701001671" sldId="268"/>
            <ac:cxnSpMk id="31" creationId="{B4DD9A87-4A05-13AD-F86A-270525203110}"/>
          </ac:cxnSpMkLst>
        </pc:cxnChg>
      </pc:sldChg>
    </pc:docChg>
  </pc:docChgLst>
  <pc:docChgLst>
    <pc:chgData name="Sylvain Lelievre" userId="a79ef7fb-a9a6-4a8d-ba16-e0e3e59fe764" providerId="ADAL" clId="{9A8A9C95-C4FF-4430-82BB-8FDCC9E49171}"/>
    <pc:docChg chg="modSld">
      <pc:chgData name="Sylvain Lelievre" userId="a79ef7fb-a9a6-4a8d-ba16-e0e3e59fe764" providerId="ADAL" clId="{9A8A9C95-C4FF-4430-82BB-8FDCC9E49171}" dt="2025-04-23T14:06:54.211" v="0" actId="2711"/>
      <pc:docMkLst>
        <pc:docMk/>
      </pc:docMkLst>
      <pc:sldChg chg="modSp mod">
        <pc:chgData name="Sylvain Lelievre" userId="a79ef7fb-a9a6-4a8d-ba16-e0e3e59fe764" providerId="ADAL" clId="{9A8A9C95-C4FF-4430-82BB-8FDCC9E49171}" dt="2025-04-23T14:06:54.211" v="0" actId="2711"/>
        <pc:sldMkLst>
          <pc:docMk/>
          <pc:sldMk cId="3701001671" sldId="268"/>
        </pc:sldMkLst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6" creationId="{EE597D79-237A-DF58-2507-8B278B5E055E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9" creationId="{2B7269D6-591F-17D3-5AA7-B1E652E4522E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0" creationId="{AE9594D8-4352-2E08-426B-427ABC912261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1" creationId="{F4A0066B-DCD4-EA21-931B-F010A46369D8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3" creationId="{5479D08B-C470-9F05-B91E-589167A5A7CE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4" creationId="{A2072A39-D383-B538-A81E-EDAA0201653E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5" creationId="{33C57ED3-CC4C-082B-58FE-669D6EF299CF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7" creationId="{42A385CA-BC69-A3BE-31C0-49BACA0A1E62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18" creationId="{FEB42B95-94B1-D86C-94E3-03567D1D58E2}"/>
          </ac:spMkLst>
        </pc:spChg>
        <pc:spChg chg="mod">
          <ac:chgData name="Sylvain Lelievre" userId="a79ef7fb-a9a6-4a8d-ba16-e0e3e59fe764" providerId="ADAL" clId="{9A8A9C95-C4FF-4430-82BB-8FDCC9E49171}" dt="2025-04-23T14:06:54.211" v="0" actId="2711"/>
          <ac:spMkLst>
            <pc:docMk/>
            <pc:sldMk cId="3701001671" sldId="268"/>
            <ac:spMk id="34" creationId="{DFC61485-CE4F-7F55-4925-236672AB361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D5635-E9E3-4926-899B-7F4687635289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E841D-980D-42D8-AD8A-272C15F0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40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F388-7181-D81D-77E0-F0B42F0B4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E5A27-A6C8-C6C5-28D8-9F948554E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9220-DB9F-A237-C2B0-E2F80E71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AA349-83D7-FA49-B8D3-1339C82C0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CDC07-136B-20C2-85A3-96EEBD63A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1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856-F633-BF02-9C8D-561B05493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FC3372-9EAB-F0C3-7B0F-860BB9BCC5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28851-11A9-33A7-B632-565ED1478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B1008-89BB-7B47-BDE1-D15B7A05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5ABBA-E9B7-335D-3F5E-2A39FE37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0C5308-1889-76E0-2516-1F4917E2F2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3C737-7CC4-EFAA-5093-A42121E4C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A87C8-4347-78F5-492E-FCBB7E73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A021-7FD2-76D8-EDEB-ED7028221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C7AB-D430-4FB4-B60D-848BDFF89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7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7A11-3001-973C-B9AD-5875C160D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88020-278C-3E71-91D6-22E83D29D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27D71B-6D65-9840-486B-0992A936E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3D93E-1F2F-47BD-03A8-960312956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BA8A-D199-7D4B-2E8B-6E5C79752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C096A-84FE-8C7B-6EAC-7E4A2AF4F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9275-9FD9-01E6-457D-9031342EC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3B53C-3D07-8925-FB64-CE53A25C0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EAC61B-A202-D992-BE09-D3EF71C9B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E9B61-DCE9-D1C6-49B2-2F458C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42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40BB4-AD52-341D-EE19-B24E927D8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89E15F-A8D9-93D5-692A-B0B2DB79B4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72139F-5BD6-275B-261E-30BA58A0D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EA04C-3C0B-4652-E7E8-D63B26F71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88D9A-6CE3-50B4-661E-52B994552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2BD90-0DB9-0E77-B636-34E124A41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83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B7E16-0B6E-CEBF-7D5F-1FC0866C8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ABF07-0C91-48AE-A60D-0985B9035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D2173-3BEE-CD33-EF06-BB07593FE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A53639-AF6F-ADE6-9806-DBD3C8A31C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0181C6-BAFB-841C-CAAF-063CD0543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B77FF-5003-4DF9-E828-F41D5D299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7385EE-EE98-CA08-63A8-3CAAF0D4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B8A0C-293C-C329-1E02-591B3EF51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3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5851-3C4E-6BFD-8A4A-B28FE7F3E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D7320A-40B5-68BA-8201-B9885E97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BC4492-1ACD-F30A-17B5-D64DBC62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08002-AAAE-11C8-EBF8-BB19330C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7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338613-6670-AE63-8A51-533E04A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6C7A2D-0164-84A1-3D09-683899D9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30624A-369F-ABB5-0A34-8A4D95644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E6501-3A0E-A93E-8E10-BD80A89F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A117C-ACE7-2F7F-478B-6E722903C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B486D-15A3-E4BC-B298-1BD50CC8A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B59600-EC0C-2472-D57A-96128C86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0CAC5-55F1-94D4-C45A-6BDC4402F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180A6-BC62-6547-F483-B0670AA76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6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D961-4CAC-28FF-821D-60AC064C6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60F864-1063-23A5-4790-5A643E574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B48BC-1438-D7D5-C1BB-D51352099E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7D2E6-503D-5983-037A-5922F76B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342AF9-A848-A3D1-45D7-A1ED4BD3F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027F1-5A8C-7AE1-B56C-30FBD2AB2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0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A0734-2F75-AA0B-52B5-F64D283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7399F-A03B-2EB1-A71F-C89FB3FCF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D359E-8C94-63A3-BC8D-5C505A4EF4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F4247-61FF-48CB-9C48-7C65825C0A84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C864FE-DCA0-30CF-1149-5BE3390467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7D62E-E7B3-C633-DDDC-4839C4492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062E-2E01-468C-83CD-121FA5E38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09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E597D79-237A-DF58-2507-8B278B5E055E}"/>
              </a:ext>
            </a:extLst>
          </p:cNvPr>
          <p:cNvSpPr/>
          <p:nvPr/>
        </p:nvSpPr>
        <p:spPr>
          <a:xfrm>
            <a:off x="1226457" y="1378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4F0E56-E013-01D2-E92B-E9D4A716D5FB}"/>
              </a:ext>
            </a:extLst>
          </p:cNvPr>
          <p:cNvSpPr txBox="1"/>
          <p:nvPr/>
        </p:nvSpPr>
        <p:spPr>
          <a:xfrm>
            <a:off x="1665722" y="1909240"/>
            <a:ext cx="1351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XR Runtime</a:t>
            </a:r>
          </a:p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(OpenXR)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4E1028-06B5-E9AC-1BF2-10F0BC5A198D}"/>
              </a:ext>
            </a:extLst>
          </p:cNvPr>
          <p:cNvSpPr/>
          <p:nvPr/>
        </p:nvSpPr>
        <p:spPr>
          <a:xfrm>
            <a:off x="4622800" y="1378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7269D6-591F-17D3-5AA7-B1E652E4522E}"/>
              </a:ext>
            </a:extLst>
          </p:cNvPr>
          <p:cNvSpPr txBox="1"/>
          <p:nvPr/>
        </p:nvSpPr>
        <p:spPr>
          <a:xfrm>
            <a:off x="4846930" y="1437493"/>
            <a:ext cx="1699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Presentation</a:t>
            </a:r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Engine / </a:t>
            </a:r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Scene</a:t>
            </a:r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Manager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9594D8-4352-2E08-426B-427ABC912261}"/>
              </a:ext>
            </a:extLst>
          </p:cNvPr>
          <p:cNvSpPr/>
          <p:nvPr/>
        </p:nvSpPr>
        <p:spPr>
          <a:xfrm>
            <a:off x="5954022" y="2453750"/>
            <a:ext cx="809635" cy="5694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A0066B-DCD4-EA21-931B-F010A46369D8}"/>
              </a:ext>
            </a:extLst>
          </p:cNvPr>
          <p:cNvSpPr txBox="1"/>
          <p:nvPr/>
        </p:nvSpPr>
        <p:spPr>
          <a:xfrm>
            <a:off x="6029165" y="2453750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>
                <a:latin typeface="Cambria" panose="02040503050406030204" pitchFamily="18" charset="0"/>
                <a:ea typeface="Cambria" panose="02040503050406030204" pitchFamily="18" charset="0"/>
              </a:rPr>
              <a:t>Main</a:t>
            </a:r>
          </a:p>
          <a:p>
            <a:pPr algn="ctr"/>
            <a:r>
              <a:rPr lang="fr-FR" sz="1400" b="1" dirty="0" err="1">
                <a:latin typeface="Cambria" panose="02040503050406030204" pitchFamily="18" charset="0"/>
                <a:ea typeface="Cambria" panose="02040503050406030204" pitchFamily="18" charset="0"/>
              </a:rPr>
              <a:t>Scene</a:t>
            </a:r>
            <a:endParaRPr lang="en-US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FCA896-85DA-5AC9-6A03-4DB96E5A86D6}"/>
              </a:ext>
            </a:extLst>
          </p:cNvPr>
          <p:cNvSpPr/>
          <p:nvPr/>
        </p:nvSpPr>
        <p:spPr>
          <a:xfrm>
            <a:off x="4622800" y="4172857"/>
            <a:ext cx="2232000" cy="1727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79D08B-C470-9F05-B91E-589167A5A7CE}"/>
              </a:ext>
            </a:extLst>
          </p:cNvPr>
          <p:cNvSpPr txBox="1"/>
          <p:nvPr/>
        </p:nvSpPr>
        <p:spPr>
          <a:xfrm>
            <a:off x="5198143" y="4490767"/>
            <a:ext cx="1105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External</a:t>
            </a:r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Renderer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2072A39-D383-B538-A81E-EDAA0201653E}"/>
              </a:ext>
            </a:extLst>
          </p:cNvPr>
          <p:cNvSpPr/>
          <p:nvPr/>
        </p:nvSpPr>
        <p:spPr>
          <a:xfrm>
            <a:off x="5954022" y="5247750"/>
            <a:ext cx="809635" cy="56946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C57ED3-CC4C-082B-58FE-669D6EF299CF}"/>
              </a:ext>
            </a:extLst>
          </p:cNvPr>
          <p:cNvSpPr txBox="1"/>
          <p:nvPr/>
        </p:nvSpPr>
        <p:spPr>
          <a:xfrm>
            <a:off x="5915865" y="5247750"/>
            <a:ext cx="8859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latin typeface="Cambria" panose="02040503050406030204" pitchFamily="18" charset="0"/>
                <a:ea typeface="Cambria" panose="02040503050406030204" pitchFamily="18" charset="0"/>
              </a:rPr>
              <a:t>External</a:t>
            </a:r>
            <a:endParaRPr lang="fr-FR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fr-FR" sz="1400" b="1" dirty="0" err="1">
                <a:latin typeface="Cambria" panose="02040503050406030204" pitchFamily="18" charset="0"/>
                <a:ea typeface="Cambria" panose="02040503050406030204" pitchFamily="18" charset="0"/>
              </a:rPr>
              <a:t>Scene</a:t>
            </a:r>
            <a:endParaRPr lang="en-US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74835B5-8A12-ED5F-7D73-D632C432F485}"/>
              </a:ext>
            </a:extLst>
          </p:cNvPr>
          <p:cNvSpPr/>
          <p:nvPr/>
        </p:nvSpPr>
        <p:spPr>
          <a:xfrm>
            <a:off x="7975600" y="1378857"/>
            <a:ext cx="1763486" cy="452120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A385CA-BC69-A3BE-31C0-49BACA0A1E62}"/>
              </a:ext>
            </a:extLst>
          </p:cNvPr>
          <p:cNvSpPr txBox="1"/>
          <p:nvPr/>
        </p:nvSpPr>
        <p:spPr>
          <a:xfrm>
            <a:off x="8324592" y="3177792"/>
            <a:ext cx="1054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Media</a:t>
            </a:r>
          </a:p>
          <a:p>
            <a:pPr algn="ctr"/>
            <a:r>
              <a:rPr lang="fr-FR" dirty="0">
                <a:latin typeface="Cambria" panose="02040503050406030204" pitchFamily="18" charset="0"/>
                <a:ea typeface="Cambria" panose="02040503050406030204" pitchFamily="18" charset="0"/>
              </a:rPr>
              <a:t>Access</a:t>
            </a:r>
          </a:p>
          <a:p>
            <a:pPr algn="ctr"/>
            <a:r>
              <a:rPr lang="fr-FR" dirty="0" err="1">
                <a:latin typeface="Cambria" panose="02040503050406030204" pitchFamily="18" charset="0"/>
                <a:ea typeface="Cambria" panose="02040503050406030204" pitchFamily="18" charset="0"/>
              </a:rPr>
              <a:t>Function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B42B95-94B1-D86C-94E3-03567D1D58E2}"/>
              </a:ext>
            </a:extLst>
          </p:cNvPr>
          <p:cNvSpPr/>
          <p:nvPr/>
        </p:nvSpPr>
        <p:spPr>
          <a:xfrm>
            <a:off x="5377019" y="4042616"/>
            <a:ext cx="747486" cy="24674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55F172D-A445-02E2-E9AA-629778FFF5E8}"/>
              </a:ext>
            </a:extLst>
          </p:cNvPr>
          <p:cNvSpPr/>
          <p:nvPr/>
        </p:nvSpPr>
        <p:spPr>
          <a:xfrm rot="5400000">
            <a:off x="3078025" y="2174570"/>
            <a:ext cx="747486" cy="24674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4C9197E-BA15-CBDD-C790-6DFEA8D93AC3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3575140" y="2297942"/>
            <a:ext cx="1047660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AE3851C-ADEE-A6FC-8FF6-AFAC0E1B9C40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>
            <a:off x="5738800" y="3106057"/>
            <a:ext cx="11962" cy="936559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4F3FFF-61A6-42A2-62BD-5A427DB3A5FD}"/>
              </a:ext>
            </a:extLst>
          </p:cNvPr>
          <p:cNvCxnSpPr>
            <a:cxnSpLocks/>
            <a:endCxn id="8" idx="3"/>
          </p:cNvCxnSpPr>
          <p:nvPr/>
        </p:nvCxnSpPr>
        <p:spPr>
          <a:xfrm flipH="1">
            <a:off x="6854800" y="2232406"/>
            <a:ext cx="1113542" cy="10051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4DD9A87-4A05-13AD-F86A-270525203110}"/>
              </a:ext>
            </a:extLst>
          </p:cNvPr>
          <p:cNvCxnSpPr>
            <a:cxnSpLocks/>
            <a:endCxn id="12" idx="3"/>
          </p:cNvCxnSpPr>
          <p:nvPr/>
        </p:nvCxnSpPr>
        <p:spPr>
          <a:xfrm flipH="1">
            <a:off x="6854800" y="5036457"/>
            <a:ext cx="1113542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FC61485-CE4F-7F55-4925-236672AB3616}"/>
              </a:ext>
            </a:extLst>
          </p:cNvPr>
          <p:cNvSpPr txBox="1"/>
          <p:nvPr/>
        </p:nvSpPr>
        <p:spPr>
          <a:xfrm>
            <a:off x="3705029" y="1774721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latin typeface="Cambria" panose="02040503050406030204" pitchFamily="18" charset="0"/>
                <a:ea typeface="Cambria" panose="02040503050406030204" pitchFamily="18" charset="0"/>
              </a:rPr>
              <a:t>OpenXR</a:t>
            </a:r>
          </a:p>
          <a:p>
            <a:pPr algn="ctr"/>
            <a:r>
              <a:rPr lang="fr-FR" sz="1400" dirty="0">
                <a:latin typeface="Cambria" panose="02040503050406030204" pitchFamily="18" charset="0"/>
                <a:ea typeface="Cambria" panose="02040503050406030204" pitchFamily="18" charset="0"/>
              </a:rPr>
              <a:t>API</a:t>
            </a:r>
            <a:endParaRPr lang="en-US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22CCD6-9CEC-D2E8-4352-B182BCB2B43E}"/>
              </a:ext>
            </a:extLst>
          </p:cNvPr>
          <p:cNvSpPr txBox="1"/>
          <p:nvPr/>
        </p:nvSpPr>
        <p:spPr>
          <a:xfrm>
            <a:off x="4419553" y="3317988"/>
            <a:ext cx="1507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>
                <a:latin typeface="Cambria" panose="02040503050406030204" pitchFamily="18" charset="0"/>
                <a:ea typeface="Cambria" panose="02040503050406030204" pitchFamily="18" charset="0"/>
              </a:rPr>
              <a:t>Generic</a:t>
            </a:r>
            <a:r>
              <a:rPr lang="fr-FR" sz="1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fr-FR" sz="1400" b="1" dirty="0" err="1">
                <a:latin typeface="Cambria" panose="02040503050406030204" pitchFamily="18" charset="0"/>
                <a:ea typeface="Cambria" panose="02040503050406030204" pitchFamily="18" charset="0"/>
              </a:rPr>
              <a:t>Render</a:t>
            </a:r>
            <a:r>
              <a:rPr lang="fr-FR" sz="1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algn="ctr"/>
            <a:r>
              <a:rPr lang="fr-FR" sz="1400" b="1" dirty="0">
                <a:latin typeface="Cambria" panose="02040503050406030204" pitchFamily="18" charset="0"/>
                <a:ea typeface="Cambria" panose="02040503050406030204" pitchFamily="18" charset="0"/>
              </a:rPr>
              <a:t>Control API</a:t>
            </a:r>
            <a:endParaRPr lang="en-US" sz="1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001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ECC444E22E7D458709BD43C380C8A6" ma:contentTypeVersion="18" ma:contentTypeDescription="Create a new document." ma:contentTypeScope="" ma:versionID="bc57516043cef39edf0f30ad8f1fc6e8">
  <xsd:schema xmlns:xsd="http://www.w3.org/2001/XMLSchema" xmlns:xs="http://www.w3.org/2001/XMLSchema" xmlns:p="http://schemas.microsoft.com/office/2006/metadata/properties" xmlns:ns2="673ca757-e2e8-4330-ac51-ae5d6abfcc87" xmlns:ns3="5418d544-1e61-4aae-824d-df8e7b3c1dce" targetNamespace="http://schemas.microsoft.com/office/2006/metadata/properties" ma:root="true" ma:fieldsID="7944451e9d0ef9e5598ed0e1004e2fe6" ns2:_="" ns3:_="">
    <xsd:import namespace="673ca757-e2e8-4330-ac51-ae5d6abfcc87"/>
    <xsd:import namespace="5418d544-1e61-4aae-824d-df8e7b3c1d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3ca757-e2e8-4330-ac51-ae5d6abfcc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5d049dfe-3525-43e5-8f81-1f102b2aa2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8d544-1e61-4aae-824d-df8e7b3c1dc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1cb4dbb-b6cd-412b-a7ba-66eb136ba880}" ma:internalName="TaxCatchAll" ma:showField="CatchAllData" ma:web="5418d544-1e61-4aae-824d-df8e7b3c1d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3ca757-e2e8-4330-ac51-ae5d6abfcc87">
      <Terms xmlns="http://schemas.microsoft.com/office/infopath/2007/PartnerControls"/>
    </lcf76f155ced4ddcb4097134ff3c332f>
    <TaxCatchAll xmlns="5418d544-1e61-4aae-824d-df8e7b3c1dce" xsi:nil="true"/>
  </documentManagement>
</p:properties>
</file>

<file path=customXml/itemProps1.xml><?xml version="1.0" encoding="utf-8"?>
<ds:datastoreItem xmlns:ds="http://schemas.openxmlformats.org/officeDocument/2006/customXml" ds:itemID="{47F25310-F222-4629-8C87-E49FE2F0E4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1DEE24-B6BF-4A23-AF83-1A5117016AB5}"/>
</file>

<file path=customXml/itemProps3.xml><?xml version="1.0" encoding="utf-8"?>
<ds:datastoreItem xmlns:ds="http://schemas.openxmlformats.org/officeDocument/2006/customXml" ds:itemID="{66C17DCB-FA4B-45B8-ACA2-0DACF160CBD1}">
  <ds:schemaRefs>
    <ds:schemaRef ds:uri="http://purl.org/dc/terms/"/>
    <ds:schemaRef ds:uri="http://www.w3.org/XML/1998/namespace"/>
    <ds:schemaRef ds:uri="http://purl.org/dc/elements/1.1/"/>
    <ds:schemaRef ds:uri="673ca757-e2e8-4330-ac51-ae5d6abfcc87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5418d544-1e61-4aae-824d-df8e7b3c1d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25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Lelievre</dc:creator>
  <cp:lastModifiedBy>Sylvain Lelievre</cp:lastModifiedBy>
  <cp:revision>7</cp:revision>
  <dcterms:created xsi:type="dcterms:W3CDTF">2022-07-21T07:08:00Z</dcterms:created>
  <dcterms:modified xsi:type="dcterms:W3CDTF">2025-04-23T14:06:59Z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0x0101000FECC444E22E7D458709BD43C380C8A6</vt:lpwstr>
  </property>
  <property fmtid="{D5CDD505-2E9C-101B-9397-08002B2CF9AE}" pid="3" name="MediaServiceImageTags">
    <vt:lpwstr/>
  </property>
  <property fmtid="{D5CDD505-2E9C-101B-9397-08002B2CF9AE}" pid="4" name="MSIP_Label_4d2f777e-4347-4fc6-823a-b44ab313546a_Enabled">
    <vt:lpwstr>true</vt:lpwstr>
  </property>
  <property fmtid="{D5CDD505-2E9C-101B-9397-08002B2CF9AE}" pid="5" name="MSIP_Label_4d2f777e-4347-4fc6-823a-b44ab313546a_SetDate">
    <vt:lpwstr>2024-07-11T15:53:41Z</vt:lpwstr>
  </property>
  <property fmtid="{D5CDD505-2E9C-101B-9397-08002B2CF9AE}" pid="6" name="MSIP_Label_4d2f777e-4347-4fc6-823a-b44ab313546a_Method">
    <vt:lpwstr>Standard</vt:lpwstr>
  </property>
  <property fmtid="{D5CDD505-2E9C-101B-9397-08002B2CF9AE}" pid="7" name="MSIP_Label_4d2f777e-4347-4fc6-823a-b44ab313546a_Name">
    <vt:lpwstr>Non-Public</vt:lpwstr>
  </property>
  <property fmtid="{D5CDD505-2E9C-101B-9397-08002B2CF9AE}" pid="8" name="MSIP_Label_4d2f777e-4347-4fc6-823a-b44ab313546a_SiteId">
    <vt:lpwstr>e351b779-f6d5-4e50-8568-80e922d180ae</vt:lpwstr>
  </property>
  <property fmtid="{D5CDD505-2E9C-101B-9397-08002B2CF9AE}" pid="9" name="MSIP_Label_4d2f777e-4347-4fc6-823a-b44ab313546a_ActionId">
    <vt:lpwstr>b84117d5-9951-4779-892f-a606d46accf5</vt:lpwstr>
  </property>
  <property fmtid="{D5CDD505-2E9C-101B-9397-08002B2CF9AE}" pid="10" name="MSIP_Label_4d2f777e-4347-4fc6-823a-b44ab313546a_ContentBits">
    <vt:lpwstr>0</vt:lpwstr>
  </property>
</Properties>
</file>