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A9570-8207-4227-A45E-D850908047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3C9A8D-CA10-4261-B3E1-E166E0E45A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348B1-32A9-4568-A03E-443BCF5C4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A4CE9-524B-4576-8101-BC07FADB0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602AB-1637-4729-AD33-72C011191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8628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6E47E-003F-4B8B-846A-706B6A41F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3779DC-C311-4FA6-9A99-A0BCDC22D6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0A211-A478-43F3-AE3E-DA6FF5DFC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B593D-8B53-4BCF-830B-32028A4DB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A710F-32D1-4A1C-BD9C-F155BCD0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4946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D6C996-85D3-43C3-A9FE-4BDD44139A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2FCFBA-F0C6-4759-84AE-52950BD6C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546338-988F-4DE5-B0C9-A4BDB0FBD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9BED6-A126-4149-91AF-5E6BADD89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C32F5C-2271-4BED-AB68-F13CFE0E2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6439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FAEDA-5B26-4946-A983-3EA23CC4B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4FBEF4-429C-495E-AAEA-21660F796D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ABFF9-8FEE-4279-99A0-C59A2FD48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B0B11A-F229-47E8-B6F3-F714BBAED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1FF2D-CDFC-4A03-86E2-6C37FF43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9036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0C375-15EB-42E6-9ACF-EE9F8FBB3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DC74CA-1089-4581-A176-595B86A657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04C3C5-1C46-41E5-A63F-2C9A8CB55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0D2005-8590-45FA-BC4C-92F4C2CF8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CDCFC3-8988-433C-B8AA-F9D43D405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32198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01C42-28AD-4670-9FB0-82C7A7940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A27C8-0DB0-485A-9030-80F5E02F47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B93816-7B45-4085-8450-D30686535B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57173F-DDE1-4834-825A-614C34CDB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865C01-B3BA-4120-A32F-FCDECC21D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2476DF-E1B9-44E6-8A50-A644F38B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80954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524A4-9F53-49D2-ACBB-B628F80B3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14326F-905B-40F4-AC54-E06A47F69D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3B845E-1080-423C-9A44-E44D4B302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FFA71-BD3E-4CC1-90F6-7750EF5BCC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B6569D-1EE2-4C7A-B0AB-664E45A7A6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7C521C-107E-43A5-A00D-5E771FF9A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F49F0-DDC6-4B4E-8D80-F336BFDFF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BD9D20-2DE6-4C71-A841-33204C62B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4624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E3293-B5AF-4458-9C2E-F9F688379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A7829E-FE34-4817-B1F6-C20EF2A53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4D62D1-6688-41A6-877A-E3B0FD92F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C800BB-DD91-4901-B34B-263766A64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10823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474904-0FFE-450A-975C-1E13261C5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F7DC22-93E9-46D2-9B5B-40267E898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2D49D8-5ADE-4EC7-9AE6-F9FDD2CC9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095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52A1B-00DF-4D22-8D57-139E8C620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497E58-1B44-4B60-81E3-B6898D9A0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F905F2-0A51-469E-BE29-E1A402FA1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30BDF1-CBFC-472A-B53B-E6B14CECC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1332B4-1F22-4D5C-B6CA-A0F0256EE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6E86E4-6FED-4799-BC46-28A4F3290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4688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A59EB-7599-4810-A71B-4738F693C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E1D246-861F-46D7-8B98-5D9E9D31F5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CA69CF-5B18-4078-BF67-1F7A11790D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ED14AC-8646-4380-90CF-73823F83E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D9F366-ABB4-4C58-9D0A-569A533B0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D9AD0A-9C3A-44DE-833F-23AEC1331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49782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32D7B7-7459-4D6A-BB71-DC2C5013F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7822B1-40E6-4445-9707-8C74D7CFE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C7FAAE-888F-43FA-89F0-8B18EFC8A0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A2F2C-D0A0-4A71-BF89-51329DCD7D72}" type="datetimeFigureOut">
              <a:rPr lang="fi-FI" smtClean="0"/>
              <a:t>25.11.2020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D5FDAD-9CF1-48F5-A284-58637123A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9AEF94-4C0F-4315-9954-22CF0150C0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B9635-2247-4F8B-836B-35242030A0A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85021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6E5241F-C5AA-4BDE-B488-F359FD81FBF3}"/>
              </a:ext>
            </a:extLst>
          </p:cNvPr>
          <p:cNvSpPr/>
          <p:nvPr/>
        </p:nvSpPr>
        <p:spPr>
          <a:xfrm>
            <a:off x="2451461" y="2538548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/>
              <a:t>V3C Atlas Track</a:t>
            </a:r>
          </a:p>
          <a:p>
            <a:pPr algn="ctr"/>
            <a:r>
              <a:rPr lang="fi-FI" dirty="0"/>
              <a:t>’v3c1’</a:t>
            </a:r>
          </a:p>
          <a:p>
            <a:pPr algn="ctr"/>
            <a:r>
              <a:rPr lang="fi-FI" dirty="0"/>
              <a:t>’v3cg’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2CC85A4-8CF4-4E8A-B143-7456058A2A2D}"/>
              </a:ext>
            </a:extLst>
          </p:cNvPr>
          <p:cNvSpPr/>
          <p:nvPr/>
        </p:nvSpPr>
        <p:spPr>
          <a:xfrm>
            <a:off x="5447211" y="1920240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 err="1"/>
              <a:t>Occ</a:t>
            </a:r>
            <a:r>
              <a:rPr lang="fi-FI" dirty="0"/>
              <a:t>. Track</a:t>
            </a:r>
          </a:p>
          <a:p>
            <a:pPr algn="ctr"/>
            <a:endParaRPr lang="fi-FI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EA8A9EA-5AFB-427A-BE06-8C409B729E1C}"/>
              </a:ext>
            </a:extLst>
          </p:cNvPr>
          <p:cNvSpPr/>
          <p:nvPr/>
        </p:nvSpPr>
        <p:spPr>
          <a:xfrm>
            <a:off x="5695405" y="2390503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 err="1"/>
              <a:t>Geo</a:t>
            </a:r>
            <a:r>
              <a:rPr lang="fi-FI" dirty="0"/>
              <a:t>. Track</a:t>
            </a:r>
          </a:p>
          <a:p>
            <a:pPr algn="ctr"/>
            <a:endParaRPr lang="fi-FI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7B14498-29F8-4600-9E63-28D7BD338CBB}"/>
              </a:ext>
            </a:extLst>
          </p:cNvPr>
          <p:cNvSpPr/>
          <p:nvPr/>
        </p:nvSpPr>
        <p:spPr>
          <a:xfrm>
            <a:off x="6096000" y="3008811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/>
              <a:t>Att. Track</a:t>
            </a:r>
          </a:p>
          <a:p>
            <a:pPr algn="ctr"/>
            <a:endParaRPr lang="fi-FI" dirty="0"/>
          </a:p>
        </p:txBody>
      </p:sp>
      <p:cxnSp>
        <p:nvCxnSpPr>
          <p:cNvPr id="9" name="Connector: Curved 8">
            <a:extLst>
              <a:ext uri="{FF2B5EF4-FFF2-40B4-BE49-F238E27FC236}">
                <a16:creationId xmlns:a16="http://schemas.microsoft.com/office/drawing/2014/main" id="{88AD3EAF-4EDE-447E-A5EA-B6141D62AEE4}"/>
              </a:ext>
            </a:extLst>
          </p:cNvPr>
          <p:cNvCxnSpPr>
            <a:cxnSpLocks/>
            <a:stCxn id="4" idx="3"/>
            <a:endCxn id="5" idx="0"/>
          </p:cNvCxnSpPr>
          <p:nvPr/>
        </p:nvCxnSpPr>
        <p:spPr>
          <a:xfrm flipV="1">
            <a:off x="4315096" y="1920240"/>
            <a:ext cx="2063933" cy="1236617"/>
          </a:xfrm>
          <a:prstGeom prst="curvedConnector4">
            <a:avLst>
              <a:gd name="adj1" fmla="val 27426"/>
              <a:gd name="adj2" fmla="val 118486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63A1B51-B3EE-4014-949C-20935A096366}"/>
              </a:ext>
            </a:extLst>
          </p:cNvPr>
          <p:cNvSpPr txBox="1"/>
          <p:nvPr/>
        </p:nvSpPr>
        <p:spPr>
          <a:xfrm>
            <a:off x="4715905" y="1764440"/>
            <a:ext cx="74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’v3vo’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80F0EF-83E1-410F-BC66-AA8219323FDA}"/>
              </a:ext>
            </a:extLst>
          </p:cNvPr>
          <p:cNvSpPr txBox="1"/>
          <p:nvPr/>
        </p:nvSpPr>
        <p:spPr>
          <a:xfrm>
            <a:off x="4718149" y="2109824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’v3vg’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4A0D8C-E198-4FAD-9AE2-BC6A4AB31913}"/>
              </a:ext>
            </a:extLst>
          </p:cNvPr>
          <p:cNvSpPr txBox="1"/>
          <p:nvPr/>
        </p:nvSpPr>
        <p:spPr>
          <a:xfrm>
            <a:off x="4722157" y="2455207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’v3va’</a:t>
            </a:r>
          </a:p>
        </p:txBody>
      </p:sp>
      <p:cxnSp>
        <p:nvCxnSpPr>
          <p:cNvPr id="14" name="Connector: Curved 13">
            <a:extLst>
              <a:ext uri="{FF2B5EF4-FFF2-40B4-BE49-F238E27FC236}">
                <a16:creationId xmlns:a16="http://schemas.microsoft.com/office/drawing/2014/main" id="{387540B1-F840-4FE8-AC6D-376A31186D33}"/>
              </a:ext>
            </a:extLst>
          </p:cNvPr>
          <p:cNvCxnSpPr>
            <a:cxnSpLocks/>
            <a:stCxn id="4" idx="3"/>
            <a:endCxn id="6" idx="0"/>
          </p:cNvCxnSpPr>
          <p:nvPr/>
        </p:nvCxnSpPr>
        <p:spPr>
          <a:xfrm flipV="1">
            <a:off x="4315096" y="2390503"/>
            <a:ext cx="2312127" cy="766354"/>
          </a:xfrm>
          <a:prstGeom prst="curvedConnector4">
            <a:avLst>
              <a:gd name="adj1" fmla="val 29849"/>
              <a:gd name="adj2" fmla="val 111648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DE0396FD-E69F-43A3-BD4F-430C273D370A}"/>
              </a:ext>
            </a:extLst>
          </p:cNvPr>
          <p:cNvCxnSpPr>
            <a:cxnSpLocks/>
            <a:endCxn id="7" idx="0"/>
          </p:cNvCxnSpPr>
          <p:nvPr/>
        </p:nvCxnSpPr>
        <p:spPr>
          <a:xfrm flipV="1">
            <a:off x="4339044" y="3008811"/>
            <a:ext cx="2688774" cy="156756"/>
          </a:xfrm>
          <a:prstGeom prst="curvedConnector4">
            <a:avLst>
              <a:gd name="adj1" fmla="val 32672"/>
              <a:gd name="adj2" fmla="val 245832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161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6E5241F-C5AA-4BDE-B488-F359FD81FBF3}"/>
              </a:ext>
            </a:extLst>
          </p:cNvPr>
          <p:cNvSpPr/>
          <p:nvPr/>
        </p:nvSpPr>
        <p:spPr>
          <a:xfrm>
            <a:off x="1790320" y="2876790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/>
              <a:t>V3C Atlas Track</a:t>
            </a:r>
          </a:p>
          <a:p>
            <a:pPr algn="ctr"/>
            <a:r>
              <a:rPr lang="fi-FI" dirty="0"/>
              <a:t>’v3c1’</a:t>
            </a:r>
          </a:p>
          <a:p>
            <a:pPr algn="ctr"/>
            <a:r>
              <a:rPr lang="fi-FI" dirty="0"/>
              <a:t>’v3cg’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2CC85A4-8CF4-4E8A-B143-7456058A2A2D}"/>
              </a:ext>
            </a:extLst>
          </p:cNvPr>
          <p:cNvSpPr/>
          <p:nvPr/>
        </p:nvSpPr>
        <p:spPr>
          <a:xfrm>
            <a:off x="7402287" y="981844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 err="1"/>
              <a:t>Occ</a:t>
            </a:r>
            <a:r>
              <a:rPr lang="fi-FI" dirty="0"/>
              <a:t>. Track</a:t>
            </a:r>
          </a:p>
          <a:p>
            <a:pPr algn="ctr"/>
            <a:endParaRPr lang="fi-FI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EA8A9EA-5AFB-427A-BE06-8C409B729E1C}"/>
              </a:ext>
            </a:extLst>
          </p:cNvPr>
          <p:cNvSpPr/>
          <p:nvPr/>
        </p:nvSpPr>
        <p:spPr>
          <a:xfrm>
            <a:off x="7650481" y="1452107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 err="1"/>
              <a:t>Geo</a:t>
            </a:r>
            <a:r>
              <a:rPr lang="fi-FI" dirty="0"/>
              <a:t>. Track</a:t>
            </a:r>
          </a:p>
          <a:p>
            <a:pPr algn="ctr"/>
            <a:endParaRPr lang="fi-FI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7B14498-29F8-4600-9E63-28D7BD338CBB}"/>
              </a:ext>
            </a:extLst>
          </p:cNvPr>
          <p:cNvSpPr/>
          <p:nvPr/>
        </p:nvSpPr>
        <p:spPr>
          <a:xfrm>
            <a:off x="8051076" y="2070415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/>
              <a:t>Att. Track</a:t>
            </a:r>
          </a:p>
          <a:p>
            <a:pPr algn="ctr"/>
            <a:endParaRPr lang="fi-FI" dirty="0"/>
          </a:p>
        </p:txBody>
      </p:sp>
      <p:cxnSp>
        <p:nvCxnSpPr>
          <p:cNvPr id="9" name="Connector: Curved 8">
            <a:extLst>
              <a:ext uri="{FF2B5EF4-FFF2-40B4-BE49-F238E27FC236}">
                <a16:creationId xmlns:a16="http://schemas.microsoft.com/office/drawing/2014/main" id="{88AD3EAF-4EDE-447E-A5EA-B6141D62AEE4}"/>
              </a:ext>
            </a:extLst>
          </p:cNvPr>
          <p:cNvCxnSpPr>
            <a:cxnSpLocks/>
            <a:endCxn id="5" idx="0"/>
          </p:cNvCxnSpPr>
          <p:nvPr/>
        </p:nvCxnSpPr>
        <p:spPr>
          <a:xfrm flipV="1">
            <a:off x="6270172" y="981844"/>
            <a:ext cx="2063933" cy="1236617"/>
          </a:xfrm>
          <a:prstGeom prst="curvedConnector4">
            <a:avLst>
              <a:gd name="adj1" fmla="val 27426"/>
              <a:gd name="adj2" fmla="val 118486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63A1B51-B3EE-4014-949C-20935A096366}"/>
              </a:ext>
            </a:extLst>
          </p:cNvPr>
          <p:cNvSpPr txBox="1"/>
          <p:nvPr/>
        </p:nvSpPr>
        <p:spPr>
          <a:xfrm>
            <a:off x="6670981" y="826044"/>
            <a:ext cx="74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’v3vo’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80F0EF-83E1-410F-BC66-AA8219323FDA}"/>
              </a:ext>
            </a:extLst>
          </p:cNvPr>
          <p:cNvSpPr txBox="1"/>
          <p:nvPr/>
        </p:nvSpPr>
        <p:spPr>
          <a:xfrm>
            <a:off x="6673225" y="117142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’v3vg’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4A0D8C-E198-4FAD-9AE2-BC6A4AB31913}"/>
              </a:ext>
            </a:extLst>
          </p:cNvPr>
          <p:cNvSpPr txBox="1"/>
          <p:nvPr/>
        </p:nvSpPr>
        <p:spPr>
          <a:xfrm>
            <a:off x="6677233" y="1516811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’v3va’</a:t>
            </a:r>
          </a:p>
        </p:txBody>
      </p:sp>
      <p:cxnSp>
        <p:nvCxnSpPr>
          <p:cNvPr id="14" name="Connector: Curved 13">
            <a:extLst>
              <a:ext uri="{FF2B5EF4-FFF2-40B4-BE49-F238E27FC236}">
                <a16:creationId xmlns:a16="http://schemas.microsoft.com/office/drawing/2014/main" id="{387540B1-F840-4FE8-AC6D-376A31186D33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6270172" y="1452107"/>
            <a:ext cx="2312127" cy="766354"/>
          </a:xfrm>
          <a:prstGeom prst="curvedConnector4">
            <a:avLst>
              <a:gd name="adj1" fmla="val 29849"/>
              <a:gd name="adj2" fmla="val 111648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DE0396FD-E69F-43A3-BD4F-430C273D370A}"/>
              </a:ext>
            </a:extLst>
          </p:cNvPr>
          <p:cNvCxnSpPr>
            <a:cxnSpLocks/>
            <a:endCxn id="7" idx="0"/>
          </p:cNvCxnSpPr>
          <p:nvPr/>
        </p:nvCxnSpPr>
        <p:spPr>
          <a:xfrm flipV="1">
            <a:off x="6294120" y="2070415"/>
            <a:ext cx="2688774" cy="156756"/>
          </a:xfrm>
          <a:prstGeom prst="curvedConnector4">
            <a:avLst>
              <a:gd name="adj1" fmla="val 32672"/>
              <a:gd name="adj2" fmla="val 245832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7955B92-9DDD-4DFA-AE72-186E773EE6DB}"/>
              </a:ext>
            </a:extLst>
          </p:cNvPr>
          <p:cNvSpPr/>
          <p:nvPr/>
        </p:nvSpPr>
        <p:spPr>
          <a:xfrm>
            <a:off x="4406537" y="1640173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/>
              <a:t>V3C Atlas </a:t>
            </a:r>
            <a:r>
              <a:rPr lang="fi-FI" dirty="0" err="1"/>
              <a:t>Tile</a:t>
            </a:r>
            <a:r>
              <a:rPr lang="fi-FI" dirty="0"/>
              <a:t> Track</a:t>
            </a:r>
          </a:p>
          <a:p>
            <a:pPr algn="ctr"/>
            <a:r>
              <a:rPr lang="fi-FI" dirty="0"/>
              <a:t>’v3t1’</a:t>
            </a:r>
          </a:p>
          <a:p>
            <a:pPr algn="ctr"/>
            <a:r>
              <a:rPr lang="fi-FI" dirty="0" err="1"/>
              <a:t>tile</a:t>
            </a:r>
            <a:r>
              <a:rPr lang="fi-FI" dirty="0"/>
              <a:t> 0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0B867FE-C656-4B62-AD85-617A7217E491}"/>
              </a:ext>
            </a:extLst>
          </p:cNvPr>
          <p:cNvSpPr/>
          <p:nvPr/>
        </p:nvSpPr>
        <p:spPr>
          <a:xfrm>
            <a:off x="4406537" y="4113407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/>
              <a:t>V3C Atlas </a:t>
            </a:r>
            <a:r>
              <a:rPr lang="fi-FI" dirty="0" err="1"/>
              <a:t>Tile</a:t>
            </a:r>
            <a:r>
              <a:rPr lang="fi-FI" dirty="0"/>
              <a:t> Track</a:t>
            </a:r>
          </a:p>
          <a:p>
            <a:pPr algn="ctr"/>
            <a:r>
              <a:rPr lang="fi-FI" dirty="0"/>
              <a:t>’v3t1’</a:t>
            </a:r>
          </a:p>
          <a:p>
            <a:pPr algn="ctr"/>
            <a:r>
              <a:rPr lang="fi-FI" dirty="0" err="1"/>
              <a:t>tile</a:t>
            </a:r>
            <a:r>
              <a:rPr lang="fi-FI" dirty="0"/>
              <a:t> 1</a:t>
            </a:r>
          </a:p>
        </p:txBody>
      </p: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3BB084CE-BCD9-4C16-9BE3-FFF771883542}"/>
              </a:ext>
            </a:extLst>
          </p:cNvPr>
          <p:cNvCxnSpPr>
            <a:cxnSpLocks/>
            <a:stCxn id="4" idx="3"/>
            <a:endCxn id="15" idx="2"/>
          </p:cNvCxnSpPr>
          <p:nvPr/>
        </p:nvCxnSpPr>
        <p:spPr>
          <a:xfrm flipV="1">
            <a:off x="3653955" y="2876790"/>
            <a:ext cx="1684400" cy="618309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ctor: Curved 19">
            <a:extLst>
              <a:ext uri="{FF2B5EF4-FFF2-40B4-BE49-F238E27FC236}">
                <a16:creationId xmlns:a16="http://schemas.microsoft.com/office/drawing/2014/main" id="{C1328F6D-B01B-4C15-A667-A4C9AAF85FE4}"/>
              </a:ext>
            </a:extLst>
          </p:cNvPr>
          <p:cNvCxnSpPr>
            <a:cxnSpLocks/>
            <a:stCxn id="4" idx="3"/>
            <a:endCxn id="18" idx="0"/>
          </p:cNvCxnSpPr>
          <p:nvPr/>
        </p:nvCxnSpPr>
        <p:spPr>
          <a:xfrm>
            <a:off x="3653955" y="3495099"/>
            <a:ext cx="1684400" cy="618308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EAAF1683-8592-4DA1-A6E5-176CA63188AF}"/>
              </a:ext>
            </a:extLst>
          </p:cNvPr>
          <p:cNvSpPr txBox="1"/>
          <p:nvPr/>
        </p:nvSpPr>
        <p:spPr>
          <a:xfrm>
            <a:off x="4787903" y="3298543"/>
            <a:ext cx="701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’v3ct’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213D6FC-2B39-4E84-93B9-B11F96D88D56}"/>
              </a:ext>
            </a:extLst>
          </p:cNvPr>
          <p:cNvSpPr/>
          <p:nvPr/>
        </p:nvSpPr>
        <p:spPr>
          <a:xfrm>
            <a:off x="7402287" y="3495660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 err="1"/>
              <a:t>Occ</a:t>
            </a:r>
            <a:r>
              <a:rPr lang="fi-FI" dirty="0"/>
              <a:t>. Track</a:t>
            </a:r>
          </a:p>
          <a:p>
            <a:pPr algn="ctr"/>
            <a:endParaRPr lang="fi-FI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5EC01F1-EB6D-4B9C-8B68-23852EB0A327}"/>
              </a:ext>
            </a:extLst>
          </p:cNvPr>
          <p:cNvSpPr/>
          <p:nvPr/>
        </p:nvSpPr>
        <p:spPr>
          <a:xfrm>
            <a:off x="7650481" y="3965923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 err="1"/>
              <a:t>Geo</a:t>
            </a:r>
            <a:r>
              <a:rPr lang="fi-FI" dirty="0"/>
              <a:t>. Track</a:t>
            </a:r>
          </a:p>
          <a:p>
            <a:pPr algn="ctr"/>
            <a:endParaRPr lang="fi-FI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5685700-EBFB-47D7-B842-0FB514593271}"/>
              </a:ext>
            </a:extLst>
          </p:cNvPr>
          <p:cNvSpPr/>
          <p:nvPr/>
        </p:nvSpPr>
        <p:spPr>
          <a:xfrm>
            <a:off x="8051076" y="4584231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/>
              <a:t>Att. Track</a:t>
            </a:r>
          </a:p>
          <a:p>
            <a:pPr algn="ctr"/>
            <a:endParaRPr lang="fi-FI" dirty="0"/>
          </a:p>
        </p:txBody>
      </p:sp>
      <p:cxnSp>
        <p:nvCxnSpPr>
          <p:cNvPr id="29" name="Connector: Curved 28">
            <a:extLst>
              <a:ext uri="{FF2B5EF4-FFF2-40B4-BE49-F238E27FC236}">
                <a16:creationId xmlns:a16="http://schemas.microsoft.com/office/drawing/2014/main" id="{E18AFC19-D5BB-4CF1-817C-F734D587955E}"/>
              </a:ext>
            </a:extLst>
          </p:cNvPr>
          <p:cNvCxnSpPr>
            <a:cxnSpLocks/>
            <a:endCxn id="26" idx="0"/>
          </p:cNvCxnSpPr>
          <p:nvPr/>
        </p:nvCxnSpPr>
        <p:spPr>
          <a:xfrm flipV="1">
            <a:off x="6270172" y="3495660"/>
            <a:ext cx="2063933" cy="1236617"/>
          </a:xfrm>
          <a:prstGeom prst="curvedConnector4">
            <a:avLst>
              <a:gd name="adj1" fmla="val 27426"/>
              <a:gd name="adj2" fmla="val 118486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09F807E-04A6-47E5-B95B-7ABF46607BE1}"/>
              </a:ext>
            </a:extLst>
          </p:cNvPr>
          <p:cNvSpPr txBox="1"/>
          <p:nvPr/>
        </p:nvSpPr>
        <p:spPr>
          <a:xfrm>
            <a:off x="6670981" y="3339860"/>
            <a:ext cx="74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’v3vo’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E59983F-CDED-44EF-94A5-3E5A2A3D49F2}"/>
              </a:ext>
            </a:extLst>
          </p:cNvPr>
          <p:cNvSpPr txBox="1"/>
          <p:nvPr/>
        </p:nvSpPr>
        <p:spPr>
          <a:xfrm>
            <a:off x="6673225" y="3685244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’v3vg’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2E6D683-14CF-4D3A-9FC4-74953B453E4C}"/>
              </a:ext>
            </a:extLst>
          </p:cNvPr>
          <p:cNvSpPr txBox="1"/>
          <p:nvPr/>
        </p:nvSpPr>
        <p:spPr>
          <a:xfrm>
            <a:off x="6677233" y="4030627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’v3va’</a:t>
            </a:r>
          </a:p>
        </p:txBody>
      </p:sp>
      <p:cxnSp>
        <p:nvCxnSpPr>
          <p:cNvPr id="33" name="Connector: Curved 32">
            <a:extLst>
              <a:ext uri="{FF2B5EF4-FFF2-40B4-BE49-F238E27FC236}">
                <a16:creationId xmlns:a16="http://schemas.microsoft.com/office/drawing/2014/main" id="{9F1BE00F-622F-4582-91EF-10C3613148F7}"/>
              </a:ext>
            </a:extLst>
          </p:cNvPr>
          <p:cNvCxnSpPr>
            <a:cxnSpLocks/>
            <a:endCxn id="27" idx="0"/>
          </p:cNvCxnSpPr>
          <p:nvPr/>
        </p:nvCxnSpPr>
        <p:spPr>
          <a:xfrm flipV="1">
            <a:off x="6270172" y="3965923"/>
            <a:ext cx="2312127" cy="766354"/>
          </a:xfrm>
          <a:prstGeom prst="curvedConnector4">
            <a:avLst>
              <a:gd name="adj1" fmla="val 29849"/>
              <a:gd name="adj2" fmla="val 111648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ED3051E1-D802-4291-B5AE-DA4829163F13}"/>
              </a:ext>
            </a:extLst>
          </p:cNvPr>
          <p:cNvCxnSpPr>
            <a:cxnSpLocks/>
            <a:endCxn id="28" idx="0"/>
          </p:cNvCxnSpPr>
          <p:nvPr/>
        </p:nvCxnSpPr>
        <p:spPr>
          <a:xfrm flipV="1">
            <a:off x="6294120" y="4584231"/>
            <a:ext cx="2688774" cy="156756"/>
          </a:xfrm>
          <a:prstGeom prst="curvedConnector4">
            <a:avLst>
              <a:gd name="adj1" fmla="val 32672"/>
              <a:gd name="adj2" fmla="val 245832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1083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6E5241F-C5AA-4BDE-B488-F359FD81FBF3}"/>
              </a:ext>
            </a:extLst>
          </p:cNvPr>
          <p:cNvSpPr/>
          <p:nvPr/>
        </p:nvSpPr>
        <p:spPr>
          <a:xfrm>
            <a:off x="3479783" y="2206230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/>
              <a:t>V3C Atlas Track</a:t>
            </a:r>
          </a:p>
          <a:p>
            <a:pPr algn="ctr"/>
            <a:r>
              <a:rPr lang="fi-FI" dirty="0"/>
              <a:t>’v3c1’</a:t>
            </a:r>
          </a:p>
          <a:p>
            <a:pPr algn="ctr"/>
            <a:r>
              <a:rPr lang="fi-FI" dirty="0"/>
              <a:t>’v3cg’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2CC85A4-8CF4-4E8A-B143-7456058A2A2D}"/>
              </a:ext>
            </a:extLst>
          </p:cNvPr>
          <p:cNvSpPr/>
          <p:nvPr/>
        </p:nvSpPr>
        <p:spPr>
          <a:xfrm>
            <a:off x="9091750" y="311284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 err="1"/>
              <a:t>Occ</a:t>
            </a:r>
            <a:r>
              <a:rPr lang="fi-FI" dirty="0"/>
              <a:t>. Track</a:t>
            </a:r>
          </a:p>
          <a:p>
            <a:pPr algn="ctr"/>
            <a:endParaRPr lang="fi-FI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EA8A9EA-5AFB-427A-BE06-8C409B729E1C}"/>
              </a:ext>
            </a:extLst>
          </p:cNvPr>
          <p:cNvSpPr/>
          <p:nvPr/>
        </p:nvSpPr>
        <p:spPr>
          <a:xfrm>
            <a:off x="9339944" y="781547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 err="1"/>
              <a:t>Geo</a:t>
            </a:r>
            <a:r>
              <a:rPr lang="fi-FI" dirty="0"/>
              <a:t>. Track</a:t>
            </a:r>
          </a:p>
          <a:p>
            <a:pPr algn="ctr"/>
            <a:endParaRPr lang="fi-FI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7B14498-29F8-4600-9E63-28D7BD338CBB}"/>
              </a:ext>
            </a:extLst>
          </p:cNvPr>
          <p:cNvSpPr/>
          <p:nvPr/>
        </p:nvSpPr>
        <p:spPr>
          <a:xfrm>
            <a:off x="9740539" y="1399855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/>
              <a:t>Att. Track</a:t>
            </a:r>
          </a:p>
          <a:p>
            <a:pPr algn="ctr"/>
            <a:endParaRPr lang="fi-FI" dirty="0"/>
          </a:p>
        </p:txBody>
      </p:sp>
      <p:cxnSp>
        <p:nvCxnSpPr>
          <p:cNvPr id="9" name="Connector: Curved 8">
            <a:extLst>
              <a:ext uri="{FF2B5EF4-FFF2-40B4-BE49-F238E27FC236}">
                <a16:creationId xmlns:a16="http://schemas.microsoft.com/office/drawing/2014/main" id="{88AD3EAF-4EDE-447E-A5EA-B6141D62AEE4}"/>
              </a:ext>
            </a:extLst>
          </p:cNvPr>
          <p:cNvCxnSpPr>
            <a:cxnSpLocks/>
            <a:endCxn id="5" idx="0"/>
          </p:cNvCxnSpPr>
          <p:nvPr/>
        </p:nvCxnSpPr>
        <p:spPr>
          <a:xfrm flipV="1">
            <a:off x="7959635" y="311284"/>
            <a:ext cx="2063933" cy="1236617"/>
          </a:xfrm>
          <a:prstGeom prst="curvedConnector4">
            <a:avLst>
              <a:gd name="adj1" fmla="val 27426"/>
              <a:gd name="adj2" fmla="val 118486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63A1B51-B3EE-4014-949C-20935A096366}"/>
              </a:ext>
            </a:extLst>
          </p:cNvPr>
          <p:cNvSpPr txBox="1"/>
          <p:nvPr/>
        </p:nvSpPr>
        <p:spPr>
          <a:xfrm>
            <a:off x="8360444" y="155484"/>
            <a:ext cx="74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’v3vo’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80F0EF-83E1-410F-BC66-AA8219323FDA}"/>
              </a:ext>
            </a:extLst>
          </p:cNvPr>
          <p:cNvSpPr txBox="1"/>
          <p:nvPr/>
        </p:nvSpPr>
        <p:spPr>
          <a:xfrm>
            <a:off x="8362688" y="50086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’v3vg’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4A0D8C-E198-4FAD-9AE2-BC6A4AB31913}"/>
              </a:ext>
            </a:extLst>
          </p:cNvPr>
          <p:cNvSpPr txBox="1"/>
          <p:nvPr/>
        </p:nvSpPr>
        <p:spPr>
          <a:xfrm>
            <a:off x="8366696" y="846251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’v3va’</a:t>
            </a:r>
          </a:p>
        </p:txBody>
      </p:sp>
      <p:cxnSp>
        <p:nvCxnSpPr>
          <p:cNvPr id="14" name="Connector: Curved 13">
            <a:extLst>
              <a:ext uri="{FF2B5EF4-FFF2-40B4-BE49-F238E27FC236}">
                <a16:creationId xmlns:a16="http://schemas.microsoft.com/office/drawing/2014/main" id="{387540B1-F840-4FE8-AC6D-376A31186D33}"/>
              </a:ext>
            </a:extLst>
          </p:cNvPr>
          <p:cNvCxnSpPr>
            <a:cxnSpLocks/>
            <a:endCxn id="6" idx="0"/>
          </p:cNvCxnSpPr>
          <p:nvPr/>
        </p:nvCxnSpPr>
        <p:spPr>
          <a:xfrm flipV="1">
            <a:off x="7959635" y="781547"/>
            <a:ext cx="2312127" cy="766354"/>
          </a:xfrm>
          <a:prstGeom prst="curvedConnector4">
            <a:avLst>
              <a:gd name="adj1" fmla="val 29849"/>
              <a:gd name="adj2" fmla="val 111648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DE0396FD-E69F-43A3-BD4F-430C273D370A}"/>
              </a:ext>
            </a:extLst>
          </p:cNvPr>
          <p:cNvCxnSpPr>
            <a:cxnSpLocks/>
            <a:endCxn id="7" idx="0"/>
          </p:cNvCxnSpPr>
          <p:nvPr/>
        </p:nvCxnSpPr>
        <p:spPr>
          <a:xfrm flipV="1">
            <a:off x="7983583" y="1399855"/>
            <a:ext cx="2688774" cy="156756"/>
          </a:xfrm>
          <a:prstGeom prst="curvedConnector4">
            <a:avLst>
              <a:gd name="adj1" fmla="val 32672"/>
              <a:gd name="adj2" fmla="val 245832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7955B92-9DDD-4DFA-AE72-186E773EE6DB}"/>
              </a:ext>
            </a:extLst>
          </p:cNvPr>
          <p:cNvSpPr/>
          <p:nvPr/>
        </p:nvSpPr>
        <p:spPr>
          <a:xfrm>
            <a:off x="6096000" y="969613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/>
              <a:t>V3C Atlas </a:t>
            </a:r>
            <a:r>
              <a:rPr lang="fi-FI" dirty="0" err="1"/>
              <a:t>Tile</a:t>
            </a:r>
            <a:r>
              <a:rPr lang="fi-FI" dirty="0"/>
              <a:t> Track</a:t>
            </a:r>
          </a:p>
          <a:p>
            <a:pPr algn="ctr"/>
            <a:r>
              <a:rPr lang="fi-FI" dirty="0"/>
              <a:t>’v3t1’</a:t>
            </a:r>
          </a:p>
          <a:p>
            <a:pPr algn="ctr"/>
            <a:r>
              <a:rPr lang="fi-FI" dirty="0" err="1"/>
              <a:t>tile</a:t>
            </a:r>
            <a:r>
              <a:rPr lang="fi-FI" dirty="0"/>
              <a:t> 0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0B867FE-C656-4B62-AD85-617A7217E491}"/>
              </a:ext>
            </a:extLst>
          </p:cNvPr>
          <p:cNvSpPr/>
          <p:nvPr/>
        </p:nvSpPr>
        <p:spPr>
          <a:xfrm>
            <a:off x="6096000" y="3442847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/>
              <a:t>V3C Atlas </a:t>
            </a:r>
            <a:r>
              <a:rPr lang="fi-FI" dirty="0" err="1"/>
              <a:t>Tile</a:t>
            </a:r>
            <a:r>
              <a:rPr lang="fi-FI" dirty="0"/>
              <a:t> Track</a:t>
            </a:r>
          </a:p>
          <a:p>
            <a:pPr algn="ctr"/>
            <a:r>
              <a:rPr lang="fi-FI" dirty="0"/>
              <a:t>’v3t1’</a:t>
            </a:r>
          </a:p>
          <a:p>
            <a:pPr algn="ctr"/>
            <a:r>
              <a:rPr lang="fi-FI" dirty="0" err="1"/>
              <a:t>tile</a:t>
            </a:r>
            <a:r>
              <a:rPr lang="fi-FI" dirty="0"/>
              <a:t> 1</a:t>
            </a:r>
          </a:p>
        </p:txBody>
      </p: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3BB084CE-BCD9-4C16-9BE3-FFF771883542}"/>
              </a:ext>
            </a:extLst>
          </p:cNvPr>
          <p:cNvCxnSpPr>
            <a:cxnSpLocks/>
            <a:stCxn id="4" idx="3"/>
            <a:endCxn id="15" idx="2"/>
          </p:cNvCxnSpPr>
          <p:nvPr/>
        </p:nvCxnSpPr>
        <p:spPr>
          <a:xfrm flipV="1">
            <a:off x="5343418" y="2206230"/>
            <a:ext cx="1684400" cy="618309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ctor: Curved 19">
            <a:extLst>
              <a:ext uri="{FF2B5EF4-FFF2-40B4-BE49-F238E27FC236}">
                <a16:creationId xmlns:a16="http://schemas.microsoft.com/office/drawing/2014/main" id="{C1328F6D-B01B-4C15-A667-A4C9AAF85FE4}"/>
              </a:ext>
            </a:extLst>
          </p:cNvPr>
          <p:cNvCxnSpPr>
            <a:cxnSpLocks/>
            <a:stCxn id="4" idx="3"/>
            <a:endCxn id="18" idx="0"/>
          </p:cNvCxnSpPr>
          <p:nvPr/>
        </p:nvCxnSpPr>
        <p:spPr>
          <a:xfrm>
            <a:off x="5343418" y="2824539"/>
            <a:ext cx="1684400" cy="618308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EAAF1683-8592-4DA1-A6E5-176CA63188AF}"/>
              </a:ext>
            </a:extLst>
          </p:cNvPr>
          <p:cNvSpPr txBox="1"/>
          <p:nvPr/>
        </p:nvSpPr>
        <p:spPr>
          <a:xfrm>
            <a:off x="6477366" y="2627983"/>
            <a:ext cx="701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’v3ct’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213D6FC-2B39-4E84-93B9-B11F96D88D56}"/>
              </a:ext>
            </a:extLst>
          </p:cNvPr>
          <p:cNvSpPr/>
          <p:nvPr/>
        </p:nvSpPr>
        <p:spPr>
          <a:xfrm>
            <a:off x="9091750" y="2825100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 err="1"/>
              <a:t>Occ</a:t>
            </a:r>
            <a:r>
              <a:rPr lang="fi-FI" dirty="0"/>
              <a:t>. Track</a:t>
            </a:r>
          </a:p>
          <a:p>
            <a:pPr algn="ctr"/>
            <a:endParaRPr lang="fi-FI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5EC01F1-EB6D-4B9C-8B68-23852EB0A327}"/>
              </a:ext>
            </a:extLst>
          </p:cNvPr>
          <p:cNvSpPr/>
          <p:nvPr/>
        </p:nvSpPr>
        <p:spPr>
          <a:xfrm>
            <a:off x="9339944" y="3295363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 err="1"/>
              <a:t>Geo</a:t>
            </a:r>
            <a:r>
              <a:rPr lang="fi-FI" dirty="0"/>
              <a:t>. Track</a:t>
            </a:r>
          </a:p>
          <a:p>
            <a:pPr algn="ctr"/>
            <a:endParaRPr lang="fi-FI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5685700-EBFB-47D7-B842-0FB514593271}"/>
              </a:ext>
            </a:extLst>
          </p:cNvPr>
          <p:cNvSpPr/>
          <p:nvPr/>
        </p:nvSpPr>
        <p:spPr>
          <a:xfrm>
            <a:off x="9740539" y="3913671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fi-FI" dirty="0"/>
              <a:t>Att. Track</a:t>
            </a:r>
          </a:p>
          <a:p>
            <a:pPr algn="ctr"/>
            <a:endParaRPr lang="fi-FI" dirty="0"/>
          </a:p>
        </p:txBody>
      </p:sp>
      <p:cxnSp>
        <p:nvCxnSpPr>
          <p:cNvPr id="29" name="Connector: Curved 28">
            <a:extLst>
              <a:ext uri="{FF2B5EF4-FFF2-40B4-BE49-F238E27FC236}">
                <a16:creationId xmlns:a16="http://schemas.microsoft.com/office/drawing/2014/main" id="{E18AFC19-D5BB-4CF1-817C-F734D587955E}"/>
              </a:ext>
            </a:extLst>
          </p:cNvPr>
          <p:cNvCxnSpPr>
            <a:cxnSpLocks/>
            <a:endCxn id="26" idx="0"/>
          </p:cNvCxnSpPr>
          <p:nvPr/>
        </p:nvCxnSpPr>
        <p:spPr>
          <a:xfrm flipV="1">
            <a:off x="7959635" y="2825100"/>
            <a:ext cx="2063933" cy="1236617"/>
          </a:xfrm>
          <a:prstGeom prst="curvedConnector4">
            <a:avLst>
              <a:gd name="adj1" fmla="val 27426"/>
              <a:gd name="adj2" fmla="val 118486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09F807E-04A6-47E5-B95B-7ABF46607BE1}"/>
              </a:ext>
            </a:extLst>
          </p:cNvPr>
          <p:cNvSpPr txBox="1"/>
          <p:nvPr/>
        </p:nvSpPr>
        <p:spPr>
          <a:xfrm>
            <a:off x="8360444" y="2669300"/>
            <a:ext cx="74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’v3vo’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E59983F-CDED-44EF-94A5-3E5A2A3D49F2}"/>
              </a:ext>
            </a:extLst>
          </p:cNvPr>
          <p:cNvSpPr txBox="1"/>
          <p:nvPr/>
        </p:nvSpPr>
        <p:spPr>
          <a:xfrm>
            <a:off x="8362688" y="3014684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’v3vg’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2E6D683-14CF-4D3A-9FC4-74953B453E4C}"/>
              </a:ext>
            </a:extLst>
          </p:cNvPr>
          <p:cNvSpPr txBox="1"/>
          <p:nvPr/>
        </p:nvSpPr>
        <p:spPr>
          <a:xfrm>
            <a:off x="8366696" y="3360067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’v3va’</a:t>
            </a:r>
          </a:p>
        </p:txBody>
      </p:sp>
      <p:cxnSp>
        <p:nvCxnSpPr>
          <p:cNvPr id="33" name="Connector: Curved 32">
            <a:extLst>
              <a:ext uri="{FF2B5EF4-FFF2-40B4-BE49-F238E27FC236}">
                <a16:creationId xmlns:a16="http://schemas.microsoft.com/office/drawing/2014/main" id="{9F1BE00F-622F-4582-91EF-10C3613148F7}"/>
              </a:ext>
            </a:extLst>
          </p:cNvPr>
          <p:cNvCxnSpPr>
            <a:cxnSpLocks/>
            <a:endCxn id="27" idx="0"/>
          </p:cNvCxnSpPr>
          <p:nvPr/>
        </p:nvCxnSpPr>
        <p:spPr>
          <a:xfrm flipV="1">
            <a:off x="7959635" y="3295363"/>
            <a:ext cx="2312127" cy="766354"/>
          </a:xfrm>
          <a:prstGeom prst="curvedConnector4">
            <a:avLst>
              <a:gd name="adj1" fmla="val 29849"/>
              <a:gd name="adj2" fmla="val 111648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ED3051E1-D802-4291-B5AE-DA4829163F13}"/>
              </a:ext>
            </a:extLst>
          </p:cNvPr>
          <p:cNvCxnSpPr>
            <a:cxnSpLocks/>
            <a:endCxn id="28" idx="0"/>
          </p:cNvCxnSpPr>
          <p:nvPr/>
        </p:nvCxnSpPr>
        <p:spPr>
          <a:xfrm flipV="1">
            <a:off x="7983583" y="3913671"/>
            <a:ext cx="2688774" cy="156756"/>
          </a:xfrm>
          <a:prstGeom prst="curvedConnector4">
            <a:avLst>
              <a:gd name="adj1" fmla="val 32672"/>
              <a:gd name="adj2" fmla="val 245832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EEEA7949-46FD-4378-BB31-0A26B38BA0DB}"/>
              </a:ext>
            </a:extLst>
          </p:cNvPr>
          <p:cNvSpPr/>
          <p:nvPr/>
        </p:nvSpPr>
        <p:spPr>
          <a:xfrm>
            <a:off x="3479783" y="4665617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/>
              <a:t>V3C Atlas Track</a:t>
            </a:r>
          </a:p>
          <a:p>
            <a:pPr algn="ctr"/>
            <a:r>
              <a:rPr lang="fi-FI" dirty="0"/>
              <a:t>’v3c1’</a:t>
            </a:r>
          </a:p>
          <a:p>
            <a:pPr algn="ctr"/>
            <a:r>
              <a:rPr lang="fi-FI" dirty="0"/>
              <a:t>’v3cg’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1723C7F-660A-462E-9983-65635EB96C33}"/>
              </a:ext>
            </a:extLst>
          </p:cNvPr>
          <p:cNvSpPr/>
          <p:nvPr/>
        </p:nvSpPr>
        <p:spPr>
          <a:xfrm>
            <a:off x="723692" y="3429000"/>
            <a:ext cx="1863635" cy="12366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dirty="0"/>
              <a:t>V3C Atlas Track</a:t>
            </a:r>
          </a:p>
          <a:p>
            <a:pPr algn="ctr"/>
            <a:r>
              <a:rPr lang="fi-FI" dirty="0"/>
              <a:t>’v3cb’</a:t>
            </a:r>
          </a:p>
        </p:txBody>
      </p:sp>
      <p:cxnSp>
        <p:nvCxnSpPr>
          <p:cNvPr id="37" name="Connector: Curved 36">
            <a:extLst>
              <a:ext uri="{FF2B5EF4-FFF2-40B4-BE49-F238E27FC236}">
                <a16:creationId xmlns:a16="http://schemas.microsoft.com/office/drawing/2014/main" id="{73F74DBB-BA2D-44A7-BD11-817771313861}"/>
              </a:ext>
            </a:extLst>
          </p:cNvPr>
          <p:cNvCxnSpPr>
            <a:cxnSpLocks/>
            <a:stCxn id="36" idx="3"/>
            <a:endCxn id="4" idx="2"/>
          </p:cNvCxnSpPr>
          <p:nvPr/>
        </p:nvCxnSpPr>
        <p:spPr>
          <a:xfrm flipV="1">
            <a:off x="2587327" y="3442847"/>
            <a:ext cx="1824274" cy="604462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Connector: Curved 37">
            <a:extLst>
              <a:ext uri="{FF2B5EF4-FFF2-40B4-BE49-F238E27FC236}">
                <a16:creationId xmlns:a16="http://schemas.microsoft.com/office/drawing/2014/main" id="{855C060E-AFCD-4BF5-A9F8-2FA422A889F1}"/>
              </a:ext>
            </a:extLst>
          </p:cNvPr>
          <p:cNvCxnSpPr>
            <a:cxnSpLocks/>
            <a:stCxn id="36" idx="3"/>
            <a:endCxn id="35" idx="0"/>
          </p:cNvCxnSpPr>
          <p:nvPr/>
        </p:nvCxnSpPr>
        <p:spPr>
          <a:xfrm>
            <a:off x="2587327" y="4047309"/>
            <a:ext cx="1824274" cy="618308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448CD1B6-7DF4-402D-A2A8-4BA4185AF756}"/>
              </a:ext>
            </a:extLst>
          </p:cNvPr>
          <p:cNvSpPr txBox="1"/>
          <p:nvPr/>
        </p:nvSpPr>
        <p:spPr>
          <a:xfrm>
            <a:off x="4073978" y="3873871"/>
            <a:ext cx="701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’v3cs’</a:t>
            </a:r>
          </a:p>
        </p:txBody>
      </p:sp>
    </p:spTree>
    <p:extLst>
      <p:ext uri="{BB962C8B-B14F-4D97-AF65-F5344CB8AC3E}">
        <p14:creationId xmlns:p14="http://schemas.microsoft.com/office/powerpoint/2010/main" val="748561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146</Words>
  <Application>Microsoft Office PowerPoint</Application>
  <PresentationFormat>Widescreen</PresentationFormat>
  <Paragraphs>59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Ilola, Lauri (Nokia - DE/Munich)</dc:creator>
  <cp:lastModifiedBy>Ilola, Lauri (Nokia - DE/Munich)</cp:lastModifiedBy>
  <cp:revision>5</cp:revision>
  <dcterms:created xsi:type="dcterms:W3CDTF">2020-11-25T13:52:08Z</dcterms:created>
  <dcterms:modified xsi:type="dcterms:W3CDTF">2020-11-25T14:04:45Z</dcterms:modified>
</cp:coreProperties>
</file>