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60" r:id="rId2"/>
    <p:sldId id="256" r:id="rId3"/>
    <p:sldId id="262" r:id="rId4"/>
    <p:sldId id="258" r:id="rId5"/>
    <p:sldId id="265" r:id="rId6"/>
    <p:sldId id="264" r:id="rId7"/>
    <p:sldId id="259" r:id="rId8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napToObjects="1">
      <p:cViewPr varScale="1">
        <p:scale>
          <a:sx n="110" d="100"/>
          <a:sy n="110" d="100"/>
        </p:scale>
        <p:origin x="1080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5635C-3646-43CB-A1AD-D11597D815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A6FAFB-2E32-48E4-B88B-216C884AF6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9570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A6FAFB-2E32-48E4-B88B-216C884AF6E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3596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70C8E-AC38-84E5-C473-2A39E621A4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438828-6B22-787F-7C73-A15B6BA0DD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9FDB31-8999-8605-F303-9BAE4B82A2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F1A88D-C406-BA5D-756C-9F9D1B552B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A6FAFB-2E32-48E4-B88B-216C884AF6E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9154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DFDB9-FFC7-8399-ECF6-8D89A0CB6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8D3BA4-1A6D-84B5-251B-7DC7F5A47D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EB2253-EDAC-5418-EE51-3B7862BE58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1D5213-7A1E-A61E-701C-BF5A742489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A6FAFB-2E32-48E4-B88B-216C884AF6E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82201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BFDAE-8E8E-BD4C-07FE-CC4E2F0A5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A8309E-F6F1-0EB3-DF73-E1CD0514D2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1B4392-A079-4EC1-7691-D4124F7F2D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0EC7E0-CEF2-1009-5844-2EA783478C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A6FAFB-2E32-48E4-B88B-216C884AF6E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7184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0FA15-0B45-AF4D-B3B7-19AB45BF64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5F2837-07BE-4C4D-8EB6-D995DD3E66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F3D8B9-7E22-DA44-92EA-415C469CD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9946-24AC-174A-B174-595B6FA536F8}" type="datetimeFigureOut">
              <a:rPr lang="en-DE" smtClean="0"/>
              <a:t>12/8/25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18DA6-7E88-F949-B904-3D3BEC8DB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7B7ADD-C1D7-7D47-8A43-520958D1E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60C7-154F-5F40-84FB-DFCB58F39C63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3575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CB270-9D70-7143-978F-06CF1912E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686CAB-1B96-1F49-B0E3-FAD8923F64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191AD5-1A89-B145-A143-1924C83E8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9946-24AC-174A-B174-595B6FA536F8}" type="datetimeFigureOut">
              <a:rPr lang="en-DE" smtClean="0"/>
              <a:t>12/8/25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0D707-3880-D940-ABE7-72D30B43F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2F78B-07DC-1449-B546-113B8230C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60C7-154F-5F40-84FB-DFCB58F39C63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97761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4ED49-E65C-CC41-916B-D4E7C8B558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E6560D-1615-FC48-AE6B-4CEE38254F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F587E8-7333-0E41-B61D-B297A95E3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9946-24AC-174A-B174-595B6FA536F8}" type="datetimeFigureOut">
              <a:rPr lang="en-DE" smtClean="0"/>
              <a:t>12/8/25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338217-0C1A-594D-A6F2-2649B4999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A8B548-AA22-E24D-855A-F9082509C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60C7-154F-5F40-84FB-DFCB58F39C63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43028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5D1D8-8096-3440-91F5-E14513FDA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124A5F-ADA2-3443-8118-799D9B10B8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D01F5B-45E1-9D48-8BFB-21A1CA380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9946-24AC-174A-B174-595B6FA536F8}" type="datetimeFigureOut">
              <a:rPr lang="en-DE" smtClean="0"/>
              <a:t>12/8/25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B02813-A243-D142-B9A4-A48B64662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81A74-8B6A-F349-9166-F69F42FE4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60C7-154F-5F40-84FB-DFCB58F39C63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884717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AC7E5-96DE-6643-A001-6679155DF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27D72-521F-134F-9CC7-989121027F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CE516A-A996-AB45-80F9-C68E97AFC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9946-24AC-174A-B174-595B6FA536F8}" type="datetimeFigureOut">
              <a:rPr lang="en-DE" smtClean="0"/>
              <a:t>12/8/25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6DBD98-D507-1845-9D62-CC73F3C57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C6A16-3B3D-E84F-83B0-171F80BDC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60C7-154F-5F40-84FB-DFCB58F39C63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658067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23797-47D7-8846-95BE-EBE018B61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CEBEF-D64B-2645-834C-991E593D18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E8EAC0-957D-A340-9B87-48F098EE41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E50E98-F5B3-BE4B-A600-F59203E5B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9946-24AC-174A-B174-595B6FA536F8}" type="datetimeFigureOut">
              <a:rPr lang="en-DE" smtClean="0"/>
              <a:t>12/8/25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18D039-6244-CA4E-BC80-42BA29A81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A8467B-3A08-CD45-BA55-CCF40293A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60C7-154F-5F40-84FB-DFCB58F39C63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801627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37127-DFEE-2D47-BE04-89BDF39BB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7E2D04-522C-6B41-930E-96B3688CF5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316E1A-0FFC-7441-8666-DFF717C2B7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ECBFE6-542E-044C-9D1D-5797C9E82C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B15FE1-8FD2-A74B-810D-1C82187128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56280B-1F0A-2948-B8C2-374DDF775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9946-24AC-174A-B174-595B6FA536F8}" type="datetimeFigureOut">
              <a:rPr lang="en-DE" smtClean="0"/>
              <a:t>12/8/25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0DF54E-1020-3646-97A1-644A9A1BF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D272A0-21D6-5B4E-B3AF-FD35271E1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60C7-154F-5F40-84FB-DFCB58F39C63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8399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92790-2660-0144-8B0C-1010F7339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FEB914-2909-604B-ABE2-E27A13B1B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9946-24AC-174A-B174-595B6FA536F8}" type="datetimeFigureOut">
              <a:rPr lang="en-DE" smtClean="0"/>
              <a:t>12/8/25</a:t>
            </a:fld>
            <a:endParaRPr lang="en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292A48-4FF9-F644-837F-5DCEB8207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7142F3-B5C0-324F-AC7C-0ABF13C3C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60C7-154F-5F40-84FB-DFCB58F39C63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18067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82AC00-31DA-1A48-98C9-E133A50CA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9946-24AC-174A-B174-595B6FA536F8}" type="datetimeFigureOut">
              <a:rPr lang="en-DE" smtClean="0"/>
              <a:t>12/8/25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40F0D6-4C99-D34C-A2EB-7F5AE579D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01451C-EDB1-1A4D-85BB-18D27798B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60C7-154F-5F40-84FB-DFCB58F39C63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652454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69871-1E56-2443-AD87-57FD8343C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4DD53A-DAD3-E944-AABB-8675FC02F8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8C24A7-09AC-6846-84C2-B89DB21843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B437B7-DAF5-6A4E-B726-45C2FDD69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9946-24AC-174A-B174-595B6FA536F8}" type="datetimeFigureOut">
              <a:rPr lang="en-DE" smtClean="0"/>
              <a:t>12/8/25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104585-88D2-6E4A-9A02-51210D7E6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4943E1-2E45-F841-9040-7E91774D5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60C7-154F-5F40-84FB-DFCB58F39C63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137552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AD46E-F52E-754F-A229-9843C00B1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D72312-A951-2347-8BC6-81F605CF18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9A23F9-F2B3-5B4B-9C8D-B7FCBF37C0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6734A0-D385-A54E-BE25-E0CD479B8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C9946-24AC-174A-B174-595B6FA536F8}" type="datetimeFigureOut">
              <a:rPr lang="en-DE" smtClean="0"/>
              <a:t>12/8/25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46120A-4CD0-8B4E-973C-11DB774EE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B6164C-DDD5-1C4D-B07C-F40592A07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C60C7-154F-5F40-84FB-DFCB58F39C63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78765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3509EF-55D3-8A44-8031-56ED88C24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9396CF-AABA-2C48-B006-B1A73E639D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77F333-8EB9-0D46-865F-C234231AF0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C9946-24AC-174A-B174-595B6FA536F8}" type="datetimeFigureOut">
              <a:rPr lang="en-DE" smtClean="0"/>
              <a:t>12/8/25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E69947-35FE-604E-AFE0-AC1385F013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1DB5EF-6F79-A848-B3DA-3A4822687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C60C7-154F-5F40-84FB-DFCB58F39C63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46882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183C9BF-EDF4-EE50-EA2A-B8DA094A0686}"/>
              </a:ext>
            </a:extLst>
          </p:cNvPr>
          <p:cNvGrpSpPr/>
          <p:nvPr/>
        </p:nvGrpSpPr>
        <p:grpSpPr>
          <a:xfrm>
            <a:off x="84721" y="891971"/>
            <a:ext cx="10159417" cy="5074057"/>
            <a:chOff x="84721" y="891971"/>
            <a:chExt cx="10159417" cy="507405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06AF742-BF88-9949-891F-1064B6FE4572}"/>
                </a:ext>
              </a:extLst>
            </p:cNvPr>
            <p:cNvSpPr/>
            <p:nvPr/>
          </p:nvSpPr>
          <p:spPr>
            <a:xfrm>
              <a:off x="2874785" y="1116000"/>
              <a:ext cx="1814514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38CC549-F056-5C41-AE9F-6A2981102514}"/>
                </a:ext>
              </a:extLst>
            </p:cNvPr>
            <p:cNvSpPr/>
            <p:nvPr/>
          </p:nvSpPr>
          <p:spPr>
            <a:xfrm>
              <a:off x="84721" y="891971"/>
              <a:ext cx="10159417" cy="507405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443CDE1-D92D-2C47-8704-DB098B65F15C}"/>
                </a:ext>
              </a:extLst>
            </p:cNvPr>
            <p:cNvSpPr/>
            <p:nvPr/>
          </p:nvSpPr>
          <p:spPr>
            <a:xfrm>
              <a:off x="2843999" y="1080000"/>
              <a:ext cx="7236000" cy="1044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a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800EF78-B07F-124B-B533-B546049FB20D}"/>
                </a:ext>
              </a:extLst>
            </p:cNvPr>
            <p:cNvSpPr/>
            <p:nvPr/>
          </p:nvSpPr>
          <p:spPr>
            <a:xfrm>
              <a:off x="2844000" y="2268000"/>
              <a:ext cx="7236000" cy="1044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244CE0B-17BB-CD49-AAAB-CACBAEA9F69A}"/>
                </a:ext>
              </a:extLst>
            </p:cNvPr>
            <p:cNvSpPr txBox="1"/>
            <p:nvPr/>
          </p:nvSpPr>
          <p:spPr>
            <a:xfrm>
              <a:off x="85493" y="1080000"/>
              <a:ext cx="199471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Track 1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atlas track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(atlas bitstream)</a:t>
              </a:r>
            </a:p>
            <a:p>
              <a:pPr algn="ctr"/>
              <a:r>
                <a:rPr lang="en-DE" sz="1050" b="1" dirty="0">
                  <a:latin typeface="Cambria" panose="02040503050406030204" pitchFamily="18" charset="0"/>
                </a:rPr>
                <a:t>Entry Point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9745356-D8FD-D442-9F66-D4DA529015AD}"/>
                </a:ext>
              </a:extLst>
            </p:cNvPr>
            <p:cNvSpPr txBox="1"/>
            <p:nvPr/>
          </p:nvSpPr>
          <p:spPr>
            <a:xfrm>
              <a:off x="85493" y="2268000"/>
              <a:ext cx="2004242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Track 2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video component track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(geometry bitstream)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178FA27-C28E-C341-9B29-8047B2217FA7}"/>
                </a:ext>
              </a:extLst>
            </p:cNvPr>
            <p:cNvSpPr txBox="1"/>
            <p:nvPr/>
          </p:nvSpPr>
          <p:spPr>
            <a:xfrm>
              <a:off x="85493" y="3456000"/>
              <a:ext cx="2004242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Track 3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video component track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(attribute bitstream)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894AD02-DF18-2A44-B601-012251903DC1}"/>
                </a:ext>
              </a:extLst>
            </p:cNvPr>
            <p:cNvSpPr txBox="1"/>
            <p:nvPr/>
          </p:nvSpPr>
          <p:spPr>
            <a:xfrm>
              <a:off x="85493" y="4644000"/>
              <a:ext cx="1994717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Track 4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video component track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(occupancy bitstream)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0D8A956-952F-7D46-9FF7-875450EF614B}"/>
                </a:ext>
              </a:extLst>
            </p:cNvPr>
            <p:cNvSpPr/>
            <p:nvPr/>
          </p:nvSpPr>
          <p:spPr>
            <a:xfrm>
              <a:off x="3002486" y="1336878"/>
              <a:ext cx="1559112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v3vo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CB79F2A-32E1-4E41-9FB3-5760BD5980A2}"/>
                </a:ext>
              </a:extLst>
            </p:cNvPr>
            <p:cNvSpPr/>
            <p:nvPr/>
          </p:nvSpPr>
          <p:spPr>
            <a:xfrm>
              <a:off x="3002486" y="1575457"/>
              <a:ext cx="1559112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v3va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3469F0B-C128-AF48-B607-D610DDE06AB7}"/>
                </a:ext>
              </a:extLst>
            </p:cNvPr>
            <p:cNvSpPr/>
            <p:nvPr/>
          </p:nvSpPr>
          <p:spPr>
            <a:xfrm>
              <a:off x="3002486" y="1826278"/>
              <a:ext cx="1559112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v3vg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6366751-2F8B-0040-90AB-26E94AF9D589}"/>
                </a:ext>
              </a:extLst>
            </p:cNvPr>
            <p:cNvSpPr txBox="1"/>
            <p:nvPr/>
          </p:nvSpPr>
          <p:spPr>
            <a:xfrm>
              <a:off x="2874786" y="1095525"/>
              <a:ext cx="18145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Track References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cxnSp>
          <p:nvCxnSpPr>
            <p:cNvPr id="22" name="Elbow Connector 21">
              <a:extLst>
                <a:ext uri="{FF2B5EF4-FFF2-40B4-BE49-F238E27FC236}">
                  <a16:creationId xmlns:a16="http://schemas.microsoft.com/office/drawing/2014/main" id="{819F2D86-2C68-FE49-989F-47F2D3CB17F3}"/>
                </a:ext>
              </a:extLst>
            </p:cNvPr>
            <p:cNvCxnSpPr>
              <a:cxnSpLocks/>
              <a:stCxn id="14" idx="1"/>
            </p:cNvCxnSpPr>
            <p:nvPr/>
          </p:nvCxnSpPr>
          <p:spPr>
            <a:xfrm rot="10800000" flipV="1">
              <a:off x="2844000" y="1444878"/>
              <a:ext cx="158486" cy="3721122"/>
            </a:xfrm>
            <a:prstGeom prst="bentConnector3">
              <a:avLst>
                <a:gd name="adj1" fmla="val 559765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24">
              <a:extLst>
                <a:ext uri="{FF2B5EF4-FFF2-40B4-BE49-F238E27FC236}">
                  <a16:creationId xmlns:a16="http://schemas.microsoft.com/office/drawing/2014/main" id="{94825EEC-4DA0-0643-ACBE-47204B106A4A}"/>
                </a:ext>
              </a:extLst>
            </p:cNvPr>
            <p:cNvCxnSpPr>
              <a:cxnSpLocks/>
              <a:stCxn id="18" idx="1"/>
            </p:cNvCxnSpPr>
            <p:nvPr/>
          </p:nvCxnSpPr>
          <p:spPr>
            <a:xfrm rot="10800000" flipV="1">
              <a:off x="2844000" y="1683456"/>
              <a:ext cx="158486" cy="2294543"/>
            </a:xfrm>
            <a:prstGeom prst="bentConnector3">
              <a:avLst>
                <a:gd name="adj1" fmla="val 379464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Elbow Connector 29">
              <a:extLst>
                <a:ext uri="{FF2B5EF4-FFF2-40B4-BE49-F238E27FC236}">
                  <a16:creationId xmlns:a16="http://schemas.microsoft.com/office/drawing/2014/main" id="{F84D63FA-CEBA-3642-8AFF-B7EB9A233D6E}"/>
                </a:ext>
              </a:extLst>
            </p:cNvPr>
            <p:cNvCxnSpPr>
              <a:cxnSpLocks/>
              <a:stCxn id="19" idx="1"/>
              <a:endCxn id="6" idx="1"/>
            </p:cNvCxnSpPr>
            <p:nvPr/>
          </p:nvCxnSpPr>
          <p:spPr>
            <a:xfrm rot="10800000" flipV="1">
              <a:off x="2844000" y="1934278"/>
              <a:ext cx="158486" cy="855722"/>
            </a:xfrm>
            <a:prstGeom prst="bentConnector3">
              <a:avLst>
                <a:gd name="adj1" fmla="val 244240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DBBFF93-2E95-2F44-BB99-AEA0276F16C0}"/>
                </a:ext>
              </a:extLst>
            </p:cNvPr>
            <p:cNvSpPr/>
            <p:nvPr/>
          </p:nvSpPr>
          <p:spPr>
            <a:xfrm>
              <a:off x="4720084" y="1116000"/>
              <a:ext cx="2794506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CFC46ED-1A5C-3E45-9E2F-AEF52F7D5FA5}"/>
                </a:ext>
              </a:extLst>
            </p:cNvPr>
            <p:cNvSpPr txBox="1"/>
            <p:nvPr/>
          </p:nvSpPr>
          <p:spPr>
            <a:xfrm>
              <a:off x="4717874" y="1095525"/>
              <a:ext cx="2784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 Entry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3CF89C4-A91E-3E47-AF4A-1A517DCC09D6}"/>
                </a:ext>
              </a:extLst>
            </p:cNvPr>
            <p:cNvSpPr/>
            <p:nvPr/>
          </p:nvSpPr>
          <p:spPr>
            <a:xfrm>
              <a:off x="7544257" y="11160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2F8F1AF-F760-2D44-9021-F27FEC302EFC}"/>
                </a:ext>
              </a:extLst>
            </p:cNvPr>
            <p:cNvSpPr txBox="1"/>
            <p:nvPr/>
          </p:nvSpPr>
          <p:spPr>
            <a:xfrm>
              <a:off x="7542046" y="1094400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672A528-1705-9B40-9A85-6A69011174BA}"/>
                </a:ext>
              </a:extLst>
            </p:cNvPr>
            <p:cNvSpPr/>
            <p:nvPr/>
          </p:nvSpPr>
          <p:spPr>
            <a:xfrm>
              <a:off x="8301417" y="1113034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72D710B-8F18-CD4A-BF4E-A1D23BD5BF17}"/>
                </a:ext>
              </a:extLst>
            </p:cNvPr>
            <p:cNvSpPr txBox="1"/>
            <p:nvPr/>
          </p:nvSpPr>
          <p:spPr>
            <a:xfrm>
              <a:off x="8299206" y="1091434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9F588CA-3A73-FF45-ACF8-DC722AB071B9}"/>
                </a:ext>
              </a:extLst>
            </p:cNvPr>
            <p:cNvSpPr/>
            <p:nvPr/>
          </p:nvSpPr>
          <p:spPr>
            <a:xfrm>
              <a:off x="9314990" y="1112199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327C210-2209-0642-84D2-A27AFF8B345F}"/>
                </a:ext>
              </a:extLst>
            </p:cNvPr>
            <p:cNvSpPr txBox="1"/>
            <p:nvPr/>
          </p:nvSpPr>
          <p:spPr>
            <a:xfrm>
              <a:off x="9291123" y="1090599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716D3E3-5600-4E41-BE31-CEEF5FA96DB5}"/>
                </a:ext>
              </a:extLst>
            </p:cNvPr>
            <p:cNvSpPr txBox="1"/>
            <p:nvPr/>
          </p:nvSpPr>
          <p:spPr>
            <a:xfrm>
              <a:off x="9031518" y="1417334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57BC23F-3C28-8341-BC7F-79475B9AF88A}"/>
                </a:ext>
              </a:extLst>
            </p:cNvPr>
            <p:cNvSpPr/>
            <p:nvPr/>
          </p:nvSpPr>
          <p:spPr>
            <a:xfrm>
              <a:off x="6337624" y="1330656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(V3C_AD)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24537E2-C359-0046-B525-6153D85D8D3D}"/>
                </a:ext>
              </a:extLst>
            </p:cNvPr>
            <p:cNvSpPr/>
            <p:nvPr/>
          </p:nvSpPr>
          <p:spPr>
            <a:xfrm>
              <a:off x="4749773" y="1330656"/>
              <a:ext cx="1560549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Configuration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7A9C644-1015-5848-B432-BC661E28B821}"/>
                </a:ext>
              </a:extLst>
            </p:cNvPr>
            <p:cNvSpPr txBox="1"/>
            <p:nvPr/>
          </p:nvSpPr>
          <p:spPr>
            <a:xfrm>
              <a:off x="7254984" y="1417334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24D3148-C956-9446-A712-A06DD2D1C3A7}"/>
                </a:ext>
              </a:extLst>
            </p:cNvPr>
            <p:cNvSpPr/>
            <p:nvPr/>
          </p:nvSpPr>
          <p:spPr>
            <a:xfrm>
              <a:off x="2882588" y="2299275"/>
              <a:ext cx="301815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2F76333-0252-BC4E-A8C2-DC32849DDB62}"/>
                </a:ext>
              </a:extLst>
            </p:cNvPr>
            <p:cNvSpPr txBox="1"/>
            <p:nvPr/>
          </p:nvSpPr>
          <p:spPr>
            <a:xfrm>
              <a:off x="2880378" y="2278800"/>
              <a:ext cx="2784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Restricted Video Sample Entry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F36DCB-CF8A-734A-893A-7137622BD1ED}"/>
                </a:ext>
              </a:extLst>
            </p:cNvPr>
            <p:cNvSpPr/>
            <p:nvPr/>
          </p:nvSpPr>
          <p:spPr>
            <a:xfrm>
              <a:off x="4714444" y="2513931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(V3C_GVD)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6A7C433-3B99-7244-961E-49988B324D69}"/>
                </a:ext>
              </a:extLst>
            </p:cNvPr>
            <p:cNvSpPr/>
            <p:nvPr/>
          </p:nvSpPr>
          <p:spPr>
            <a:xfrm>
              <a:off x="2912277" y="2513931"/>
              <a:ext cx="1767053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Video Configuration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4B9BA0A-CD63-8046-8CF3-303EF40061E1}"/>
                </a:ext>
              </a:extLst>
            </p:cNvPr>
            <p:cNvSpPr txBox="1"/>
            <p:nvPr/>
          </p:nvSpPr>
          <p:spPr>
            <a:xfrm>
              <a:off x="5617518" y="2600609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A7812DE-2B49-2545-BD79-6748BF2DA22B}"/>
                </a:ext>
              </a:extLst>
            </p:cNvPr>
            <p:cNvSpPr/>
            <p:nvPr/>
          </p:nvSpPr>
          <p:spPr>
            <a:xfrm>
              <a:off x="5941537" y="2300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A16325EC-5248-674A-B2B0-6E9D7BD043F8}"/>
                </a:ext>
              </a:extLst>
            </p:cNvPr>
            <p:cNvSpPr txBox="1"/>
            <p:nvPr/>
          </p:nvSpPr>
          <p:spPr>
            <a:xfrm>
              <a:off x="5939326" y="2278800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71827BF8-6877-334B-AA31-B0C8F7BE190B}"/>
                </a:ext>
              </a:extLst>
            </p:cNvPr>
            <p:cNvSpPr/>
            <p:nvPr/>
          </p:nvSpPr>
          <p:spPr>
            <a:xfrm>
              <a:off x="6698697" y="2300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3C35BA44-6757-E744-A481-584C25452F3E}"/>
                </a:ext>
              </a:extLst>
            </p:cNvPr>
            <p:cNvSpPr txBox="1"/>
            <p:nvPr/>
          </p:nvSpPr>
          <p:spPr>
            <a:xfrm>
              <a:off x="6696486" y="2275834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F04495E-19F0-1046-BEE8-2295FBA52C72}"/>
                </a:ext>
              </a:extLst>
            </p:cNvPr>
            <p:cNvSpPr/>
            <p:nvPr/>
          </p:nvSpPr>
          <p:spPr>
            <a:xfrm>
              <a:off x="9314990" y="2300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BA18D25-4DEC-3446-95AD-51B60C0A04C5}"/>
                </a:ext>
              </a:extLst>
            </p:cNvPr>
            <p:cNvSpPr txBox="1"/>
            <p:nvPr/>
          </p:nvSpPr>
          <p:spPr>
            <a:xfrm>
              <a:off x="9312779" y="2275834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0359B79-72B9-4544-A1D2-CAA84FC6D5AB}"/>
                </a:ext>
              </a:extLst>
            </p:cNvPr>
            <p:cNvSpPr txBox="1"/>
            <p:nvPr/>
          </p:nvSpPr>
          <p:spPr>
            <a:xfrm>
              <a:off x="8981628" y="2598768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7E72E8A-CE92-E043-A331-AAE6278B8B77}"/>
                </a:ext>
              </a:extLst>
            </p:cNvPr>
            <p:cNvSpPr/>
            <p:nvPr/>
          </p:nvSpPr>
          <p:spPr>
            <a:xfrm>
              <a:off x="7450248" y="2300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E3570EC-A8A7-0843-A1D7-C0FFAFAAB55C}"/>
                </a:ext>
              </a:extLst>
            </p:cNvPr>
            <p:cNvSpPr txBox="1"/>
            <p:nvPr/>
          </p:nvSpPr>
          <p:spPr>
            <a:xfrm>
              <a:off x="7448037" y="2276123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5070DE1A-52F8-A541-88AC-E5982ED83CDA}"/>
                </a:ext>
              </a:extLst>
            </p:cNvPr>
            <p:cNvSpPr/>
            <p:nvPr/>
          </p:nvSpPr>
          <p:spPr>
            <a:xfrm>
              <a:off x="8207408" y="2300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59B4AF9B-7137-F946-86C2-0B65962BAC14}"/>
                </a:ext>
              </a:extLst>
            </p:cNvPr>
            <p:cNvSpPr txBox="1"/>
            <p:nvPr/>
          </p:nvSpPr>
          <p:spPr>
            <a:xfrm>
              <a:off x="8205197" y="2273157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635BE149-C25D-E342-9ABE-67C77EF3AC6C}"/>
                </a:ext>
              </a:extLst>
            </p:cNvPr>
            <p:cNvGrpSpPr/>
            <p:nvPr/>
          </p:nvGrpSpPr>
          <p:grpSpPr>
            <a:xfrm>
              <a:off x="2844000" y="3456000"/>
              <a:ext cx="7236000" cy="1044000"/>
              <a:chOff x="2996400" y="2420400"/>
              <a:chExt cx="7236000" cy="1044000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A3693E9E-69A1-CD41-AA4D-7C845F3B4995}"/>
                  </a:ext>
                </a:extLst>
              </p:cNvPr>
              <p:cNvSpPr/>
              <p:nvPr/>
            </p:nvSpPr>
            <p:spPr>
              <a:xfrm>
                <a:off x="2996400" y="2420400"/>
                <a:ext cx="7236000" cy="1044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120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75B852CE-13D1-3C4F-93E1-87BDFD30CD35}"/>
                  </a:ext>
                </a:extLst>
              </p:cNvPr>
              <p:cNvSpPr/>
              <p:nvPr/>
            </p:nvSpPr>
            <p:spPr>
              <a:xfrm>
                <a:off x="3034988" y="2451675"/>
                <a:ext cx="3018150" cy="97200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120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3FB46159-1AD2-794E-9717-276A860DCDAB}"/>
                  </a:ext>
                </a:extLst>
              </p:cNvPr>
              <p:cNvSpPr txBox="1"/>
              <p:nvPr/>
            </p:nvSpPr>
            <p:spPr>
              <a:xfrm>
                <a:off x="3032778" y="2431200"/>
                <a:ext cx="278482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sz="1000" dirty="0">
                    <a:latin typeface="Cambria" panose="02040503050406030204" pitchFamily="18" charset="0"/>
                  </a:rPr>
                  <a:t>Restricted Video Sample Entry</a:t>
                </a:r>
                <a:endParaRPr lang="en-DE" sz="10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360D051C-C541-6F45-9C17-3FD17738BF38}"/>
                  </a:ext>
                </a:extLst>
              </p:cNvPr>
              <p:cNvSpPr/>
              <p:nvPr/>
            </p:nvSpPr>
            <p:spPr>
              <a:xfrm>
                <a:off x="4866844" y="2666331"/>
                <a:ext cx="915648" cy="7056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DE" sz="1000" b="1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V3C Unit Header</a:t>
                </a:r>
                <a:endPara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en-GB" sz="1000" b="1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(V3C_AVD)</a:t>
                </a:r>
                <a:endPara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endParaRP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00E54268-0106-EB47-BC5F-CC57B72EB357}"/>
                  </a:ext>
                </a:extLst>
              </p:cNvPr>
              <p:cNvSpPr/>
              <p:nvPr/>
            </p:nvSpPr>
            <p:spPr>
              <a:xfrm>
                <a:off x="3064677" y="2666331"/>
                <a:ext cx="1767053" cy="7056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DE" sz="1000" b="1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Video Configuration</a:t>
                </a:r>
              </a:p>
              <a:p>
                <a:pPr marL="171450" indent="-171450" algn="ctr">
                  <a:buFont typeface="Arial" panose="020B0604020202020204" pitchFamily="34" charset="0"/>
                  <a:buChar char="•"/>
                </a:pPr>
                <a:r>
                  <a:rPr lang="en-GB" sz="1000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p</a:t>
                </a:r>
                <a:r>
                  <a:rPr lang="en-DE" sz="1000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arameter sets, SEI, etc. </a:t>
                </a: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49E1E0C7-D5D6-5F43-BB81-9278FD383B47}"/>
                  </a:ext>
                </a:extLst>
              </p:cNvPr>
              <p:cNvSpPr txBox="1"/>
              <p:nvPr/>
            </p:nvSpPr>
            <p:spPr>
              <a:xfrm>
                <a:off x="5769918" y="2753009"/>
                <a:ext cx="2596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sz="1200" dirty="0">
                    <a:latin typeface="Cambria" panose="02040503050406030204" pitchFamily="18" charset="0"/>
                  </a:rPr>
                  <a:t>…</a:t>
                </a:r>
                <a:endParaRPr lang="en-DE" sz="12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3EDBD6D3-5398-FE43-8393-C9012F0F5B36}"/>
                  </a:ext>
                </a:extLst>
              </p:cNvPr>
              <p:cNvSpPr/>
              <p:nvPr/>
            </p:nvSpPr>
            <p:spPr>
              <a:xfrm>
                <a:off x="6093937" y="2452800"/>
                <a:ext cx="723470" cy="97200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120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1EC38DC7-F4B1-6B41-B992-4C053F52AB5E}"/>
                  </a:ext>
                </a:extLst>
              </p:cNvPr>
              <p:cNvSpPr txBox="1"/>
              <p:nvPr/>
            </p:nvSpPr>
            <p:spPr>
              <a:xfrm>
                <a:off x="6091726" y="2431200"/>
                <a:ext cx="72347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sz="1000" dirty="0">
                    <a:latin typeface="Cambria" panose="02040503050406030204" pitchFamily="18" charset="0"/>
                  </a:rPr>
                  <a:t>Sample</a:t>
                </a:r>
                <a:endParaRPr lang="en-DE" sz="10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AA3108F9-31E9-C047-8E51-82857A655D99}"/>
                  </a:ext>
                </a:extLst>
              </p:cNvPr>
              <p:cNvSpPr/>
              <p:nvPr/>
            </p:nvSpPr>
            <p:spPr>
              <a:xfrm>
                <a:off x="6851097" y="2452800"/>
                <a:ext cx="723470" cy="97200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120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695F71E1-F951-D947-85ED-3B0ABDA6C348}"/>
                  </a:ext>
                </a:extLst>
              </p:cNvPr>
              <p:cNvSpPr txBox="1"/>
              <p:nvPr/>
            </p:nvSpPr>
            <p:spPr>
              <a:xfrm>
                <a:off x="6848886" y="2428234"/>
                <a:ext cx="72347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sz="1000" dirty="0">
                    <a:latin typeface="Cambria" panose="02040503050406030204" pitchFamily="18" charset="0"/>
                  </a:rPr>
                  <a:t>Sample</a:t>
                </a:r>
                <a:endParaRPr lang="en-DE" sz="10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12A3AC6C-DE7B-3A41-A695-BDC87230B766}"/>
                  </a:ext>
                </a:extLst>
              </p:cNvPr>
              <p:cNvSpPr/>
              <p:nvPr/>
            </p:nvSpPr>
            <p:spPr>
              <a:xfrm>
                <a:off x="9467390" y="2452800"/>
                <a:ext cx="723470" cy="97200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120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0B4C088B-2150-4741-81F0-D0B2D15F9615}"/>
                  </a:ext>
                </a:extLst>
              </p:cNvPr>
              <p:cNvSpPr txBox="1"/>
              <p:nvPr/>
            </p:nvSpPr>
            <p:spPr>
              <a:xfrm>
                <a:off x="9465179" y="2428234"/>
                <a:ext cx="72347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sz="1000" dirty="0">
                    <a:latin typeface="Cambria" panose="02040503050406030204" pitchFamily="18" charset="0"/>
                  </a:rPr>
                  <a:t>Sample</a:t>
                </a:r>
                <a:endParaRPr lang="en-DE" sz="10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EA6F85CA-3300-0F4E-93C2-EF9BEB043AB7}"/>
                  </a:ext>
                </a:extLst>
              </p:cNvPr>
              <p:cNvSpPr txBox="1"/>
              <p:nvPr/>
            </p:nvSpPr>
            <p:spPr>
              <a:xfrm>
                <a:off x="9134028" y="2751168"/>
                <a:ext cx="2596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sz="1200" dirty="0">
                    <a:latin typeface="Cambria" panose="02040503050406030204" pitchFamily="18" charset="0"/>
                  </a:rPr>
                  <a:t>…</a:t>
                </a:r>
                <a:endParaRPr lang="en-DE" sz="12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D2B83495-85DC-7A46-A46F-EF84B556A715}"/>
                  </a:ext>
                </a:extLst>
              </p:cNvPr>
              <p:cNvSpPr/>
              <p:nvPr/>
            </p:nvSpPr>
            <p:spPr>
              <a:xfrm>
                <a:off x="7602648" y="2452800"/>
                <a:ext cx="723470" cy="97200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120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F567D1D0-A02A-9A48-9F3B-B923D63C0B78}"/>
                  </a:ext>
                </a:extLst>
              </p:cNvPr>
              <p:cNvSpPr txBox="1"/>
              <p:nvPr/>
            </p:nvSpPr>
            <p:spPr>
              <a:xfrm>
                <a:off x="7600437" y="2428523"/>
                <a:ext cx="72347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sz="1000" dirty="0">
                    <a:latin typeface="Cambria" panose="02040503050406030204" pitchFamily="18" charset="0"/>
                  </a:rPr>
                  <a:t>Sample</a:t>
                </a:r>
                <a:endParaRPr lang="en-DE" sz="10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C965D77D-0516-7B4E-8EB4-759BE446F6AD}"/>
                  </a:ext>
                </a:extLst>
              </p:cNvPr>
              <p:cNvSpPr/>
              <p:nvPr/>
            </p:nvSpPr>
            <p:spPr>
              <a:xfrm>
                <a:off x="8359808" y="2452800"/>
                <a:ext cx="723470" cy="97200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120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9B348A29-D564-8C43-8A5F-3622F1803481}"/>
                  </a:ext>
                </a:extLst>
              </p:cNvPr>
              <p:cNvSpPr txBox="1"/>
              <p:nvPr/>
            </p:nvSpPr>
            <p:spPr>
              <a:xfrm>
                <a:off x="8357597" y="2425557"/>
                <a:ext cx="72347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sz="1000" dirty="0">
                    <a:latin typeface="Cambria" panose="02040503050406030204" pitchFamily="18" charset="0"/>
                  </a:rPr>
                  <a:t>Sample</a:t>
                </a:r>
                <a:endParaRPr lang="en-DE" sz="1000" b="1" dirty="0">
                  <a:latin typeface="Cambria" panose="02040503050406030204" pitchFamily="18" charset="0"/>
                </a:endParaRP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DC43D541-3CC4-B049-8C72-F68FD90B9FBE}"/>
                </a:ext>
              </a:extLst>
            </p:cNvPr>
            <p:cNvGrpSpPr/>
            <p:nvPr/>
          </p:nvGrpSpPr>
          <p:grpSpPr>
            <a:xfrm>
              <a:off x="2844000" y="4644000"/>
              <a:ext cx="7236000" cy="1044000"/>
              <a:chOff x="2996400" y="2420400"/>
              <a:chExt cx="7236000" cy="1044000"/>
            </a:xfrm>
          </p:grpSpPr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72C365EA-027F-C342-9EBA-98938B46D888}"/>
                  </a:ext>
                </a:extLst>
              </p:cNvPr>
              <p:cNvSpPr/>
              <p:nvPr/>
            </p:nvSpPr>
            <p:spPr>
              <a:xfrm>
                <a:off x="2996400" y="2420400"/>
                <a:ext cx="7236000" cy="1044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120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DE1C2E1F-01B1-A44D-B4CB-70B184B2FBDC}"/>
                  </a:ext>
                </a:extLst>
              </p:cNvPr>
              <p:cNvSpPr/>
              <p:nvPr/>
            </p:nvSpPr>
            <p:spPr>
              <a:xfrm>
                <a:off x="3034988" y="2451675"/>
                <a:ext cx="3018150" cy="97200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120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555B52B7-3693-6F4E-9BD5-022B18504DEB}"/>
                  </a:ext>
                </a:extLst>
              </p:cNvPr>
              <p:cNvSpPr txBox="1"/>
              <p:nvPr/>
            </p:nvSpPr>
            <p:spPr>
              <a:xfrm>
                <a:off x="3032778" y="2431200"/>
                <a:ext cx="278482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sz="1000" dirty="0">
                    <a:latin typeface="Cambria" panose="02040503050406030204" pitchFamily="18" charset="0"/>
                  </a:rPr>
                  <a:t>Restricted Video Sample Entry</a:t>
                </a:r>
                <a:endParaRPr lang="en-DE" sz="10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6D1CA6BA-E683-6646-9CB8-0C3CD106221B}"/>
                  </a:ext>
                </a:extLst>
              </p:cNvPr>
              <p:cNvSpPr/>
              <p:nvPr/>
            </p:nvSpPr>
            <p:spPr>
              <a:xfrm>
                <a:off x="4866844" y="2666331"/>
                <a:ext cx="915648" cy="7056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DE" sz="1000" b="1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V3C Unit Header</a:t>
                </a:r>
                <a:endPara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endParaRPr>
              </a:p>
              <a:p>
                <a:pPr algn="ctr"/>
                <a:r>
                  <a:rPr lang="en-GB" sz="1000" b="1">
                    <a:solidFill>
                      <a:schemeClr val="tx1"/>
                    </a:solidFill>
                    <a:latin typeface="Cambria" panose="02040503050406030204" pitchFamily="18" charset="0"/>
                  </a:rPr>
                  <a:t>(V3C_OVD)</a:t>
                </a:r>
                <a:endPara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endParaRP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34B598B3-852C-7F4C-AA05-7C4B2605A026}"/>
                  </a:ext>
                </a:extLst>
              </p:cNvPr>
              <p:cNvSpPr/>
              <p:nvPr/>
            </p:nvSpPr>
            <p:spPr>
              <a:xfrm>
                <a:off x="3064677" y="2666331"/>
                <a:ext cx="1767053" cy="7056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DE" sz="1000" b="1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Video Configuration</a:t>
                </a:r>
              </a:p>
              <a:p>
                <a:pPr marL="171450" indent="-171450" algn="ctr">
                  <a:buFont typeface="Arial" panose="020B0604020202020204" pitchFamily="34" charset="0"/>
                  <a:buChar char="•"/>
                </a:pPr>
                <a:r>
                  <a:rPr lang="en-GB" sz="1000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p</a:t>
                </a:r>
                <a:r>
                  <a:rPr lang="en-DE" sz="1000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arameter sets, SEI, etc. </a:t>
                </a: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992AEF9D-4E96-9C4A-B2F3-93F4CF0AFA71}"/>
                  </a:ext>
                </a:extLst>
              </p:cNvPr>
              <p:cNvSpPr txBox="1"/>
              <p:nvPr/>
            </p:nvSpPr>
            <p:spPr>
              <a:xfrm>
                <a:off x="5769918" y="2753009"/>
                <a:ext cx="2596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sz="1200" dirty="0">
                    <a:latin typeface="Cambria" panose="02040503050406030204" pitchFamily="18" charset="0"/>
                  </a:rPr>
                  <a:t>…</a:t>
                </a:r>
                <a:endParaRPr lang="en-DE" sz="12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E92429A3-AAE1-CE43-BB7F-B8C8583BD051}"/>
                  </a:ext>
                </a:extLst>
              </p:cNvPr>
              <p:cNvSpPr/>
              <p:nvPr/>
            </p:nvSpPr>
            <p:spPr>
              <a:xfrm>
                <a:off x="6093937" y="2452800"/>
                <a:ext cx="723470" cy="97200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120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44C470E-9EBA-DE42-81BF-F44C756F8192}"/>
                  </a:ext>
                </a:extLst>
              </p:cNvPr>
              <p:cNvSpPr txBox="1"/>
              <p:nvPr/>
            </p:nvSpPr>
            <p:spPr>
              <a:xfrm>
                <a:off x="6091726" y="2431200"/>
                <a:ext cx="72347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sz="1000" dirty="0">
                    <a:latin typeface="Cambria" panose="02040503050406030204" pitchFamily="18" charset="0"/>
                  </a:rPr>
                  <a:t>Sample</a:t>
                </a:r>
                <a:endParaRPr lang="en-DE" sz="10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BE58CB3D-9E1C-2D40-BC06-A6FC0DA431C9}"/>
                  </a:ext>
                </a:extLst>
              </p:cNvPr>
              <p:cNvSpPr/>
              <p:nvPr/>
            </p:nvSpPr>
            <p:spPr>
              <a:xfrm>
                <a:off x="6851097" y="2452800"/>
                <a:ext cx="723470" cy="97200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120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7593A06F-0D9E-0147-ADD2-82C71531B4F9}"/>
                  </a:ext>
                </a:extLst>
              </p:cNvPr>
              <p:cNvSpPr txBox="1"/>
              <p:nvPr/>
            </p:nvSpPr>
            <p:spPr>
              <a:xfrm>
                <a:off x="6848886" y="2428234"/>
                <a:ext cx="72347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sz="1000" dirty="0">
                    <a:latin typeface="Cambria" panose="02040503050406030204" pitchFamily="18" charset="0"/>
                  </a:rPr>
                  <a:t>Sample</a:t>
                </a:r>
                <a:endParaRPr lang="en-DE" sz="10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1DCD5AC3-98F1-F644-ADE7-AB50BAA96F71}"/>
                  </a:ext>
                </a:extLst>
              </p:cNvPr>
              <p:cNvSpPr/>
              <p:nvPr/>
            </p:nvSpPr>
            <p:spPr>
              <a:xfrm>
                <a:off x="9467390" y="2452800"/>
                <a:ext cx="723470" cy="97200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120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A7BD0992-9CE6-3746-A3FB-CFE3D43F0CDC}"/>
                  </a:ext>
                </a:extLst>
              </p:cNvPr>
              <p:cNvSpPr txBox="1"/>
              <p:nvPr/>
            </p:nvSpPr>
            <p:spPr>
              <a:xfrm>
                <a:off x="9465179" y="2428234"/>
                <a:ext cx="72347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sz="1000" dirty="0">
                    <a:latin typeface="Cambria" panose="02040503050406030204" pitchFamily="18" charset="0"/>
                  </a:rPr>
                  <a:t>Sample</a:t>
                </a:r>
                <a:endParaRPr lang="en-DE" sz="10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7DAA8F1C-44B4-E14F-BCE1-F4AB41A45AD9}"/>
                  </a:ext>
                </a:extLst>
              </p:cNvPr>
              <p:cNvSpPr txBox="1"/>
              <p:nvPr/>
            </p:nvSpPr>
            <p:spPr>
              <a:xfrm>
                <a:off x="9134028" y="2751168"/>
                <a:ext cx="2596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sz="1200" dirty="0">
                    <a:latin typeface="Cambria" panose="02040503050406030204" pitchFamily="18" charset="0"/>
                  </a:rPr>
                  <a:t>…</a:t>
                </a:r>
                <a:endParaRPr lang="en-DE" sz="12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2A808776-515A-A941-A7BC-C770D3B80DA0}"/>
                  </a:ext>
                </a:extLst>
              </p:cNvPr>
              <p:cNvSpPr/>
              <p:nvPr/>
            </p:nvSpPr>
            <p:spPr>
              <a:xfrm>
                <a:off x="7602648" y="2452800"/>
                <a:ext cx="723470" cy="97200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120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A1F6675D-3B54-EE41-8464-06C02604FED5}"/>
                  </a:ext>
                </a:extLst>
              </p:cNvPr>
              <p:cNvSpPr txBox="1"/>
              <p:nvPr/>
            </p:nvSpPr>
            <p:spPr>
              <a:xfrm>
                <a:off x="7600437" y="2428523"/>
                <a:ext cx="72347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sz="1000" dirty="0">
                    <a:latin typeface="Cambria" panose="02040503050406030204" pitchFamily="18" charset="0"/>
                  </a:rPr>
                  <a:t>Sample</a:t>
                </a:r>
                <a:endParaRPr lang="en-DE" sz="10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EBA13B2A-DB46-EC4A-9A11-F3DFD5C30ABF}"/>
                  </a:ext>
                </a:extLst>
              </p:cNvPr>
              <p:cNvSpPr/>
              <p:nvPr/>
            </p:nvSpPr>
            <p:spPr>
              <a:xfrm>
                <a:off x="8359808" y="2452800"/>
                <a:ext cx="723470" cy="97200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sz="1200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BD84CC03-613C-E740-8B67-620CF296757A}"/>
                  </a:ext>
                </a:extLst>
              </p:cNvPr>
              <p:cNvSpPr txBox="1"/>
              <p:nvPr/>
            </p:nvSpPr>
            <p:spPr>
              <a:xfrm>
                <a:off x="8357597" y="2425557"/>
                <a:ext cx="72347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sz="1000" dirty="0">
                    <a:latin typeface="Cambria" panose="02040503050406030204" pitchFamily="18" charset="0"/>
                  </a:rPr>
                  <a:t>Sample</a:t>
                </a:r>
                <a:endParaRPr lang="en-DE" sz="1000" b="1" dirty="0">
                  <a:latin typeface="Cambria" panose="02040503050406030204" pitchFamily="18" charset="0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752B018-4053-DEFD-E3BE-2280ADD87BE7}"/>
              </a:ext>
            </a:extLst>
          </p:cNvPr>
          <p:cNvSpPr txBox="1"/>
          <p:nvPr/>
        </p:nvSpPr>
        <p:spPr>
          <a:xfrm>
            <a:off x="388620" y="106680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V-PCC</a:t>
            </a:r>
          </a:p>
        </p:txBody>
      </p:sp>
    </p:spTree>
    <p:extLst>
      <p:ext uri="{BB962C8B-B14F-4D97-AF65-F5344CB8AC3E}">
        <p14:creationId xmlns:p14="http://schemas.microsoft.com/office/powerpoint/2010/main" val="2657067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04A13DD-E7A6-D985-B858-089AB4AFEE1B}"/>
              </a:ext>
            </a:extLst>
          </p:cNvPr>
          <p:cNvGrpSpPr/>
          <p:nvPr/>
        </p:nvGrpSpPr>
        <p:grpSpPr>
          <a:xfrm>
            <a:off x="84721" y="891972"/>
            <a:ext cx="9638399" cy="3853893"/>
            <a:chOff x="84721" y="891972"/>
            <a:chExt cx="9638399" cy="385389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06AF742-BF88-9949-891F-1064B6FE4572}"/>
                </a:ext>
              </a:extLst>
            </p:cNvPr>
            <p:cNvSpPr/>
            <p:nvPr/>
          </p:nvSpPr>
          <p:spPr>
            <a:xfrm>
              <a:off x="1914665" y="1116000"/>
              <a:ext cx="1239508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38CC549-F056-5C41-AE9F-6A2981102514}"/>
                </a:ext>
              </a:extLst>
            </p:cNvPr>
            <p:cNvSpPr/>
            <p:nvPr/>
          </p:nvSpPr>
          <p:spPr>
            <a:xfrm>
              <a:off x="84721" y="891972"/>
              <a:ext cx="9638399" cy="385389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443CDE1-D92D-2C47-8704-DB098B65F15C}"/>
                </a:ext>
              </a:extLst>
            </p:cNvPr>
            <p:cNvSpPr/>
            <p:nvPr/>
          </p:nvSpPr>
          <p:spPr>
            <a:xfrm>
              <a:off x="1869316" y="1080000"/>
              <a:ext cx="7693785" cy="10545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a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800EF78-B07F-124B-B533-B546049FB20D}"/>
                </a:ext>
              </a:extLst>
            </p:cNvPr>
            <p:cNvSpPr/>
            <p:nvPr/>
          </p:nvSpPr>
          <p:spPr>
            <a:xfrm>
              <a:off x="1883880" y="2268000"/>
              <a:ext cx="7679222" cy="1044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244CE0B-17BB-CD49-AAAB-CACBAEA9F69A}"/>
                </a:ext>
              </a:extLst>
            </p:cNvPr>
            <p:cNvSpPr txBox="1"/>
            <p:nvPr/>
          </p:nvSpPr>
          <p:spPr>
            <a:xfrm>
              <a:off x="85493" y="1080000"/>
              <a:ext cx="145374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Track 1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atlas track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(atlas bitstream)</a:t>
              </a:r>
            </a:p>
            <a:p>
              <a:pPr algn="ctr"/>
              <a:r>
                <a:rPr lang="en-DE" sz="1050" b="1" dirty="0">
                  <a:latin typeface="Cambria" panose="02040503050406030204" pitchFamily="18" charset="0"/>
                </a:rPr>
                <a:t>Entry Point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9745356-D8FD-D442-9F66-D4DA529015AD}"/>
                </a:ext>
              </a:extLst>
            </p:cNvPr>
            <p:cNvSpPr txBox="1"/>
            <p:nvPr/>
          </p:nvSpPr>
          <p:spPr>
            <a:xfrm>
              <a:off x="85493" y="2268000"/>
              <a:ext cx="146068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Track 2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video component track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(geometry bitstream)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178FA27-C28E-C341-9B29-8047B2217FA7}"/>
                </a:ext>
              </a:extLst>
            </p:cNvPr>
            <p:cNvSpPr txBox="1"/>
            <p:nvPr/>
          </p:nvSpPr>
          <p:spPr>
            <a:xfrm>
              <a:off x="85493" y="3456000"/>
              <a:ext cx="146068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Track 3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video component track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(attribute bitstream)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CB79F2A-32E1-4E41-9FB3-5760BD5980A2}"/>
                </a:ext>
              </a:extLst>
            </p:cNvPr>
            <p:cNvSpPr/>
            <p:nvPr/>
          </p:nvSpPr>
          <p:spPr>
            <a:xfrm>
              <a:off x="2042366" y="1575457"/>
              <a:ext cx="990394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v3va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3469F0B-C128-AF48-B607-D610DDE06AB7}"/>
                </a:ext>
              </a:extLst>
            </p:cNvPr>
            <p:cNvSpPr/>
            <p:nvPr/>
          </p:nvSpPr>
          <p:spPr>
            <a:xfrm>
              <a:off x="2042366" y="1826278"/>
              <a:ext cx="990394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v3vg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6366751-2F8B-0040-90AB-26E94AF9D589}"/>
                </a:ext>
              </a:extLst>
            </p:cNvPr>
            <p:cNvSpPr txBox="1"/>
            <p:nvPr/>
          </p:nvSpPr>
          <p:spPr>
            <a:xfrm>
              <a:off x="1914666" y="1095525"/>
              <a:ext cx="12395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Track References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cxnSp>
          <p:nvCxnSpPr>
            <p:cNvPr id="25" name="Elbow Connector 24">
              <a:extLst>
                <a:ext uri="{FF2B5EF4-FFF2-40B4-BE49-F238E27FC236}">
                  <a16:creationId xmlns:a16="http://schemas.microsoft.com/office/drawing/2014/main" id="{94825EEC-4DA0-0643-ACBE-47204B106A4A}"/>
                </a:ext>
              </a:extLst>
            </p:cNvPr>
            <p:cNvCxnSpPr>
              <a:cxnSpLocks/>
              <a:stCxn id="18" idx="1"/>
              <a:endCxn id="87" idx="1"/>
            </p:cNvCxnSpPr>
            <p:nvPr/>
          </p:nvCxnSpPr>
          <p:spPr>
            <a:xfrm rot="10800000" flipV="1">
              <a:off x="1922468" y="1683457"/>
              <a:ext cx="119898" cy="2289818"/>
            </a:xfrm>
            <a:prstGeom prst="bentConnector3">
              <a:avLst>
                <a:gd name="adj1" fmla="val 284307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Elbow Connector 29">
              <a:extLst>
                <a:ext uri="{FF2B5EF4-FFF2-40B4-BE49-F238E27FC236}">
                  <a16:creationId xmlns:a16="http://schemas.microsoft.com/office/drawing/2014/main" id="{F84D63FA-CEBA-3642-8AFF-B7EB9A233D6E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1890989" y="1909846"/>
              <a:ext cx="158486" cy="855722"/>
            </a:xfrm>
            <a:prstGeom prst="bentConnector3">
              <a:avLst>
                <a:gd name="adj1" fmla="val 172120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DBBFF93-2E95-2F44-BB99-AEA0276F16C0}"/>
                </a:ext>
              </a:extLst>
            </p:cNvPr>
            <p:cNvSpPr/>
            <p:nvPr/>
          </p:nvSpPr>
          <p:spPr>
            <a:xfrm>
              <a:off x="3203704" y="1116000"/>
              <a:ext cx="3765044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CFC46ED-1A5C-3E45-9E2F-AEF52F7D5FA5}"/>
                </a:ext>
              </a:extLst>
            </p:cNvPr>
            <p:cNvSpPr txBox="1"/>
            <p:nvPr/>
          </p:nvSpPr>
          <p:spPr>
            <a:xfrm>
              <a:off x="3201493" y="1095525"/>
              <a:ext cx="37252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 Entry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3CF89C4-A91E-3E47-AF4A-1A517DCC09D6}"/>
                </a:ext>
              </a:extLst>
            </p:cNvPr>
            <p:cNvSpPr/>
            <p:nvPr/>
          </p:nvSpPr>
          <p:spPr>
            <a:xfrm>
              <a:off x="7010857" y="11160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2F8F1AF-F760-2D44-9021-F27FEC302EFC}"/>
                </a:ext>
              </a:extLst>
            </p:cNvPr>
            <p:cNvSpPr txBox="1"/>
            <p:nvPr/>
          </p:nvSpPr>
          <p:spPr>
            <a:xfrm>
              <a:off x="7008646" y="1094400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672A528-1705-9B40-9A85-6A69011174BA}"/>
                </a:ext>
              </a:extLst>
            </p:cNvPr>
            <p:cNvSpPr/>
            <p:nvPr/>
          </p:nvSpPr>
          <p:spPr>
            <a:xfrm>
              <a:off x="7768017" y="1113034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72D710B-8F18-CD4A-BF4E-A1D23BD5BF17}"/>
                </a:ext>
              </a:extLst>
            </p:cNvPr>
            <p:cNvSpPr txBox="1"/>
            <p:nvPr/>
          </p:nvSpPr>
          <p:spPr>
            <a:xfrm>
              <a:off x="7765806" y="1091434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9F588CA-3A73-FF45-ACF8-DC722AB071B9}"/>
                </a:ext>
              </a:extLst>
            </p:cNvPr>
            <p:cNvSpPr/>
            <p:nvPr/>
          </p:nvSpPr>
          <p:spPr>
            <a:xfrm>
              <a:off x="8796830" y="1112199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327C210-2209-0642-84D2-A27AFF8B345F}"/>
                </a:ext>
              </a:extLst>
            </p:cNvPr>
            <p:cNvSpPr txBox="1"/>
            <p:nvPr/>
          </p:nvSpPr>
          <p:spPr>
            <a:xfrm>
              <a:off x="8757723" y="1090599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716D3E3-5600-4E41-BE31-CEEF5FA96DB5}"/>
                </a:ext>
              </a:extLst>
            </p:cNvPr>
            <p:cNvSpPr txBox="1"/>
            <p:nvPr/>
          </p:nvSpPr>
          <p:spPr>
            <a:xfrm>
              <a:off x="8498118" y="1417334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57BC23F-3C28-8341-BC7F-79475B9AF88A}"/>
                </a:ext>
              </a:extLst>
            </p:cNvPr>
            <p:cNvSpPr/>
            <p:nvPr/>
          </p:nvSpPr>
          <p:spPr>
            <a:xfrm>
              <a:off x="4821244" y="1330656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(V3C_AD)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24537E2-C359-0046-B525-6153D85D8D3D}"/>
                </a:ext>
              </a:extLst>
            </p:cNvPr>
            <p:cNvSpPr/>
            <p:nvPr/>
          </p:nvSpPr>
          <p:spPr>
            <a:xfrm>
              <a:off x="3233393" y="1330656"/>
              <a:ext cx="1560549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Configuration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7A9C644-1015-5848-B432-BC661E28B821}"/>
                </a:ext>
              </a:extLst>
            </p:cNvPr>
            <p:cNvSpPr txBox="1"/>
            <p:nvPr/>
          </p:nvSpPr>
          <p:spPr>
            <a:xfrm>
              <a:off x="6698724" y="1417334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24D3148-C956-9446-A712-A06DD2D1C3A7}"/>
                </a:ext>
              </a:extLst>
            </p:cNvPr>
            <p:cNvSpPr/>
            <p:nvPr/>
          </p:nvSpPr>
          <p:spPr>
            <a:xfrm>
              <a:off x="1922468" y="2299275"/>
              <a:ext cx="301815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2F76333-0252-BC4E-A8C2-DC32849DDB62}"/>
                </a:ext>
              </a:extLst>
            </p:cNvPr>
            <p:cNvSpPr txBox="1"/>
            <p:nvPr/>
          </p:nvSpPr>
          <p:spPr>
            <a:xfrm>
              <a:off x="1920258" y="2278800"/>
              <a:ext cx="2784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Restricted Video Sample Entry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F36DCB-CF8A-734A-893A-7137622BD1ED}"/>
                </a:ext>
              </a:extLst>
            </p:cNvPr>
            <p:cNvSpPr/>
            <p:nvPr/>
          </p:nvSpPr>
          <p:spPr>
            <a:xfrm>
              <a:off x="3754324" y="2513931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(V3C_GVD)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6A7C433-3B99-7244-961E-49988B324D69}"/>
                </a:ext>
              </a:extLst>
            </p:cNvPr>
            <p:cNvSpPr/>
            <p:nvPr/>
          </p:nvSpPr>
          <p:spPr>
            <a:xfrm>
              <a:off x="1952157" y="2513931"/>
              <a:ext cx="1767053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Video Configuration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4B9BA0A-CD63-8046-8CF3-303EF40061E1}"/>
                </a:ext>
              </a:extLst>
            </p:cNvPr>
            <p:cNvSpPr txBox="1"/>
            <p:nvPr/>
          </p:nvSpPr>
          <p:spPr>
            <a:xfrm>
              <a:off x="4657398" y="2600609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A7812DE-2B49-2545-BD79-6748BF2DA22B}"/>
                </a:ext>
              </a:extLst>
            </p:cNvPr>
            <p:cNvSpPr/>
            <p:nvPr/>
          </p:nvSpPr>
          <p:spPr>
            <a:xfrm>
              <a:off x="4981417" y="2300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A16325EC-5248-674A-B2B0-6E9D7BD043F8}"/>
                </a:ext>
              </a:extLst>
            </p:cNvPr>
            <p:cNvSpPr txBox="1"/>
            <p:nvPr/>
          </p:nvSpPr>
          <p:spPr>
            <a:xfrm>
              <a:off x="4979206" y="2278800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71827BF8-6877-334B-AA31-B0C8F7BE190B}"/>
                </a:ext>
              </a:extLst>
            </p:cNvPr>
            <p:cNvSpPr/>
            <p:nvPr/>
          </p:nvSpPr>
          <p:spPr>
            <a:xfrm>
              <a:off x="5738577" y="2300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3C35BA44-6757-E744-A481-584C25452F3E}"/>
                </a:ext>
              </a:extLst>
            </p:cNvPr>
            <p:cNvSpPr txBox="1"/>
            <p:nvPr/>
          </p:nvSpPr>
          <p:spPr>
            <a:xfrm>
              <a:off x="5736366" y="2275834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F04495E-19F0-1046-BEE8-2295FBA52C72}"/>
                </a:ext>
              </a:extLst>
            </p:cNvPr>
            <p:cNvSpPr/>
            <p:nvPr/>
          </p:nvSpPr>
          <p:spPr>
            <a:xfrm>
              <a:off x="8796830" y="2300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BA18D25-4DEC-3446-95AD-51B60C0A04C5}"/>
                </a:ext>
              </a:extLst>
            </p:cNvPr>
            <p:cNvSpPr txBox="1"/>
            <p:nvPr/>
          </p:nvSpPr>
          <p:spPr>
            <a:xfrm>
              <a:off x="8794619" y="2275834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0359B79-72B9-4544-A1D2-CAA84FC6D5AB}"/>
                </a:ext>
              </a:extLst>
            </p:cNvPr>
            <p:cNvSpPr txBox="1"/>
            <p:nvPr/>
          </p:nvSpPr>
          <p:spPr>
            <a:xfrm>
              <a:off x="8021508" y="2598768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7E72E8A-CE92-E043-A331-AAE6278B8B77}"/>
                </a:ext>
              </a:extLst>
            </p:cNvPr>
            <p:cNvSpPr/>
            <p:nvPr/>
          </p:nvSpPr>
          <p:spPr>
            <a:xfrm>
              <a:off x="6490128" y="2300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E3570EC-A8A7-0843-A1D7-C0FFAFAAB55C}"/>
                </a:ext>
              </a:extLst>
            </p:cNvPr>
            <p:cNvSpPr txBox="1"/>
            <p:nvPr/>
          </p:nvSpPr>
          <p:spPr>
            <a:xfrm>
              <a:off x="6487917" y="2276123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5070DE1A-52F8-A541-88AC-E5982ED83CDA}"/>
                </a:ext>
              </a:extLst>
            </p:cNvPr>
            <p:cNvSpPr/>
            <p:nvPr/>
          </p:nvSpPr>
          <p:spPr>
            <a:xfrm>
              <a:off x="7247288" y="2300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59B4AF9B-7137-F946-86C2-0B65962BAC14}"/>
                </a:ext>
              </a:extLst>
            </p:cNvPr>
            <p:cNvSpPr txBox="1"/>
            <p:nvPr/>
          </p:nvSpPr>
          <p:spPr>
            <a:xfrm>
              <a:off x="7245077" y="2273157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A3693E9E-69A1-CD41-AA4D-7C845F3B4995}"/>
                </a:ext>
              </a:extLst>
            </p:cNvPr>
            <p:cNvSpPr/>
            <p:nvPr/>
          </p:nvSpPr>
          <p:spPr>
            <a:xfrm>
              <a:off x="1883879" y="3456000"/>
              <a:ext cx="7679221" cy="1044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75B852CE-13D1-3C4F-93E1-87BDFD30CD35}"/>
                </a:ext>
              </a:extLst>
            </p:cNvPr>
            <p:cNvSpPr/>
            <p:nvPr/>
          </p:nvSpPr>
          <p:spPr>
            <a:xfrm>
              <a:off x="1922468" y="3487275"/>
              <a:ext cx="301815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3FB46159-1AD2-794E-9717-276A860DCDAB}"/>
                </a:ext>
              </a:extLst>
            </p:cNvPr>
            <p:cNvSpPr txBox="1"/>
            <p:nvPr/>
          </p:nvSpPr>
          <p:spPr>
            <a:xfrm>
              <a:off x="1920258" y="3466800"/>
              <a:ext cx="2784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Restricted Video Sample Entry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60D051C-C541-6F45-9C17-3FD17738BF38}"/>
                </a:ext>
              </a:extLst>
            </p:cNvPr>
            <p:cNvSpPr/>
            <p:nvPr/>
          </p:nvSpPr>
          <p:spPr>
            <a:xfrm>
              <a:off x="3754324" y="3701931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(V3C_AVD)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00E54268-0106-EB47-BC5F-CC57B72EB357}"/>
                </a:ext>
              </a:extLst>
            </p:cNvPr>
            <p:cNvSpPr/>
            <p:nvPr/>
          </p:nvSpPr>
          <p:spPr>
            <a:xfrm>
              <a:off x="1952157" y="3701931"/>
              <a:ext cx="1767053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Video Configuration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9E1E0C7-D5D6-5F43-BB81-9278FD383B47}"/>
                </a:ext>
              </a:extLst>
            </p:cNvPr>
            <p:cNvSpPr txBox="1"/>
            <p:nvPr/>
          </p:nvSpPr>
          <p:spPr>
            <a:xfrm>
              <a:off x="4657398" y="3788609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3EDBD6D3-5398-FE43-8393-C9012F0F5B36}"/>
                </a:ext>
              </a:extLst>
            </p:cNvPr>
            <p:cNvSpPr/>
            <p:nvPr/>
          </p:nvSpPr>
          <p:spPr>
            <a:xfrm>
              <a:off x="4981417" y="3488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1EC38DC7-F4B1-6B41-B992-4C053F52AB5E}"/>
                </a:ext>
              </a:extLst>
            </p:cNvPr>
            <p:cNvSpPr txBox="1"/>
            <p:nvPr/>
          </p:nvSpPr>
          <p:spPr>
            <a:xfrm>
              <a:off x="4979206" y="3466800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AA3108F9-31E9-C047-8E51-82857A655D99}"/>
                </a:ext>
              </a:extLst>
            </p:cNvPr>
            <p:cNvSpPr/>
            <p:nvPr/>
          </p:nvSpPr>
          <p:spPr>
            <a:xfrm>
              <a:off x="5738577" y="3488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695F71E1-F951-D947-85ED-3B0ABDA6C348}"/>
                </a:ext>
              </a:extLst>
            </p:cNvPr>
            <p:cNvSpPr txBox="1"/>
            <p:nvPr/>
          </p:nvSpPr>
          <p:spPr>
            <a:xfrm>
              <a:off x="5736366" y="3463834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12A3AC6C-DE7B-3A41-A695-BDC87230B766}"/>
                </a:ext>
              </a:extLst>
            </p:cNvPr>
            <p:cNvSpPr/>
            <p:nvPr/>
          </p:nvSpPr>
          <p:spPr>
            <a:xfrm>
              <a:off x="8796830" y="3488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B4C088B-2150-4741-81F0-D0B2D15F9615}"/>
                </a:ext>
              </a:extLst>
            </p:cNvPr>
            <p:cNvSpPr txBox="1"/>
            <p:nvPr/>
          </p:nvSpPr>
          <p:spPr>
            <a:xfrm>
              <a:off x="8794619" y="3463834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EA6F85CA-3300-0F4E-93C2-EF9BEB043AB7}"/>
                </a:ext>
              </a:extLst>
            </p:cNvPr>
            <p:cNvSpPr txBox="1"/>
            <p:nvPr/>
          </p:nvSpPr>
          <p:spPr>
            <a:xfrm>
              <a:off x="8021508" y="3786768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D2B83495-85DC-7A46-A46F-EF84B556A715}"/>
                </a:ext>
              </a:extLst>
            </p:cNvPr>
            <p:cNvSpPr/>
            <p:nvPr/>
          </p:nvSpPr>
          <p:spPr>
            <a:xfrm>
              <a:off x="6490128" y="3488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F567D1D0-A02A-9A48-9F3B-B923D63C0B78}"/>
                </a:ext>
              </a:extLst>
            </p:cNvPr>
            <p:cNvSpPr txBox="1"/>
            <p:nvPr/>
          </p:nvSpPr>
          <p:spPr>
            <a:xfrm>
              <a:off x="6487917" y="3464123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C965D77D-0516-7B4E-8EB4-759BE446F6AD}"/>
                </a:ext>
              </a:extLst>
            </p:cNvPr>
            <p:cNvSpPr/>
            <p:nvPr/>
          </p:nvSpPr>
          <p:spPr>
            <a:xfrm>
              <a:off x="7247288" y="3488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B348A29-D564-8C43-8A5F-3622F1803481}"/>
                </a:ext>
              </a:extLst>
            </p:cNvPr>
            <p:cNvSpPr txBox="1"/>
            <p:nvPr/>
          </p:nvSpPr>
          <p:spPr>
            <a:xfrm>
              <a:off x="7245077" y="3461157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3408EF2-B0B0-379A-46EA-832F72D5455F}"/>
                </a:ext>
              </a:extLst>
            </p:cNvPr>
            <p:cNvSpPr/>
            <p:nvPr/>
          </p:nvSpPr>
          <p:spPr>
            <a:xfrm>
              <a:off x="5773145" y="1330656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(V3C_CAD)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44FA06FD-6816-A098-B2ED-B9F2BC17BFE9}"/>
              </a:ext>
            </a:extLst>
          </p:cNvPr>
          <p:cNvSpPr txBox="1"/>
          <p:nvPr/>
        </p:nvSpPr>
        <p:spPr>
          <a:xfrm>
            <a:off x="388620" y="106680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MIV</a:t>
            </a:r>
          </a:p>
        </p:txBody>
      </p:sp>
    </p:spTree>
    <p:extLst>
      <p:ext uri="{BB962C8B-B14F-4D97-AF65-F5344CB8AC3E}">
        <p14:creationId xmlns:p14="http://schemas.microsoft.com/office/powerpoint/2010/main" val="1906047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C0BB1-2D6E-E9B7-6BCE-4A1B2FFAF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06B553D-363B-3C90-09BD-F5934F8C2ED6}"/>
              </a:ext>
            </a:extLst>
          </p:cNvPr>
          <p:cNvGrpSpPr/>
          <p:nvPr/>
        </p:nvGrpSpPr>
        <p:grpSpPr>
          <a:xfrm>
            <a:off x="277904" y="891971"/>
            <a:ext cx="9085037" cy="5005909"/>
            <a:chOff x="277904" y="891971"/>
            <a:chExt cx="9085037" cy="500590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762E790-C042-8F6B-B145-80A0840F3FF9}"/>
                </a:ext>
              </a:extLst>
            </p:cNvPr>
            <p:cNvSpPr/>
            <p:nvPr/>
          </p:nvSpPr>
          <p:spPr>
            <a:xfrm>
              <a:off x="2107848" y="1116000"/>
              <a:ext cx="1239508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B84900-5B1C-876C-F957-A6EC33560293}"/>
                </a:ext>
              </a:extLst>
            </p:cNvPr>
            <p:cNvSpPr/>
            <p:nvPr/>
          </p:nvSpPr>
          <p:spPr>
            <a:xfrm>
              <a:off x="277904" y="891971"/>
              <a:ext cx="9085037" cy="50059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50A4B0D-C023-B5D3-DF30-A01485413575}"/>
                </a:ext>
              </a:extLst>
            </p:cNvPr>
            <p:cNvSpPr/>
            <p:nvPr/>
          </p:nvSpPr>
          <p:spPr>
            <a:xfrm>
              <a:off x="2062500" y="1080000"/>
              <a:ext cx="7202164" cy="10545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a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2CE9FC2-486E-5AD2-8AA3-0C60E7D41575}"/>
                </a:ext>
              </a:extLst>
            </p:cNvPr>
            <p:cNvSpPr/>
            <p:nvPr/>
          </p:nvSpPr>
          <p:spPr>
            <a:xfrm>
              <a:off x="2077063" y="2268000"/>
              <a:ext cx="7202167" cy="1044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2D1AF33-A07B-AFC9-D679-49925E7970F3}"/>
                </a:ext>
              </a:extLst>
            </p:cNvPr>
            <p:cNvSpPr txBox="1"/>
            <p:nvPr/>
          </p:nvSpPr>
          <p:spPr>
            <a:xfrm>
              <a:off x="278676" y="1080000"/>
              <a:ext cx="145374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Track 1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atlas track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(atlas bitstream)</a:t>
              </a:r>
            </a:p>
            <a:p>
              <a:pPr algn="ctr"/>
              <a:r>
                <a:rPr lang="en-DE" sz="1050" b="1" dirty="0">
                  <a:latin typeface="Cambria" panose="02040503050406030204" pitchFamily="18" charset="0"/>
                </a:rPr>
                <a:t>Entry Point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E8099F3-FBC1-D694-E26D-C7E38986B34F}"/>
                </a:ext>
              </a:extLst>
            </p:cNvPr>
            <p:cNvSpPr txBox="1"/>
            <p:nvPr/>
          </p:nvSpPr>
          <p:spPr>
            <a:xfrm>
              <a:off x="278676" y="2268000"/>
              <a:ext cx="146068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Track 2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</a:t>
              </a:r>
              <a:r>
                <a:rPr lang="en-GB" sz="1050" dirty="0">
                  <a:latin typeface="Cambria" panose="02040503050406030204" pitchFamily="18" charset="0"/>
                </a:rPr>
                <a:t>non-</a:t>
              </a:r>
              <a:r>
                <a:rPr lang="en-DE" sz="1050" dirty="0">
                  <a:latin typeface="Cambria" panose="02040503050406030204" pitchFamily="18" charset="0"/>
                </a:rPr>
                <a:t>video component track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</a:t>
              </a:r>
              <a:r>
                <a:rPr lang="en-GB" sz="1050" dirty="0">
                  <a:latin typeface="Cambria" panose="02040503050406030204" pitchFamily="18" charset="0"/>
                </a:rPr>
                <a:t>base-mesh</a:t>
              </a:r>
              <a:r>
                <a:rPr lang="en-DE" sz="1050" dirty="0">
                  <a:latin typeface="Cambria" panose="02040503050406030204" pitchFamily="18" charset="0"/>
                </a:rPr>
                <a:t> bitstream)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D5BD944-564D-4A23-A7FC-80E20BD46C0B}"/>
                </a:ext>
              </a:extLst>
            </p:cNvPr>
            <p:cNvSpPr txBox="1"/>
            <p:nvPr/>
          </p:nvSpPr>
          <p:spPr>
            <a:xfrm>
              <a:off x="278676" y="3456000"/>
              <a:ext cx="146068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Track 3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video component track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</a:t>
              </a:r>
              <a:r>
                <a:rPr lang="en-GB" sz="1050" dirty="0">
                  <a:latin typeface="Cambria" panose="02040503050406030204" pitchFamily="18" charset="0"/>
                </a:rPr>
                <a:t>geometry</a:t>
              </a:r>
              <a:r>
                <a:rPr lang="en-DE" sz="1050" dirty="0">
                  <a:latin typeface="Cambria" panose="02040503050406030204" pitchFamily="18" charset="0"/>
                </a:rPr>
                <a:t> bitstream)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05538F1-D035-F9C8-603E-3A0AE04636BE}"/>
                </a:ext>
              </a:extLst>
            </p:cNvPr>
            <p:cNvSpPr txBox="1"/>
            <p:nvPr/>
          </p:nvSpPr>
          <p:spPr>
            <a:xfrm>
              <a:off x="278676" y="4644000"/>
              <a:ext cx="145374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Track 4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video component track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</a:t>
              </a:r>
              <a:r>
                <a:rPr lang="en-GB" sz="1050" dirty="0">
                  <a:latin typeface="Cambria" panose="02040503050406030204" pitchFamily="18" charset="0"/>
                </a:rPr>
                <a:t>attribute</a:t>
              </a:r>
              <a:r>
                <a:rPr lang="en-DE" sz="1050" dirty="0">
                  <a:latin typeface="Cambria" panose="02040503050406030204" pitchFamily="18" charset="0"/>
                </a:rPr>
                <a:t> bitstream)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69A2860-4252-888E-AA26-EA51B4861948}"/>
                </a:ext>
              </a:extLst>
            </p:cNvPr>
            <p:cNvSpPr/>
            <p:nvPr/>
          </p:nvSpPr>
          <p:spPr>
            <a:xfrm>
              <a:off x="2235549" y="1336878"/>
              <a:ext cx="990394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v3v</a:t>
              </a: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</a:t>
              </a:r>
              <a:endParaRPr lang="en-DE" sz="1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D6561FE-3607-4688-62D9-9E372F755691}"/>
                </a:ext>
              </a:extLst>
            </p:cNvPr>
            <p:cNvSpPr/>
            <p:nvPr/>
          </p:nvSpPr>
          <p:spPr>
            <a:xfrm>
              <a:off x="2235549" y="1575457"/>
              <a:ext cx="990394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v3v</a:t>
              </a: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g</a:t>
              </a:r>
              <a:endParaRPr lang="en-DE" sz="1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0185F3C-BE0D-00F3-B226-A190D20E0F2D}"/>
                </a:ext>
              </a:extLst>
            </p:cNvPr>
            <p:cNvSpPr/>
            <p:nvPr/>
          </p:nvSpPr>
          <p:spPr>
            <a:xfrm>
              <a:off x="2235549" y="1826278"/>
              <a:ext cx="990394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v</a:t>
              </a: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dmb</a:t>
              </a:r>
              <a:endParaRPr lang="en-DE" sz="1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6303E92-C245-CF2C-DCF7-37E344030C74}"/>
                </a:ext>
              </a:extLst>
            </p:cNvPr>
            <p:cNvSpPr txBox="1"/>
            <p:nvPr/>
          </p:nvSpPr>
          <p:spPr>
            <a:xfrm>
              <a:off x="2107849" y="1095525"/>
              <a:ext cx="12395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Track References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cxnSp>
          <p:nvCxnSpPr>
            <p:cNvPr id="22" name="Elbow Connector 21">
              <a:extLst>
                <a:ext uri="{FF2B5EF4-FFF2-40B4-BE49-F238E27FC236}">
                  <a16:creationId xmlns:a16="http://schemas.microsoft.com/office/drawing/2014/main" id="{870548AD-6150-F453-BDBE-9DDA9E7B69B1}"/>
                </a:ext>
              </a:extLst>
            </p:cNvPr>
            <p:cNvCxnSpPr>
              <a:cxnSpLocks/>
              <a:stCxn id="14" idx="1"/>
              <a:endCxn id="109" idx="1"/>
            </p:cNvCxnSpPr>
            <p:nvPr/>
          </p:nvCxnSpPr>
          <p:spPr>
            <a:xfrm rot="10800000" flipV="1">
              <a:off x="2145341" y="1444877"/>
              <a:ext cx="90209" cy="3797853"/>
            </a:xfrm>
            <a:prstGeom prst="bentConnector3">
              <a:avLst>
                <a:gd name="adj1" fmla="val 497011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24">
              <a:extLst>
                <a:ext uri="{FF2B5EF4-FFF2-40B4-BE49-F238E27FC236}">
                  <a16:creationId xmlns:a16="http://schemas.microsoft.com/office/drawing/2014/main" id="{69F691BA-FAEB-BCB9-AEB9-83F7010CBCCA}"/>
                </a:ext>
              </a:extLst>
            </p:cNvPr>
            <p:cNvCxnSpPr>
              <a:cxnSpLocks/>
              <a:stCxn id="18" idx="1"/>
              <a:endCxn id="87" idx="1"/>
            </p:cNvCxnSpPr>
            <p:nvPr/>
          </p:nvCxnSpPr>
          <p:spPr>
            <a:xfrm rot="10800000" flipV="1">
              <a:off x="2115651" y="1683457"/>
              <a:ext cx="119898" cy="2289818"/>
            </a:xfrm>
            <a:prstGeom prst="bentConnector3">
              <a:avLst>
                <a:gd name="adj1" fmla="val 284307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Elbow Connector 29">
              <a:extLst>
                <a:ext uri="{FF2B5EF4-FFF2-40B4-BE49-F238E27FC236}">
                  <a16:creationId xmlns:a16="http://schemas.microsoft.com/office/drawing/2014/main" id="{5E4D7935-3911-5FD8-F94A-EA64F16EE2B2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2084172" y="1909846"/>
              <a:ext cx="158486" cy="855722"/>
            </a:xfrm>
            <a:prstGeom prst="bentConnector3">
              <a:avLst>
                <a:gd name="adj1" fmla="val 172120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C5A1377-6D84-0500-107C-1228B4C8A476}"/>
                </a:ext>
              </a:extLst>
            </p:cNvPr>
            <p:cNvSpPr/>
            <p:nvPr/>
          </p:nvSpPr>
          <p:spPr>
            <a:xfrm>
              <a:off x="3396887" y="1116000"/>
              <a:ext cx="2808841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E26537B-E017-D3C8-7B4C-657C48FAC918}"/>
                </a:ext>
              </a:extLst>
            </p:cNvPr>
            <p:cNvSpPr txBox="1"/>
            <p:nvPr/>
          </p:nvSpPr>
          <p:spPr>
            <a:xfrm>
              <a:off x="3394677" y="1095525"/>
              <a:ext cx="2784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 Entry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4B700EC-EA58-2304-3965-4ACC3B8D1C40}"/>
                </a:ext>
              </a:extLst>
            </p:cNvPr>
            <p:cNvSpPr/>
            <p:nvPr/>
          </p:nvSpPr>
          <p:spPr>
            <a:xfrm>
              <a:off x="6244570" y="11160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7CC09ED-B5D7-E6A2-2E3B-FAE89BCC96C2}"/>
                </a:ext>
              </a:extLst>
            </p:cNvPr>
            <p:cNvSpPr txBox="1"/>
            <p:nvPr/>
          </p:nvSpPr>
          <p:spPr>
            <a:xfrm>
              <a:off x="6242359" y="1094400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4A68B07-1E87-AEA3-1A1A-7586F99869F4}"/>
                </a:ext>
              </a:extLst>
            </p:cNvPr>
            <p:cNvSpPr/>
            <p:nvPr/>
          </p:nvSpPr>
          <p:spPr>
            <a:xfrm>
              <a:off x="7001730" y="1113034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96D1A68-7342-58C6-5AFD-B6E96E527056}"/>
                </a:ext>
              </a:extLst>
            </p:cNvPr>
            <p:cNvSpPr txBox="1"/>
            <p:nvPr/>
          </p:nvSpPr>
          <p:spPr>
            <a:xfrm>
              <a:off x="6999519" y="1091434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E361C8B-E614-20B8-0F3E-CD0BE18EC5A9}"/>
                </a:ext>
              </a:extLst>
            </p:cNvPr>
            <p:cNvSpPr/>
            <p:nvPr/>
          </p:nvSpPr>
          <p:spPr>
            <a:xfrm>
              <a:off x="8500620" y="1112199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E5F8616-AED8-9D88-7391-9134893B65B0}"/>
                </a:ext>
              </a:extLst>
            </p:cNvPr>
            <p:cNvSpPr txBox="1"/>
            <p:nvPr/>
          </p:nvSpPr>
          <p:spPr>
            <a:xfrm>
              <a:off x="8461513" y="1090599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043F739-6624-20DF-8883-87E982DA0648}"/>
                </a:ext>
              </a:extLst>
            </p:cNvPr>
            <p:cNvSpPr txBox="1"/>
            <p:nvPr/>
          </p:nvSpPr>
          <p:spPr>
            <a:xfrm>
              <a:off x="8168879" y="1475378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9BE847A-395A-EF6D-CEC7-E415B3DC8523}"/>
                </a:ext>
              </a:extLst>
            </p:cNvPr>
            <p:cNvSpPr/>
            <p:nvPr/>
          </p:nvSpPr>
          <p:spPr>
            <a:xfrm>
              <a:off x="5014427" y="1330656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(V3C_AD)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C18D755E-F3CD-600E-190D-00FEB86BF5C7}"/>
                </a:ext>
              </a:extLst>
            </p:cNvPr>
            <p:cNvSpPr/>
            <p:nvPr/>
          </p:nvSpPr>
          <p:spPr>
            <a:xfrm>
              <a:off x="3426576" y="1330656"/>
              <a:ext cx="1560549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Configuration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F9D2554-5D50-601B-BD0B-2F309FD316DF}"/>
                </a:ext>
              </a:extLst>
            </p:cNvPr>
            <p:cNvSpPr txBox="1"/>
            <p:nvPr/>
          </p:nvSpPr>
          <p:spPr>
            <a:xfrm>
              <a:off x="5946122" y="1482071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DC73384-8971-0C84-5C9C-0E18AD6A107F}"/>
                </a:ext>
              </a:extLst>
            </p:cNvPr>
            <p:cNvSpPr/>
            <p:nvPr/>
          </p:nvSpPr>
          <p:spPr>
            <a:xfrm>
              <a:off x="2115651" y="2299275"/>
              <a:ext cx="301815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1542AB2-E3DB-7852-6036-5097DD36F071}"/>
                </a:ext>
              </a:extLst>
            </p:cNvPr>
            <p:cNvSpPr txBox="1"/>
            <p:nvPr/>
          </p:nvSpPr>
          <p:spPr>
            <a:xfrm>
              <a:off x="2113441" y="2278800"/>
              <a:ext cx="2784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Cambria" panose="02040503050406030204" pitchFamily="18" charset="0"/>
                </a:rPr>
                <a:t>Sample Entry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8D64B2-EF14-8EB2-04C1-92F940C2BB90}"/>
                </a:ext>
              </a:extLst>
            </p:cNvPr>
            <p:cNvSpPr/>
            <p:nvPr/>
          </p:nvSpPr>
          <p:spPr>
            <a:xfrm>
              <a:off x="3947507" y="2513931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(V3C_BMD)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28B7E2F-533A-55C5-2C0E-3992F4E19667}"/>
                </a:ext>
              </a:extLst>
            </p:cNvPr>
            <p:cNvSpPr/>
            <p:nvPr/>
          </p:nvSpPr>
          <p:spPr>
            <a:xfrm>
              <a:off x="2145340" y="2513931"/>
              <a:ext cx="1767053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VDMC</a:t>
              </a:r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 </a:t>
              </a:r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Base</a:t>
              </a:r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 </a:t>
              </a:r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Mesh</a:t>
              </a:r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 </a:t>
              </a:r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Configuration</a:t>
              </a:r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 </a:t>
              </a:r>
            </a:p>
            <a:p>
              <a:pPr algn="ctr"/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E0C4A540-1968-185C-6B93-4CF0D4EE40AF}"/>
                </a:ext>
              </a:extLst>
            </p:cNvPr>
            <p:cNvSpPr txBox="1"/>
            <p:nvPr/>
          </p:nvSpPr>
          <p:spPr>
            <a:xfrm>
              <a:off x="4850581" y="2600609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29AC8FB-BAA2-E141-C7C1-453B060C841C}"/>
                </a:ext>
              </a:extLst>
            </p:cNvPr>
            <p:cNvSpPr/>
            <p:nvPr/>
          </p:nvSpPr>
          <p:spPr>
            <a:xfrm>
              <a:off x="5174600" y="2300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A46A9ABF-35FB-52B9-B110-3D7337429FDC}"/>
                </a:ext>
              </a:extLst>
            </p:cNvPr>
            <p:cNvSpPr txBox="1"/>
            <p:nvPr/>
          </p:nvSpPr>
          <p:spPr>
            <a:xfrm>
              <a:off x="5172389" y="2278800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AE421FE4-396B-295F-AE44-46CFDF973243}"/>
                </a:ext>
              </a:extLst>
            </p:cNvPr>
            <p:cNvSpPr/>
            <p:nvPr/>
          </p:nvSpPr>
          <p:spPr>
            <a:xfrm>
              <a:off x="5931760" y="2300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C2378C5-9AE5-18C7-4294-43234F9E3791}"/>
                </a:ext>
              </a:extLst>
            </p:cNvPr>
            <p:cNvSpPr txBox="1"/>
            <p:nvPr/>
          </p:nvSpPr>
          <p:spPr>
            <a:xfrm>
              <a:off x="5929549" y="2275834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6729653-59E4-CDDE-933F-052E1B0903F9}"/>
                </a:ext>
              </a:extLst>
            </p:cNvPr>
            <p:cNvSpPr/>
            <p:nvPr/>
          </p:nvSpPr>
          <p:spPr>
            <a:xfrm>
              <a:off x="8507059" y="2300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0F99771C-0CE3-A228-57FC-9FF95429E6F1}"/>
                </a:ext>
              </a:extLst>
            </p:cNvPr>
            <p:cNvSpPr txBox="1"/>
            <p:nvPr/>
          </p:nvSpPr>
          <p:spPr>
            <a:xfrm>
              <a:off x="8504848" y="2275834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94218A5-189F-C0FE-2013-E1DF49C015CC}"/>
                </a:ext>
              </a:extLst>
            </p:cNvPr>
            <p:cNvSpPr txBox="1"/>
            <p:nvPr/>
          </p:nvSpPr>
          <p:spPr>
            <a:xfrm>
              <a:off x="8214691" y="2598768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46000D5E-2BA7-F60A-1F7E-4864AD75BEEC}"/>
                </a:ext>
              </a:extLst>
            </p:cNvPr>
            <p:cNvSpPr/>
            <p:nvPr/>
          </p:nvSpPr>
          <p:spPr>
            <a:xfrm>
              <a:off x="6683311" y="2300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CE7A2C3-22F2-225D-E106-0782837C0F27}"/>
                </a:ext>
              </a:extLst>
            </p:cNvPr>
            <p:cNvSpPr txBox="1"/>
            <p:nvPr/>
          </p:nvSpPr>
          <p:spPr>
            <a:xfrm>
              <a:off x="6681100" y="2276123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D6C1AADB-D12B-B451-F90E-85B921463241}"/>
                </a:ext>
              </a:extLst>
            </p:cNvPr>
            <p:cNvSpPr/>
            <p:nvPr/>
          </p:nvSpPr>
          <p:spPr>
            <a:xfrm>
              <a:off x="7440471" y="2300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7928CF29-4901-975D-BD6C-EEB5441A6FB3}"/>
                </a:ext>
              </a:extLst>
            </p:cNvPr>
            <p:cNvSpPr txBox="1"/>
            <p:nvPr/>
          </p:nvSpPr>
          <p:spPr>
            <a:xfrm>
              <a:off x="7438260" y="2273157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6EDD397C-5AE2-55B1-778C-06361320513A}"/>
                </a:ext>
              </a:extLst>
            </p:cNvPr>
            <p:cNvSpPr/>
            <p:nvPr/>
          </p:nvSpPr>
          <p:spPr>
            <a:xfrm>
              <a:off x="2077063" y="3456000"/>
              <a:ext cx="7202166" cy="1044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1539C73D-1521-A7EB-576C-54FABAE8EECC}"/>
                </a:ext>
              </a:extLst>
            </p:cNvPr>
            <p:cNvSpPr/>
            <p:nvPr/>
          </p:nvSpPr>
          <p:spPr>
            <a:xfrm>
              <a:off x="2115651" y="3487275"/>
              <a:ext cx="301815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795CEEBD-8891-3844-9E40-34715856A996}"/>
                </a:ext>
              </a:extLst>
            </p:cNvPr>
            <p:cNvSpPr txBox="1"/>
            <p:nvPr/>
          </p:nvSpPr>
          <p:spPr>
            <a:xfrm>
              <a:off x="2113441" y="3466800"/>
              <a:ext cx="2784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Restricted Video Sample Entry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E75A296B-5212-D3A7-449F-25EB84F66ABB}"/>
                </a:ext>
              </a:extLst>
            </p:cNvPr>
            <p:cNvSpPr/>
            <p:nvPr/>
          </p:nvSpPr>
          <p:spPr>
            <a:xfrm>
              <a:off x="3947507" y="3701931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(V3C_GVD)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A018177-4258-B6BA-5B9C-23071DDAB6DE}"/>
                </a:ext>
              </a:extLst>
            </p:cNvPr>
            <p:cNvSpPr/>
            <p:nvPr/>
          </p:nvSpPr>
          <p:spPr>
            <a:xfrm>
              <a:off x="2145340" y="3701931"/>
              <a:ext cx="1767053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Video Configuration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FB14DDE0-8D60-D0BF-BD0C-908A60317CA3}"/>
                </a:ext>
              </a:extLst>
            </p:cNvPr>
            <p:cNvSpPr txBox="1"/>
            <p:nvPr/>
          </p:nvSpPr>
          <p:spPr>
            <a:xfrm>
              <a:off x="4850581" y="3788609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219A4C4B-0923-02BB-9B8E-9FCFDE34A272}"/>
                </a:ext>
              </a:extLst>
            </p:cNvPr>
            <p:cNvSpPr/>
            <p:nvPr/>
          </p:nvSpPr>
          <p:spPr>
            <a:xfrm>
              <a:off x="5174600" y="3488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3081C07C-26F1-D16E-151E-400048D6EEA9}"/>
                </a:ext>
              </a:extLst>
            </p:cNvPr>
            <p:cNvSpPr txBox="1"/>
            <p:nvPr/>
          </p:nvSpPr>
          <p:spPr>
            <a:xfrm>
              <a:off x="5172389" y="3466800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C2AC4415-FF60-5038-EE25-3F1E20A5BCD5}"/>
                </a:ext>
              </a:extLst>
            </p:cNvPr>
            <p:cNvSpPr/>
            <p:nvPr/>
          </p:nvSpPr>
          <p:spPr>
            <a:xfrm>
              <a:off x="5931760" y="3488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ACD82390-D3B9-AF2A-6B72-9BFB0921DF71}"/>
                </a:ext>
              </a:extLst>
            </p:cNvPr>
            <p:cNvSpPr txBox="1"/>
            <p:nvPr/>
          </p:nvSpPr>
          <p:spPr>
            <a:xfrm>
              <a:off x="5929549" y="3463834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5793DDC6-C246-02D4-AC87-5710B41C7F7C}"/>
                </a:ext>
              </a:extLst>
            </p:cNvPr>
            <p:cNvSpPr/>
            <p:nvPr/>
          </p:nvSpPr>
          <p:spPr>
            <a:xfrm>
              <a:off x="8507059" y="3488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A8940036-441A-6BFB-48F5-22A56765008D}"/>
                </a:ext>
              </a:extLst>
            </p:cNvPr>
            <p:cNvSpPr txBox="1"/>
            <p:nvPr/>
          </p:nvSpPr>
          <p:spPr>
            <a:xfrm>
              <a:off x="8504848" y="3463834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B9F64CAD-320D-E25B-3849-E1A0354082B5}"/>
                </a:ext>
              </a:extLst>
            </p:cNvPr>
            <p:cNvSpPr txBox="1"/>
            <p:nvPr/>
          </p:nvSpPr>
          <p:spPr>
            <a:xfrm>
              <a:off x="8214691" y="3786768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2CFBC887-4B30-74D4-5C8D-CD1F0584E79B}"/>
                </a:ext>
              </a:extLst>
            </p:cNvPr>
            <p:cNvSpPr/>
            <p:nvPr/>
          </p:nvSpPr>
          <p:spPr>
            <a:xfrm>
              <a:off x="6683311" y="3488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8A40EF04-6C2A-C960-2C28-34ED7FC38C1E}"/>
                </a:ext>
              </a:extLst>
            </p:cNvPr>
            <p:cNvSpPr txBox="1"/>
            <p:nvPr/>
          </p:nvSpPr>
          <p:spPr>
            <a:xfrm>
              <a:off x="6681100" y="3464123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F5B350B4-FA7A-C59D-E7C5-62078F16343B}"/>
                </a:ext>
              </a:extLst>
            </p:cNvPr>
            <p:cNvSpPr/>
            <p:nvPr/>
          </p:nvSpPr>
          <p:spPr>
            <a:xfrm>
              <a:off x="7440471" y="3488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DAF0439-DC27-F4B3-5282-9390B740499F}"/>
                </a:ext>
              </a:extLst>
            </p:cNvPr>
            <p:cNvSpPr txBox="1"/>
            <p:nvPr/>
          </p:nvSpPr>
          <p:spPr>
            <a:xfrm>
              <a:off x="7438260" y="3461157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6DB30E80-3430-7635-917E-7CFB71A6AF27}"/>
                </a:ext>
              </a:extLst>
            </p:cNvPr>
            <p:cNvSpPr/>
            <p:nvPr/>
          </p:nvSpPr>
          <p:spPr>
            <a:xfrm>
              <a:off x="2077063" y="4644000"/>
              <a:ext cx="7202165" cy="1044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2BAF117F-F243-DFFB-F365-9DF111DE7634}"/>
                </a:ext>
              </a:extLst>
            </p:cNvPr>
            <p:cNvSpPr/>
            <p:nvPr/>
          </p:nvSpPr>
          <p:spPr>
            <a:xfrm>
              <a:off x="2115651" y="4675275"/>
              <a:ext cx="301815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FC389D34-2020-AD5F-751D-240DD6331311}"/>
                </a:ext>
              </a:extLst>
            </p:cNvPr>
            <p:cNvSpPr txBox="1"/>
            <p:nvPr/>
          </p:nvSpPr>
          <p:spPr>
            <a:xfrm>
              <a:off x="2113441" y="4654800"/>
              <a:ext cx="2784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Restricted Video Sample Entry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9EB13EC9-0D8F-C87A-1FB3-9CE164050A43}"/>
                </a:ext>
              </a:extLst>
            </p:cNvPr>
            <p:cNvSpPr/>
            <p:nvPr/>
          </p:nvSpPr>
          <p:spPr>
            <a:xfrm>
              <a:off x="3947507" y="4889931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(V3C_AVD)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BB2FF5CA-7397-173F-A8D8-614E28B055C8}"/>
                </a:ext>
              </a:extLst>
            </p:cNvPr>
            <p:cNvSpPr/>
            <p:nvPr/>
          </p:nvSpPr>
          <p:spPr>
            <a:xfrm>
              <a:off x="2145340" y="4889931"/>
              <a:ext cx="1767053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Video Configuration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86F2998F-9E6B-CA6D-53FC-E371EF932BEE}"/>
                </a:ext>
              </a:extLst>
            </p:cNvPr>
            <p:cNvSpPr txBox="1"/>
            <p:nvPr/>
          </p:nvSpPr>
          <p:spPr>
            <a:xfrm>
              <a:off x="4850581" y="4976609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B4619F36-1861-D5C3-BE4A-803EB81EE7EC}"/>
                </a:ext>
              </a:extLst>
            </p:cNvPr>
            <p:cNvSpPr/>
            <p:nvPr/>
          </p:nvSpPr>
          <p:spPr>
            <a:xfrm>
              <a:off x="5174600" y="4676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21DFC852-AD00-4114-E02B-FBC89D1BA06C}"/>
                </a:ext>
              </a:extLst>
            </p:cNvPr>
            <p:cNvSpPr txBox="1"/>
            <p:nvPr/>
          </p:nvSpPr>
          <p:spPr>
            <a:xfrm>
              <a:off x="5172389" y="4654800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8BA30E29-671A-2FD4-4B07-EDF45278F7DE}"/>
                </a:ext>
              </a:extLst>
            </p:cNvPr>
            <p:cNvSpPr/>
            <p:nvPr/>
          </p:nvSpPr>
          <p:spPr>
            <a:xfrm>
              <a:off x="5931760" y="4676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41F35884-5EEC-5AAB-C23B-C99CC1238FD1}"/>
                </a:ext>
              </a:extLst>
            </p:cNvPr>
            <p:cNvSpPr txBox="1"/>
            <p:nvPr/>
          </p:nvSpPr>
          <p:spPr>
            <a:xfrm>
              <a:off x="5929549" y="4651834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EF65E2DF-C498-D37B-B3E2-9871E97CACD9}"/>
                </a:ext>
              </a:extLst>
            </p:cNvPr>
            <p:cNvSpPr/>
            <p:nvPr/>
          </p:nvSpPr>
          <p:spPr>
            <a:xfrm>
              <a:off x="8507059" y="4676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773C24E5-FFD8-BE70-E7AD-91B76B3D0905}"/>
                </a:ext>
              </a:extLst>
            </p:cNvPr>
            <p:cNvSpPr txBox="1"/>
            <p:nvPr/>
          </p:nvSpPr>
          <p:spPr>
            <a:xfrm>
              <a:off x="8504848" y="4651834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6CA08D4F-4538-1EF3-1A14-76DCD596432D}"/>
                </a:ext>
              </a:extLst>
            </p:cNvPr>
            <p:cNvSpPr txBox="1"/>
            <p:nvPr/>
          </p:nvSpPr>
          <p:spPr>
            <a:xfrm>
              <a:off x="8214691" y="4974768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6E91CAE8-1031-18BD-F641-1D35719285D7}"/>
                </a:ext>
              </a:extLst>
            </p:cNvPr>
            <p:cNvSpPr/>
            <p:nvPr/>
          </p:nvSpPr>
          <p:spPr>
            <a:xfrm>
              <a:off x="6683311" y="4676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E8D25C34-1CB2-0BFB-841E-CF2449547D3C}"/>
                </a:ext>
              </a:extLst>
            </p:cNvPr>
            <p:cNvSpPr txBox="1"/>
            <p:nvPr/>
          </p:nvSpPr>
          <p:spPr>
            <a:xfrm>
              <a:off x="6681100" y="4652123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6F44EC4F-F7CF-46C7-52BA-5486A2FFA49B}"/>
                </a:ext>
              </a:extLst>
            </p:cNvPr>
            <p:cNvSpPr/>
            <p:nvPr/>
          </p:nvSpPr>
          <p:spPr>
            <a:xfrm>
              <a:off x="7440471" y="4676400"/>
              <a:ext cx="72347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478E593-FC31-2A05-356A-44655F740DF8}"/>
                </a:ext>
              </a:extLst>
            </p:cNvPr>
            <p:cNvSpPr txBox="1"/>
            <p:nvPr/>
          </p:nvSpPr>
          <p:spPr>
            <a:xfrm>
              <a:off x="7438260" y="4649157"/>
              <a:ext cx="7234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000" dirty="0">
                  <a:latin typeface="Cambria" panose="02040503050406030204" pitchFamily="18" charset="0"/>
                </a:rPr>
                <a:t>Sample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08E9BF45-39FF-BEA7-C198-7379C4BC950C}"/>
              </a:ext>
            </a:extLst>
          </p:cNvPr>
          <p:cNvSpPr txBox="1"/>
          <p:nvPr/>
        </p:nvSpPr>
        <p:spPr>
          <a:xfrm>
            <a:off x="388620" y="106680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V-DMC</a:t>
            </a:r>
          </a:p>
        </p:txBody>
      </p:sp>
    </p:spTree>
    <p:extLst>
      <p:ext uri="{BB962C8B-B14F-4D97-AF65-F5344CB8AC3E}">
        <p14:creationId xmlns:p14="http://schemas.microsoft.com/office/powerpoint/2010/main" val="2266451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F4DFC5A-6858-6363-235B-5A1449D6B8C3}"/>
              </a:ext>
            </a:extLst>
          </p:cNvPr>
          <p:cNvGrpSpPr/>
          <p:nvPr/>
        </p:nvGrpSpPr>
        <p:grpSpPr>
          <a:xfrm>
            <a:off x="84722" y="891971"/>
            <a:ext cx="7635832" cy="5074057"/>
            <a:chOff x="84722" y="891971"/>
            <a:chExt cx="7635832" cy="507405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06AF742-BF88-9949-891F-1064B6FE4572}"/>
                </a:ext>
              </a:extLst>
            </p:cNvPr>
            <p:cNvSpPr/>
            <p:nvPr/>
          </p:nvSpPr>
          <p:spPr>
            <a:xfrm>
              <a:off x="2874785" y="1116000"/>
              <a:ext cx="1814514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dirty="0">
                <a:latin typeface="Cambria" panose="02040503050406030204" pitchFamily="18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38CC549-F056-5C41-AE9F-6A2981102514}"/>
                </a:ext>
              </a:extLst>
            </p:cNvPr>
            <p:cNvSpPr/>
            <p:nvPr/>
          </p:nvSpPr>
          <p:spPr>
            <a:xfrm>
              <a:off x="84722" y="891971"/>
              <a:ext cx="7635832" cy="507405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dirty="0">
                <a:latin typeface="Cambria" panose="02040503050406030204" pitchFamily="18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443CDE1-D92D-2C47-8704-DB098B65F15C}"/>
                </a:ext>
              </a:extLst>
            </p:cNvPr>
            <p:cNvSpPr/>
            <p:nvPr/>
          </p:nvSpPr>
          <p:spPr>
            <a:xfrm>
              <a:off x="2843999" y="1080000"/>
              <a:ext cx="4754005" cy="1044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dirty="0">
                  <a:latin typeface="Cambria" panose="02040503050406030204" pitchFamily="18" charset="0"/>
                </a:rPr>
                <a:t>a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800EF78-B07F-124B-B533-B546049FB20D}"/>
                </a:ext>
              </a:extLst>
            </p:cNvPr>
            <p:cNvSpPr/>
            <p:nvPr/>
          </p:nvSpPr>
          <p:spPr>
            <a:xfrm>
              <a:off x="2844000" y="2268000"/>
              <a:ext cx="3123167" cy="1044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dirty="0">
                <a:latin typeface="Cambria" panose="02040503050406030204" pitchFamily="18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244CE0B-17BB-CD49-AAAB-CACBAEA9F69A}"/>
                </a:ext>
              </a:extLst>
            </p:cNvPr>
            <p:cNvSpPr txBox="1"/>
            <p:nvPr/>
          </p:nvSpPr>
          <p:spPr>
            <a:xfrm>
              <a:off x="85493" y="1080000"/>
              <a:ext cx="199471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i-FI" sz="1400" dirty="0" err="1">
                  <a:latin typeface="Cambria" panose="02040503050406030204" pitchFamily="18" charset="0"/>
                </a:rPr>
                <a:t>Item</a:t>
              </a:r>
              <a:r>
                <a:rPr lang="en-DE" sz="1400" dirty="0">
                  <a:latin typeface="Cambria" panose="02040503050406030204" pitchFamily="18" charset="0"/>
                </a:rPr>
                <a:t> 1 </a:t>
              </a:r>
            </a:p>
            <a:p>
              <a:pPr algn="ctr"/>
              <a:r>
                <a:rPr lang="en-DE" sz="1400" dirty="0">
                  <a:latin typeface="Cambria" panose="02040503050406030204" pitchFamily="18" charset="0"/>
                </a:rPr>
                <a:t>V3C atlas </a:t>
              </a:r>
              <a:r>
                <a:rPr lang="fi-FI" sz="1400" dirty="0" err="1">
                  <a:latin typeface="Cambria" panose="02040503050406030204" pitchFamily="18" charset="0"/>
                </a:rPr>
                <a:t>item</a:t>
              </a:r>
              <a:endParaRPr lang="en-DE" sz="1400" dirty="0">
                <a:latin typeface="Cambria" panose="02040503050406030204" pitchFamily="18" charset="0"/>
              </a:endParaRPr>
            </a:p>
            <a:p>
              <a:pPr algn="ctr"/>
              <a:r>
                <a:rPr lang="en-DE" sz="1400" dirty="0">
                  <a:latin typeface="Cambria" panose="02040503050406030204" pitchFamily="18" charset="0"/>
                </a:rPr>
                <a:t>(atlas bitstream)</a:t>
              </a:r>
            </a:p>
            <a:p>
              <a:pPr algn="ctr"/>
              <a:r>
                <a:rPr lang="en-DE" sz="1400" b="1" dirty="0">
                  <a:latin typeface="Cambria" panose="02040503050406030204" pitchFamily="18" charset="0"/>
                </a:rPr>
                <a:t>Entry Point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9745356-D8FD-D442-9F66-D4DA529015AD}"/>
                </a:ext>
              </a:extLst>
            </p:cNvPr>
            <p:cNvSpPr txBox="1"/>
            <p:nvPr/>
          </p:nvSpPr>
          <p:spPr>
            <a:xfrm>
              <a:off x="85493" y="2268000"/>
              <a:ext cx="200424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i-FI" sz="1400" dirty="0" err="1">
                  <a:latin typeface="Cambria" panose="02040503050406030204" pitchFamily="18" charset="0"/>
                </a:rPr>
                <a:t>Item</a:t>
              </a:r>
              <a:r>
                <a:rPr lang="fi-FI" sz="1400" dirty="0">
                  <a:latin typeface="Cambria" panose="02040503050406030204" pitchFamily="18" charset="0"/>
                </a:rPr>
                <a:t> 2</a:t>
              </a:r>
              <a:r>
                <a:rPr lang="en-DE" sz="1400" dirty="0">
                  <a:latin typeface="Cambria" panose="02040503050406030204" pitchFamily="18" charset="0"/>
                </a:rPr>
                <a:t> </a:t>
              </a:r>
            </a:p>
            <a:p>
              <a:pPr algn="ctr"/>
              <a:r>
                <a:rPr lang="en-DE" sz="1400" dirty="0">
                  <a:latin typeface="Cambria" panose="02040503050406030204" pitchFamily="18" charset="0"/>
                </a:rPr>
                <a:t>V3C </a:t>
              </a:r>
              <a:r>
                <a:rPr lang="en-GB" sz="1400" dirty="0">
                  <a:latin typeface="Cambria" panose="02040503050406030204" pitchFamily="18" charset="0"/>
                </a:rPr>
                <a:t>image </a:t>
              </a:r>
              <a:r>
                <a:rPr lang="en-DE" sz="1400" dirty="0">
                  <a:latin typeface="Cambria" panose="02040503050406030204" pitchFamily="18" charset="0"/>
                </a:rPr>
                <a:t>component </a:t>
              </a:r>
              <a:r>
                <a:rPr lang="fi-FI" sz="1400" dirty="0" err="1">
                  <a:latin typeface="Cambria" panose="02040503050406030204" pitchFamily="18" charset="0"/>
                </a:rPr>
                <a:t>item</a:t>
              </a:r>
              <a:endParaRPr lang="en-DE" sz="1400" dirty="0">
                <a:latin typeface="Cambria" panose="02040503050406030204" pitchFamily="18" charset="0"/>
              </a:endParaRPr>
            </a:p>
            <a:p>
              <a:pPr algn="ctr"/>
              <a:r>
                <a:rPr lang="en-DE" sz="1400" dirty="0">
                  <a:latin typeface="Cambria" panose="02040503050406030204" pitchFamily="18" charset="0"/>
                </a:rPr>
                <a:t>(geometry bitstream)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178FA27-C28E-C341-9B29-8047B2217FA7}"/>
                </a:ext>
              </a:extLst>
            </p:cNvPr>
            <p:cNvSpPr txBox="1"/>
            <p:nvPr/>
          </p:nvSpPr>
          <p:spPr>
            <a:xfrm>
              <a:off x="85493" y="3456000"/>
              <a:ext cx="200424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i-FI" sz="1400" dirty="0" err="1">
                  <a:latin typeface="Cambria" panose="02040503050406030204" pitchFamily="18" charset="0"/>
                </a:rPr>
                <a:t>Item</a:t>
              </a:r>
              <a:r>
                <a:rPr lang="en-DE" sz="1400" dirty="0">
                  <a:latin typeface="Cambria" panose="02040503050406030204" pitchFamily="18" charset="0"/>
                </a:rPr>
                <a:t> 3 </a:t>
              </a:r>
            </a:p>
            <a:p>
              <a:pPr algn="ctr"/>
              <a:r>
                <a:rPr lang="en-DE" sz="1400" dirty="0">
                  <a:latin typeface="Cambria" panose="02040503050406030204" pitchFamily="18" charset="0"/>
                </a:rPr>
                <a:t>V3C </a:t>
              </a:r>
              <a:r>
                <a:rPr lang="en-GB" sz="1400" dirty="0">
                  <a:latin typeface="Cambria" panose="02040503050406030204" pitchFamily="18" charset="0"/>
                </a:rPr>
                <a:t>image </a:t>
              </a:r>
              <a:r>
                <a:rPr lang="en-DE" sz="1400" dirty="0">
                  <a:latin typeface="Cambria" panose="02040503050406030204" pitchFamily="18" charset="0"/>
                </a:rPr>
                <a:t>component </a:t>
              </a:r>
              <a:r>
                <a:rPr lang="fi-FI" sz="1400" dirty="0" err="1">
                  <a:latin typeface="Cambria" panose="02040503050406030204" pitchFamily="18" charset="0"/>
                </a:rPr>
                <a:t>item</a:t>
              </a:r>
              <a:endParaRPr lang="en-DE" sz="1400" dirty="0">
                <a:latin typeface="Cambria" panose="02040503050406030204" pitchFamily="18" charset="0"/>
              </a:endParaRPr>
            </a:p>
            <a:p>
              <a:pPr algn="ctr"/>
              <a:r>
                <a:rPr lang="en-DE" sz="1400" dirty="0">
                  <a:latin typeface="Cambria" panose="02040503050406030204" pitchFamily="18" charset="0"/>
                </a:rPr>
                <a:t>(attribute bitstream)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894AD02-DF18-2A44-B601-012251903DC1}"/>
                </a:ext>
              </a:extLst>
            </p:cNvPr>
            <p:cNvSpPr txBox="1"/>
            <p:nvPr/>
          </p:nvSpPr>
          <p:spPr>
            <a:xfrm>
              <a:off x="85493" y="4644000"/>
              <a:ext cx="199471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i-FI" sz="1400" dirty="0" err="1">
                  <a:latin typeface="Cambria" panose="02040503050406030204" pitchFamily="18" charset="0"/>
                </a:rPr>
                <a:t>Item</a:t>
              </a:r>
              <a:r>
                <a:rPr lang="en-DE" sz="1400" dirty="0">
                  <a:latin typeface="Cambria" panose="02040503050406030204" pitchFamily="18" charset="0"/>
                </a:rPr>
                <a:t> 4 </a:t>
              </a:r>
            </a:p>
            <a:p>
              <a:pPr algn="ctr"/>
              <a:r>
                <a:rPr lang="en-DE" sz="1400" dirty="0">
                  <a:latin typeface="Cambria" panose="02040503050406030204" pitchFamily="18" charset="0"/>
                </a:rPr>
                <a:t>V3C</a:t>
              </a:r>
              <a:r>
                <a:rPr lang="en-GB" sz="1400" dirty="0">
                  <a:latin typeface="Cambria" panose="02040503050406030204" pitchFamily="18" charset="0"/>
                </a:rPr>
                <a:t> image</a:t>
              </a:r>
              <a:r>
                <a:rPr lang="en-DE" sz="1400" dirty="0">
                  <a:latin typeface="Cambria" panose="02040503050406030204" pitchFamily="18" charset="0"/>
                </a:rPr>
                <a:t> component </a:t>
              </a:r>
              <a:r>
                <a:rPr lang="fi-FI" sz="1400" dirty="0" err="1">
                  <a:latin typeface="Cambria" panose="02040503050406030204" pitchFamily="18" charset="0"/>
                </a:rPr>
                <a:t>item</a:t>
              </a:r>
              <a:endParaRPr lang="en-DE" sz="1400" dirty="0">
                <a:latin typeface="Cambria" panose="02040503050406030204" pitchFamily="18" charset="0"/>
              </a:endParaRPr>
            </a:p>
            <a:p>
              <a:pPr algn="ctr"/>
              <a:r>
                <a:rPr lang="en-DE" sz="1400" dirty="0">
                  <a:latin typeface="Cambria" panose="02040503050406030204" pitchFamily="18" charset="0"/>
                </a:rPr>
                <a:t>(occupancy bitstream)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0D8A956-952F-7D46-9FF7-875450EF614B}"/>
                </a:ext>
              </a:extLst>
            </p:cNvPr>
            <p:cNvSpPr/>
            <p:nvPr/>
          </p:nvSpPr>
          <p:spPr>
            <a:xfrm>
              <a:off x="3002486" y="1336878"/>
              <a:ext cx="1559112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200" dirty="0">
                  <a:solidFill>
                    <a:schemeClr val="tx1"/>
                  </a:solidFill>
                  <a:latin typeface="Cambria" panose="02040503050406030204" pitchFamily="18" charset="0"/>
                </a:rPr>
                <a:t>v3vo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CB79F2A-32E1-4E41-9FB3-5760BD5980A2}"/>
                </a:ext>
              </a:extLst>
            </p:cNvPr>
            <p:cNvSpPr/>
            <p:nvPr/>
          </p:nvSpPr>
          <p:spPr>
            <a:xfrm>
              <a:off x="3002486" y="1575457"/>
              <a:ext cx="1559112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200" dirty="0">
                  <a:solidFill>
                    <a:schemeClr val="tx1"/>
                  </a:solidFill>
                  <a:latin typeface="Cambria" panose="02040503050406030204" pitchFamily="18" charset="0"/>
                </a:rPr>
                <a:t>v3va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3469F0B-C128-AF48-B607-D610DDE06AB7}"/>
                </a:ext>
              </a:extLst>
            </p:cNvPr>
            <p:cNvSpPr/>
            <p:nvPr/>
          </p:nvSpPr>
          <p:spPr>
            <a:xfrm>
              <a:off x="3002486" y="1826278"/>
              <a:ext cx="1559112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200" dirty="0">
                  <a:solidFill>
                    <a:schemeClr val="tx1"/>
                  </a:solidFill>
                  <a:latin typeface="Cambria" panose="02040503050406030204" pitchFamily="18" charset="0"/>
                </a:rPr>
                <a:t>v3vg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6366751-2F8B-0040-90AB-26E94AF9D589}"/>
                </a:ext>
              </a:extLst>
            </p:cNvPr>
            <p:cNvSpPr txBox="1"/>
            <p:nvPr/>
          </p:nvSpPr>
          <p:spPr>
            <a:xfrm>
              <a:off x="2874786" y="1095525"/>
              <a:ext cx="18145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i-FI" sz="1200" dirty="0" err="1">
                  <a:latin typeface="Cambria" panose="02040503050406030204" pitchFamily="18" charset="0"/>
                </a:rPr>
                <a:t>Item</a:t>
              </a:r>
              <a:r>
                <a:rPr lang="en-DE" sz="1200" dirty="0">
                  <a:latin typeface="Cambria" panose="02040503050406030204" pitchFamily="18" charset="0"/>
                </a:rPr>
                <a:t> References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cxnSp>
          <p:nvCxnSpPr>
            <p:cNvPr id="22" name="Elbow Connector 21">
              <a:extLst>
                <a:ext uri="{FF2B5EF4-FFF2-40B4-BE49-F238E27FC236}">
                  <a16:creationId xmlns:a16="http://schemas.microsoft.com/office/drawing/2014/main" id="{819F2D86-2C68-FE49-989F-47F2D3CB17F3}"/>
                </a:ext>
              </a:extLst>
            </p:cNvPr>
            <p:cNvCxnSpPr>
              <a:cxnSpLocks/>
              <a:stCxn id="14" idx="1"/>
            </p:cNvCxnSpPr>
            <p:nvPr/>
          </p:nvCxnSpPr>
          <p:spPr>
            <a:xfrm rot="10800000" flipV="1">
              <a:off x="2844000" y="1444878"/>
              <a:ext cx="158486" cy="3721122"/>
            </a:xfrm>
            <a:prstGeom prst="bentConnector3">
              <a:avLst>
                <a:gd name="adj1" fmla="val 559765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24">
              <a:extLst>
                <a:ext uri="{FF2B5EF4-FFF2-40B4-BE49-F238E27FC236}">
                  <a16:creationId xmlns:a16="http://schemas.microsoft.com/office/drawing/2014/main" id="{94825EEC-4DA0-0643-ACBE-47204B106A4A}"/>
                </a:ext>
              </a:extLst>
            </p:cNvPr>
            <p:cNvCxnSpPr>
              <a:cxnSpLocks/>
              <a:stCxn id="18" idx="1"/>
            </p:cNvCxnSpPr>
            <p:nvPr/>
          </p:nvCxnSpPr>
          <p:spPr>
            <a:xfrm rot="10800000" flipV="1">
              <a:off x="2844000" y="1683456"/>
              <a:ext cx="158486" cy="2294543"/>
            </a:xfrm>
            <a:prstGeom prst="bentConnector3">
              <a:avLst>
                <a:gd name="adj1" fmla="val 379464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Elbow Connector 29">
              <a:extLst>
                <a:ext uri="{FF2B5EF4-FFF2-40B4-BE49-F238E27FC236}">
                  <a16:creationId xmlns:a16="http://schemas.microsoft.com/office/drawing/2014/main" id="{F84D63FA-CEBA-3642-8AFF-B7EB9A233D6E}"/>
                </a:ext>
              </a:extLst>
            </p:cNvPr>
            <p:cNvCxnSpPr>
              <a:cxnSpLocks/>
              <a:stCxn id="19" idx="1"/>
              <a:endCxn id="6" idx="1"/>
            </p:cNvCxnSpPr>
            <p:nvPr/>
          </p:nvCxnSpPr>
          <p:spPr>
            <a:xfrm rot="10800000" flipV="1">
              <a:off x="2844000" y="1934278"/>
              <a:ext cx="158486" cy="855722"/>
            </a:xfrm>
            <a:prstGeom prst="bentConnector3">
              <a:avLst>
                <a:gd name="adj1" fmla="val 244240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DBBFF93-2E95-2F44-BB99-AEA0276F16C0}"/>
                </a:ext>
              </a:extLst>
            </p:cNvPr>
            <p:cNvSpPr/>
            <p:nvPr/>
          </p:nvSpPr>
          <p:spPr>
            <a:xfrm>
              <a:off x="4720084" y="1116000"/>
              <a:ext cx="2794506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dirty="0">
                <a:latin typeface="Cambria" panose="02040503050406030204" pitchFamily="18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CFC46ED-1A5C-3E45-9E2F-AEF52F7D5FA5}"/>
                </a:ext>
              </a:extLst>
            </p:cNvPr>
            <p:cNvSpPr txBox="1"/>
            <p:nvPr/>
          </p:nvSpPr>
          <p:spPr>
            <a:xfrm>
              <a:off x="4717874" y="1095525"/>
              <a:ext cx="27848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i-FI" sz="1200" dirty="0" err="1">
                  <a:latin typeface="Cambria" panose="02040503050406030204" pitchFamily="18" charset="0"/>
                </a:rPr>
                <a:t>Item</a:t>
              </a:r>
              <a:r>
                <a:rPr lang="fi-FI" sz="1200" dirty="0">
                  <a:latin typeface="Cambria" panose="02040503050406030204" pitchFamily="18" charset="0"/>
                </a:rPr>
                <a:t> Property </a:t>
              </a:r>
              <a:r>
                <a:rPr lang="fi-FI" sz="1200" dirty="0" err="1">
                  <a:latin typeface="Cambria" panose="02040503050406030204" pitchFamily="18" charset="0"/>
                </a:rPr>
                <a:t>Container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57BC23F-3C28-8341-BC7F-79475B9AF88A}"/>
                </a:ext>
              </a:extLst>
            </p:cNvPr>
            <p:cNvSpPr/>
            <p:nvPr/>
          </p:nvSpPr>
          <p:spPr>
            <a:xfrm>
              <a:off x="6337624" y="1330656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2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24537E2-C359-0046-B525-6153D85D8D3D}"/>
                </a:ext>
              </a:extLst>
            </p:cNvPr>
            <p:cNvSpPr/>
            <p:nvPr/>
          </p:nvSpPr>
          <p:spPr>
            <a:xfrm>
              <a:off x="4749773" y="1330656"/>
              <a:ext cx="1560549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2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Configuration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p</a:t>
              </a:r>
              <a:r>
                <a:rPr lang="en-DE" sz="12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</a:t>
              </a:r>
              <a:r>
                <a:rPr lang="fi-FI" sz="1200" dirty="0">
                  <a:solidFill>
                    <a:schemeClr val="tx1"/>
                  </a:solidFill>
                  <a:latin typeface="Cambria" panose="02040503050406030204" pitchFamily="18" charset="0"/>
                </a:rPr>
                <a:t>(s)</a:t>
              </a:r>
              <a:endParaRPr lang="en-DE" sz="12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7A9C644-1015-5848-B432-BC661E28B821}"/>
                </a:ext>
              </a:extLst>
            </p:cNvPr>
            <p:cNvSpPr txBox="1"/>
            <p:nvPr/>
          </p:nvSpPr>
          <p:spPr>
            <a:xfrm>
              <a:off x="7254984" y="1417334"/>
              <a:ext cx="2596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dirty="0">
                  <a:latin typeface="Cambria" panose="02040503050406030204" pitchFamily="18" charset="0"/>
                </a:rPr>
                <a:t>…</a:t>
              </a:r>
              <a:endParaRPr lang="en-DE" b="1" dirty="0">
                <a:latin typeface="Cambria" panose="02040503050406030204" pitchFamily="18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24D3148-C956-9446-A712-A06DD2D1C3A7}"/>
                </a:ext>
              </a:extLst>
            </p:cNvPr>
            <p:cNvSpPr/>
            <p:nvPr/>
          </p:nvSpPr>
          <p:spPr>
            <a:xfrm>
              <a:off x="2882588" y="2299275"/>
              <a:ext cx="301815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dirty="0">
                <a:latin typeface="Cambria" panose="02040503050406030204" pitchFamily="18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2F76333-0252-BC4E-A8C2-DC32849DDB62}"/>
                </a:ext>
              </a:extLst>
            </p:cNvPr>
            <p:cNvSpPr txBox="1"/>
            <p:nvPr/>
          </p:nvSpPr>
          <p:spPr>
            <a:xfrm>
              <a:off x="2880378" y="2278800"/>
              <a:ext cx="27848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i-FI" sz="1200" dirty="0" err="1">
                  <a:latin typeface="Cambria" panose="02040503050406030204" pitchFamily="18" charset="0"/>
                </a:rPr>
                <a:t>Item</a:t>
              </a:r>
              <a:r>
                <a:rPr lang="fi-FI" sz="1200" dirty="0">
                  <a:latin typeface="Cambria" panose="02040503050406030204" pitchFamily="18" charset="0"/>
                </a:rPr>
                <a:t> Property </a:t>
              </a:r>
              <a:r>
                <a:rPr lang="fi-FI" sz="1200" dirty="0" err="1">
                  <a:latin typeface="Cambria" panose="02040503050406030204" pitchFamily="18" charset="0"/>
                </a:rPr>
                <a:t>Container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EF36DCB-CF8A-734A-893A-7137622BD1ED}"/>
                </a:ext>
              </a:extLst>
            </p:cNvPr>
            <p:cNvSpPr/>
            <p:nvPr/>
          </p:nvSpPr>
          <p:spPr>
            <a:xfrm>
              <a:off x="4714444" y="2513931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2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6A7C433-3B99-7244-961E-49988B324D69}"/>
                </a:ext>
              </a:extLst>
            </p:cNvPr>
            <p:cNvSpPr/>
            <p:nvPr/>
          </p:nvSpPr>
          <p:spPr>
            <a:xfrm>
              <a:off x="2912277" y="2513931"/>
              <a:ext cx="1767053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i-FI" sz="1200" b="1" dirty="0" err="1">
                  <a:solidFill>
                    <a:schemeClr val="tx1"/>
                  </a:solidFill>
                  <a:latin typeface="Cambria" panose="02040503050406030204" pitchFamily="18" charset="0"/>
                </a:rPr>
                <a:t>Item</a:t>
              </a:r>
              <a:r>
                <a:rPr lang="en-DE" sz="12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 Configuration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2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4B9BA0A-CD63-8046-8CF3-303EF40061E1}"/>
                </a:ext>
              </a:extLst>
            </p:cNvPr>
            <p:cNvSpPr txBox="1"/>
            <p:nvPr/>
          </p:nvSpPr>
          <p:spPr>
            <a:xfrm>
              <a:off x="5617518" y="2600609"/>
              <a:ext cx="2596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dirty="0">
                  <a:latin typeface="Cambria" panose="02040503050406030204" pitchFamily="18" charset="0"/>
                </a:rPr>
                <a:t>…</a:t>
              </a:r>
              <a:endParaRPr lang="en-DE" b="1" dirty="0">
                <a:latin typeface="Cambria" panose="02040503050406030204" pitchFamily="18" charset="0"/>
              </a:endParaRPr>
            </a:p>
          </p:txBody>
        </p: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635BE149-C25D-E342-9ABE-67C77EF3AC6C}"/>
                </a:ext>
              </a:extLst>
            </p:cNvPr>
            <p:cNvGrpSpPr/>
            <p:nvPr/>
          </p:nvGrpSpPr>
          <p:grpSpPr>
            <a:xfrm>
              <a:off x="2844000" y="3456000"/>
              <a:ext cx="3123167" cy="1044000"/>
              <a:chOff x="2996400" y="2420400"/>
              <a:chExt cx="3123167" cy="1044000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A3693E9E-69A1-CD41-AA4D-7C845F3B4995}"/>
                  </a:ext>
                </a:extLst>
              </p:cNvPr>
              <p:cNvSpPr/>
              <p:nvPr/>
            </p:nvSpPr>
            <p:spPr>
              <a:xfrm>
                <a:off x="2996400" y="2420400"/>
                <a:ext cx="3123167" cy="1044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75B852CE-13D1-3C4F-93E1-87BDFD30CD35}"/>
                  </a:ext>
                </a:extLst>
              </p:cNvPr>
              <p:cNvSpPr/>
              <p:nvPr/>
            </p:nvSpPr>
            <p:spPr>
              <a:xfrm>
                <a:off x="3034988" y="2451675"/>
                <a:ext cx="3018150" cy="97200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3FB46159-1AD2-794E-9717-276A860DCDAB}"/>
                  </a:ext>
                </a:extLst>
              </p:cNvPr>
              <p:cNvSpPr txBox="1"/>
              <p:nvPr/>
            </p:nvSpPr>
            <p:spPr>
              <a:xfrm>
                <a:off x="3032778" y="2431200"/>
                <a:ext cx="278482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i-FI" sz="1200" dirty="0" err="1">
                    <a:latin typeface="Cambria" panose="02040503050406030204" pitchFamily="18" charset="0"/>
                  </a:rPr>
                  <a:t>Item</a:t>
                </a:r>
                <a:r>
                  <a:rPr lang="fi-FI" sz="1200" dirty="0">
                    <a:latin typeface="Cambria" panose="02040503050406030204" pitchFamily="18" charset="0"/>
                  </a:rPr>
                  <a:t> Property </a:t>
                </a:r>
                <a:r>
                  <a:rPr lang="fi-FI" sz="1200" dirty="0" err="1">
                    <a:latin typeface="Cambria" panose="02040503050406030204" pitchFamily="18" charset="0"/>
                  </a:rPr>
                  <a:t>Container</a:t>
                </a:r>
                <a:endParaRPr lang="en-DE" sz="12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360D051C-C541-6F45-9C17-3FD17738BF38}"/>
                  </a:ext>
                </a:extLst>
              </p:cNvPr>
              <p:cNvSpPr/>
              <p:nvPr/>
            </p:nvSpPr>
            <p:spPr>
              <a:xfrm>
                <a:off x="4866844" y="2666331"/>
                <a:ext cx="915648" cy="7056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DE" sz="1200" b="1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V3C Unit Header</a:t>
                </a: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00E54268-0106-EB47-BC5F-CC57B72EB357}"/>
                  </a:ext>
                </a:extLst>
              </p:cNvPr>
              <p:cNvSpPr/>
              <p:nvPr/>
            </p:nvSpPr>
            <p:spPr>
              <a:xfrm>
                <a:off x="3064677" y="2666331"/>
                <a:ext cx="1767053" cy="7056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i-FI" sz="1200" b="1" dirty="0" err="1">
                    <a:solidFill>
                      <a:schemeClr val="tx1"/>
                    </a:solidFill>
                    <a:latin typeface="Cambria" panose="02040503050406030204" pitchFamily="18" charset="0"/>
                  </a:rPr>
                  <a:t>Item</a:t>
                </a:r>
                <a:r>
                  <a:rPr lang="en-DE" sz="1200" b="1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 Configuration</a:t>
                </a:r>
              </a:p>
              <a:p>
                <a:pPr marL="171450" indent="-171450" algn="ctr">
                  <a:buFont typeface="Arial" panose="020B0604020202020204" pitchFamily="34" charset="0"/>
                  <a:buChar char="•"/>
                </a:pPr>
                <a:r>
                  <a:rPr lang="en-GB" sz="1200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p</a:t>
                </a:r>
                <a:r>
                  <a:rPr lang="en-DE" sz="1200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arameter sets, SEI, etc. </a:t>
                </a: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49E1E0C7-D5D6-5F43-BB81-9278FD383B47}"/>
                  </a:ext>
                </a:extLst>
              </p:cNvPr>
              <p:cNvSpPr txBox="1"/>
              <p:nvPr/>
            </p:nvSpPr>
            <p:spPr>
              <a:xfrm>
                <a:off x="5769918" y="2753009"/>
                <a:ext cx="25960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dirty="0">
                    <a:latin typeface="Cambria" panose="02040503050406030204" pitchFamily="18" charset="0"/>
                  </a:rPr>
                  <a:t>…</a:t>
                </a:r>
                <a:endParaRPr lang="en-DE" b="1" dirty="0">
                  <a:latin typeface="Cambria" panose="02040503050406030204" pitchFamily="18" charset="0"/>
                </a:endParaRP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DC43D541-3CC4-B049-8C72-F68FD90B9FBE}"/>
                </a:ext>
              </a:extLst>
            </p:cNvPr>
            <p:cNvGrpSpPr/>
            <p:nvPr/>
          </p:nvGrpSpPr>
          <p:grpSpPr>
            <a:xfrm>
              <a:off x="2844000" y="4644000"/>
              <a:ext cx="3123167" cy="1044000"/>
              <a:chOff x="2996400" y="2420400"/>
              <a:chExt cx="3123167" cy="1044000"/>
            </a:xfrm>
          </p:grpSpPr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72C365EA-027F-C342-9EBA-98938B46D888}"/>
                  </a:ext>
                </a:extLst>
              </p:cNvPr>
              <p:cNvSpPr/>
              <p:nvPr/>
            </p:nvSpPr>
            <p:spPr>
              <a:xfrm>
                <a:off x="2996400" y="2420400"/>
                <a:ext cx="3123167" cy="1044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DE1C2E1F-01B1-A44D-B4CB-70B184B2FBDC}"/>
                  </a:ext>
                </a:extLst>
              </p:cNvPr>
              <p:cNvSpPr/>
              <p:nvPr/>
            </p:nvSpPr>
            <p:spPr>
              <a:xfrm>
                <a:off x="3034988" y="2451675"/>
                <a:ext cx="3018150" cy="97200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555B52B7-3693-6F4E-9BD5-022B18504DEB}"/>
                  </a:ext>
                </a:extLst>
              </p:cNvPr>
              <p:cNvSpPr txBox="1"/>
              <p:nvPr/>
            </p:nvSpPr>
            <p:spPr>
              <a:xfrm>
                <a:off x="3032778" y="2431200"/>
                <a:ext cx="278482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i-FI" sz="1200" dirty="0" err="1">
                    <a:latin typeface="Cambria" panose="02040503050406030204" pitchFamily="18" charset="0"/>
                  </a:rPr>
                  <a:t>Item</a:t>
                </a:r>
                <a:r>
                  <a:rPr lang="fi-FI" sz="1200" dirty="0">
                    <a:latin typeface="Cambria" panose="02040503050406030204" pitchFamily="18" charset="0"/>
                  </a:rPr>
                  <a:t> Property </a:t>
                </a:r>
                <a:r>
                  <a:rPr lang="fi-FI" sz="1200" dirty="0" err="1">
                    <a:latin typeface="Cambria" panose="02040503050406030204" pitchFamily="18" charset="0"/>
                  </a:rPr>
                  <a:t>Container</a:t>
                </a:r>
                <a:endParaRPr lang="en-DE" sz="1200" b="1" dirty="0">
                  <a:latin typeface="Cambria" panose="02040503050406030204" pitchFamily="18" charset="0"/>
                </a:endParaRP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6D1CA6BA-E683-6646-9CB8-0C3CD106221B}"/>
                  </a:ext>
                </a:extLst>
              </p:cNvPr>
              <p:cNvSpPr/>
              <p:nvPr/>
            </p:nvSpPr>
            <p:spPr>
              <a:xfrm>
                <a:off x="4866844" y="2666331"/>
                <a:ext cx="915648" cy="7056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DE" sz="1200" b="1" dirty="0">
                    <a:solidFill>
                      <a:schemeClr val="tx1"/>
                    </a:solidFill>
                    <a:latin typeface="Cambria" panose="02040503050406030204" pitchFamily="18" charset="0"/>
                  </a:rPr>
                  <a:t>V3C Unit Header</a:t>
                </a: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34B598B3-852C-7F4C-AA05-7C4B2605A026}"/>
                  </a:ext>
                </a:extLst>
              </p:cNvPr>
              <p:cNvSpPr/>
              <p:nvPr/>
            </p:nvSpPr>
            <p:spPr>
              <a:xfrm>
                <a:off x="3064677" y="2666331"/>
                <a:ext cx="1767053" cy="7056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i-FI" sz="1200" b="1">
                    <a:solidFill>
                      <a:schemeClr val="tx1"/>
                    </a:solidFill>
                    <a:latin typeface="Cambria" panose="02040503050406030204" pitchFamily="18" charset="0"/>
                  </a:rPr>
                  <a:t>Item</a:t>
                </a:r>
                <a:r>
                  <a:rPr lang="en-DE" sz="1200" b="1">
                    <a:solidFill>
                      <a:schemeClr val="tx1"/>
                    </a:solidFill>
                    <a:latin typeface="Cambria" panose="02040503050406030204" pitchFamily="18" charset="0"/>
                  </a:rPr>
                  <a:t> Configuration</a:t>
                </a:r>
              </a:p>
              <a:p>
                <a:pPr marL="171450" indent="-171450" algn="ctr">
                  <a:buFont typeface="Arial" panose="020B0604020202020204" pitchFamily="34" charset="0"/>
                  <a:buChar char="•"/>
                </a:pPr>
                <a:r>
                  <a:rPr lang="en-GB" sz="1200">
                    <a:solidFill>
                      <a:schemeClr val="tx1"/>
                    </a:solidFill>
                    <a:latin typeface="Cambria" panose="02040503050406030204" pitchFamily="18" charset="0"/>
                  </a:rPr>
                  <a:t>p</a:t>
                </a:r>
                <a:r>
                  <a:rPr lang="en-DE" sz="1200">
                    <a:solidFill>
                      <a:schemeClr val="tx1"/>
                    </a:solidFill>
                    <a:latin typeface="Cambria" panose="02040503050406030204" pitchFamily="18" charset="0"/>
                  </a:rPr>
                  <a:t>arameter sets, SEI, etc. </a:t>
                </a:r>
                <a:endParaRPr lang="en-DE" sz="1200" dirty="0">
                  <a:solidFill>
                    <a:schemeClr val="tx1"/>
                  </a:solidFill>
                  <a:latin typeface="Cambria" panose="02040503050406030204" pitchFamily="18" charset="0"/>
                </a:endParaRP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992AEF9D-4E96-9C4A-B2F3-93F4CF0AFA71}"/>
                  </a:ext>
                </a:extLst>
              </p:cNvPr>
              <p:cNvSpPr txBox="1"/>
              <p:nvPr/>
            </p:nvSpPr>
            <p:spPr>
              <a:xfrm>
                <a:off x="5769918" y="2753009"/>
                <a:ext cx="25960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DE" dirty="0">
                    <a:latin typeface="Cambria" panose="02040503050406030204" pitchFamily="18" charset="0"/>
                  </a:rPr>
                  <a:t>…</a:t>
                </a:r>
                <a:endParaRPr lang="en-DE" b="1" dirty="0">
                  <a:latin typeface="Cambria" panose="02040503050406030204" pitchFamily="18" charset="0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AAB428E-2D0E-1275-076A-08F1BF3D47DF}"/>
              </a:ext>
            </a:extLst>
          </p:cNvPr>
          <p:cNvSpPr txBox="1"/>
          <p:nvPr/>
        </p:nvSpPr>
        <p:spPr>
          <a:xfrm>
            <a:off x="388620" y="106680"/>
            <a:ext cx="1236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V-PCC Item</a:t>
            </a:r>
          </a:p>
        </p:txBody>
      </p:sp>
    </p:spTree>
    <p:extLst>
      <p:ext uri="{BB962C8B-B14F-4D97-AF65-F5344CB8AC3E}">
        <p14:creationId xmlns:p14="http://schemas.microsoft.com/office/powerpoint/2010/main" val="2334857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F84C0-9F62-D909-2029-D0980C2788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26BB63F-B1EE-A398-881F-0048DBC02445}"/>
              </a:ext>
            </a:extLst>
          </p:cNvPr>
          <p:cNvGrpSpPr/>
          <p:nvPr/>
        </p:nvGrpSpPr>
        <p:grpSpPr>
          <a:xfrm>
            <a:off x="84721" y="891972"/>
            <a:ext cx="7181841" cy="3853893"/>
            <a:chOff x="84721" y="891972"/>
            <a:chExt cx="7181841" cy="385389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10F571B-B58C-824D-0D83-08554BCEC6C7}"/>
                </a:ext>
              </a:extLst>
            </p:cNvPr>
            <p:cNvSpPr/>
            <p:nvPr/>
          </p:nvSpPr>
          <p:spPr>
            <a:xfrm>
              <a:off x="1914665" y="1116000"/>
              <a:ext cx="1239508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7393E6D-E3CD-4654-E8D6-58346EEC4E6C}"/>
                </a:ext>
              </a:extLst>
            </p:cNvPr>
            <p:cNvSpPr/>
            <p:nvPr/>
          </p:nvSpPr>
          <p:spPr>
            <a:xfrm>
              <a:off x="84721" y="891972"/>
              <a:ext cx="7181841" cy="385389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F1BD2ED-3F6B-0A34-42D8-276B9D18EB41}"/>
                </a:ext>
              </a:extLst>
            </p:cNvPr>
            <p:cNvSpPr/>
            <p:nvPr/>
          </p:nvSpPr>
          <p:spPr>
            <a:xfrm>
              <a:off x="1869316" y="1080000"/>
              <a:ext cx="5183237" cy="10545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a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5C6C9ED-8782-F268-F787-313975A1F67F}"/>
                </a:ext>
              </a:extLst>
            </p:cNvPr>
            <p:cNvSpPr/>
            <p:nvPr/>
          </p:nvSpPr>
          <p:spPr>
            <a:xfrm>
              <a:off x="1883880" y="2268000"/>
              <a:ext cx="5168673" cy="1044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E9316F3-9C26-5161-57C2-74028C75EDB7}"/>
                </a:ext>
              </a:extLst>
            </p:cNvPr>
            <p:cNvSpPr txBox="1"/>
            <p:nvPr/>
          </p:nvSpPr>
          <p:spPr>
            <a:xfrm>
              <a:off x="85493" y="1080000"/>
              <a:ext cx="145374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dirty="0">
                  <a:latin typeface="Cambria" panose="02040503050406030204" pitchFamily="18" charset="0"/>
                </a:rPr>
                <a:t>Item</a:t>
              </a:r>
              <a:r>
                <a:rPr lang="en-DE" sz="1050" dirty="0">
                  <a:latin typeface="Cambria" panose="02040503050406030204" pitchFamily="18" charset="0"/>
                </a:rPr>
                <a:t> 1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atlas </a:t>
              </a:r>
              <a:r>
                <a:rPr lang="en-GB" sz="1050" dirty="0">
                  <a:latin typeface="Cambria" panose="02040503050406030204" pitchFamily="18" charset="0"/>
                </a:rPr>
                <a:t>item</a:t>
              </a:r>
              <a:endParaRPr lang="en-DE" sz="1050" dirty="0">
                <a:latin typeface="Cambria" panose="02040503050406030204" pitchFamily="18" charset="0"/>
              </a:endParaRP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(atlas bitstream)</a:t>
              </a:r>
            </a:p>
            <a:p>
              <a:pPr algn="ctr"/>
              <a:r>
                <a:rPr lang="en-DE" sz="1050" b="1" dirty="0">
                  <a:latin typeface="Cambria" panose="02040503050406030204" pitchFamily="18" charset="0"/>
                </a:rPr>
                <a:t>Entry Point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FCAC9C0-98A1-6049-A840-2F68DC3E6D81}"/>
                </a:ext>
              </a:extLst>
            </p:cNvPr>
            <p:cNvSpPr txBox="1"/>
            <p:nvPr/>
          </p:nvSpPr>
          <p:spPr>
            <a:xfrm>
              <a:off x="85493" y="2268000"/>
              <a:ext cx="146068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dirty="0">
                  <a:latin typeface="Cambria" panose="02040503050406030204" pitchFamily="18" charset="0"/>
                </a:rPr>
                <a:t>Item</a:t>
              </a:r>
              <a:r>
                <a:rPr lang="en-DE" sz="1050" dirty="0">
                  <a:latin typeface="Cambria" panose="02040503050406030204" pitchFamily="18" charset="0"/>
                </a:rPr>
                <a:t> 2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</a:t>
              </a:r>
              <a:r>
                <a:rPr lang="en-GB" sz="1050" dirty="0">
                  <a:latin typeface="Cambria" panose="02040503050406030204" pitchFamily="18" charset="0"/>
                </a:rPr>
                <a:t> image component</a:t>
              </a:r>
              <a:r>
                <a:rPr lang="en-DE" sz="1050" dirty="0">
                  <a:latin typeface="Cambria" panose="02040503050406030204" pitchFamily="18" charset="0"/>
                </a:rPr>
                <a:t> </a:t>
              </a:r>
              <a:r>
                <a:rPr lang="en-GB" sz="1050" dirty="0">
                  <a:latin typeface="Cambria" panose="02040503050406030204" pitchFamily="18" charset="0"/>
                </a:rPr>
                <a:t>item</a:t>
              </a:r>
              <a:endParaRPr lang="en-DE" sz="1050" dirty="0">
                <a:latin typeface="Cambria" panose="02040503050406030204" pitchFamily="18" charset="0"/>
              </a:endParaRP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(geometry bitstream)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6BCE14B-9D55-FFED-A3BE-2E119DE44833}"/>
                </a:ext>
              </a:extLst>
            </p:cNvPr>
            <p:cNvSpPr txBox="1"/>
            <p:nvPr/>
          </p:nvSpPr>
          <p:spPr>
            <a:xfrm>
              <a:off x="85493" y="3456000"/>
              <a:ext cx="146068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dirty="0">
                  <a:latin typeface="Cambria" panose="02040503050406030204" pitchFamily="18" charset="0"/>
                </a:rPr>
                <a:t>Item</a:t>
              </a:r>
              <a:r>
                <a:rPr lang="en-DE" sz="1050" dirty="0">
                  <a:latin typeface="Cambria" panose="02040503050406030204" pitchFamily="18" charset="0"/>
                </a:rPr>
                <a:t> 3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</a:t>
              </a:r>
              <a:r>
                <a:rPr lang="en-GB" sz="1050" dirty="0">
                  <a:latin typeface="Cambria" panose="02040503050406030204" pitchFamily="18" charset="0"/>
                </a:rPr>
                <a:t>image</a:t>
              </a:r>
              <a:r>
                <a:rPr lang="en-DE" sz="1050" dirty="0">
                  <a:latin typeface="Cambria" panose="02040503050406030204" pitchFamily="18" charset="0"/>
                </a:rPr>
                <a:t> component </a:t>
              </a:r>
              <a:r>
                <a:rPr lang="en-GB" sz="1050" dirty="0">
                  <a:latin typeface="Cambria" panose="02040503050406030204" pitchFamily="18" charset="0"/>
                </a:rPr>
                <a:t>item</a:t>
              </a:r>
              <a:endParaRPr lang="en-DE" sz="1050" dirty="0">
                <a:latin typeface="Cambria" panose="02040503050406030204" pitchFamily="18" charset="0"/>
              </a:endParaRP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(attribute bitstream)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37A6D9B-FBE6-0E8D-50B7-8F6AFDC360E7}"/>
                </a:ext>
              </a:extLst>
            </p:cNvPr>
            <p:cNvSpPr/>
            <p:nvPr/>
          </p:nvSpPr>
          <p:spPr>
            <a:xfrm>
              <a:off x="2042366" y="1575457"/>
              <a:ext cx="990394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v3va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F9892B2-7040-0F58-A375-EE85AF0961C0}"/>
                </a:ext>
              </a:extLst>
            </p:cNvPr>
            <p:cNvSpPr/>
            <p:nvPr/>
          </p:nvSpPr>
          <p:spPr>
            <a:xfrm>
              <a:off x="2042366" y="1826278"/>
              <a:ext cx="990394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v3vg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192D1F5-CCA3-614C-529B-54549D6DF0BF}"/>
                </a:ext>
              </a:extLst>
            </p:cNvPr>
            <p:cNvSpPr txBox="1"/>
            <p:nvPr/>
          </p:nvSpPr>
          <p:spPr>
            <a:xfrm>
              <a:off x="1914666" y="1095525"/>
              <a:ext cx="12395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Cambria" panose="02040503050406030204" pitchFamily="18" charset="0"/>
                </a:rPr>
                <a:t>Item</a:t>
              </a:r>
              <a:r>
                <a:rPr lang="en-DE" sz="1000" dirty="0">
                  <a:latin typeface="Cambria" panose="02040503050406030204" pitchFamily="18" charset="0"/>
                </a:rPr>
                <a:t> References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cxnSp>
          <p:nvCxnSpPr>
            <p:cNvPr id="25" name="Elbow Connector 24">
              <a:extLst>
                <a:ext uri="{FF2B5EF4-FFF2-40B4-BE49-F238E27FC236}">
                  <a16:creationId xmlns:a16="http://schemas.microsoft.com/office/drawing/2014/main" id="{282732D8-3633-2026-59C8-239D067AB609}"/>
                </a:ext>
              </a:extLst>
            </p:cNvPr>
            <p:cNvCxnSpPr>
              <a:cxnSpLocks/>
              <a:stCxn id="18" idx="1"/>
              <a:endCxn id="87" idx="1"/>
            </p:cNvCxnSpPr>
            <p:nvPr/>
          </p:nvCxnSpPr>
          <p:spPr>
            <a:xfrm rot="10800000" flipV="1">
              <a:off x="1922468" y="1683457"/>
              <a:ext cx="119898" cy="2289818"/>
            </a:xfrm>
            <a:prstGeom prst="bentConnector3">
              <a:avLst>
                <a:gd name="adj1" fmla="val 284307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Elbow Connector 29">
              <a:extLst>
                <a:ext uri="{FF2B5EF4-FFF2-40B4-BE49-F238E27FC236}">
                  <a16:creationId xmlns:a16="http://schemas.microsoft.com/office/drawing/2014/main" id="{A2B8CBE6-5EDF-40C9-BB60-BEDBF52A692D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1890989" y="1909846"/>
              <a:ext cx="158486" cy="855722"/>
            </a:xfrm>
            <a:prstGeom prst="bentConnector3">
              <a:avLst>
                <a:gd name="adj1" fmla="val 172120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7F31853-8637-8D27-E5C7-4CFD5E2D61E9}"/>
                </a:ext>
              </a:extLst>
            </p:cNvPr>
            <p:cNvSpPr/>
            <p:nvPr/>
          </p:nvSpPr>
          <p:spPr>
            <a:xfrm>
              <a:off x="3203704" y="1116000"/>
              <a:ext cx="3765044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305C4D1-90D8-63C6-1DEA-3E49F90B1DC8}"/>
                </a:ext>
              </a:extLst>
            </p:cNvPr>
            <p:cNvSpPr txBox="1"/>
            <p:nvPr/>
          </p:nvSpPr>
          <p:spPr>
            <a:xfrm>
              <a:off x="3201494" y="1095525"/>
              <a:ext cx="377346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Cambria" panose="02040503050406030204" pitchFamily="18" charset="0"/>
                </a:rPr>
                <a:t>Item Property Container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B30716E-1E3F-B792-72C8-8E7DD4D0113E}"/>
                </a:ext>
              </a:extLst>
            </p:cNvPr>
            <p:cNvSpPr/>
            <p:nvPr/>
          </p:nvSpPr>
          <p:spPr>
            <a:xfrm>
              <a:off x="4821244" y="1330656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(V3C_AD)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0D68E49-0CE8-8F14-D773-3061DB6F34AA}"/>
                </a:ext>
              </a:extLst>
            </p:cNvPr>
            <p:cNvSpPr/>
            <p:nvPr/>
          </p:nvSpPr>
          <p:spPr>
            <a:xfrm>
              <a:off x="3233393" y="1330656"/>
              <a:ext cx="1560549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Configuration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40BA5E00-FC39-9E7C-64AE-ADF51C89F546}"/>
                </a:ext>
              </a:extLst>
            </p:cNvPr>
            <p:cNvSpPr txBox="1"/>
            <p:nvPr/>
          </p:nvSpPr>
          <p:spPr>
            <a:xfrm>
              <a:off x="6698724" y="1417334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F00C295-CB2A-3343-160F-F80F8128288B}"/>
                </a:ext>
              </a:extLst>
            </p:cNvPr>
            <p:cNvSpPr/>
            <p:nvPr/>
          </p:nvSpPr>
          <p:spPr>
            <a:xfrm>
              <a:off x="1922468" y="2299275"/>
              <a:ext cx="301815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5B2ECA1-FA6D-2134-7E66-216F1030AABB}"/>
                </a:ext>
              </a:extLst>
            </p:cNvPr>
            <p:cNvSpPr txBox="1"/>
            <p:nvPr/>
          </p:nvSpPr>
          <p:spPr>
            <a:xfrm>
              <a:off x="1920258" y="2278800"/>
              <a:ext cx="2784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Cambria" panose="02040503050406030204" pitchFamily="18" charset="0"/>
                </a:rPr>
                <a:t>Item Property Container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B35B53E9-73D4-B225-8492-C0991F80D0E5}"/>
                </a:ext>
              </a:extLst>
            </p:cNvPr>
            <p:cNvSpPr/>
            <p:nvPr/>
          </p:nvSpPr>
          <p:spPr>
            <a:xfrm>
              <a:off x="3754324" y="2513931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(V3C_GVD)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8A28A64-1D58-161F-074F-BE51477601B7}"/>
                </a:ext>
              </a:extLst>
            </p:cNvPr>
            <p:cNvSpPr/>
            <p:nvPr/>
          </p:nvSpPr>
          <p:spPr>
            <a:xfrm>
              <a:off x="1952157" y="2513931"/>
              <a:ext cx="1767053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Item</a:t>
              </a:r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 Configuration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3156A2A-C348-76C1-1DB5-403BF12C6B3A}"/>
                </a:ext>
              </a:extLst>
            </p:cNvPr>
            <p:cNvSpPr txBox="1"/>
            <p:nvPr/>
          </p:nvSpPr>
          <p:spPr>
            <a:xfrm>
              <a:off x="4657398" y="2600609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4823B888-DBD1-947F-952C-96E9B3A93368}"/>
                </a:ext>
              </a:extLst>
            </p:cNvPr>
            <p:cNvSpPr/>
            <p:nvPr/>
          </p:nvSpPr>
          <p:spPr>
            <a:xfrm>
              <a:off x="1883880" y="3456000"/>
              <a:ext cx="5183238" cy="1044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3DCF7E94-C397-434E-EFCB-18986E675918}"/>
                </a:ext>
              </a:extLst>
            </p:cNvPr>
            <p:cNvSpPr/>
            <p:nvPr/>
          </p:nvSpPr>
          <p:spPr>
            <a:xfrm>
              <a:off x="1922468" y="3487275"/>
              <a:ext cx="301815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4A09DF7D-7791-1710-00C2-589E5120E91E}"/>
                </a:ext>
              </a:extLst>
            </p:cNvPr>
            <p:cNvSpPr txBox="1"/>
            <p:nvPr/>
          </p:nvSpPr>
          <p:spPr>
            <a:xfrm>
              <a:off x="1920258" y="3466800"/>
              <a:ext cx="2784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Cambria" panose="02040503050406030204" pitchFamily="18" charset="0"/>
                </a:rPr>
                <a:t>Item Property Container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2BAD623E-E613-2E94-1567-EAC1875470C6}"/>
                </a:ext>
              </a:extLst>
            </p:cNvPr>
            <p:cNvSpPr/>
            <p:nvPr/>
          </p:nvSpPr>
          <p:spPr>
            <a:xfrm>
              <a:off x="3754324" y="3701931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(V3C_AVD)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22425078-AE2E-8666-E440-7881B37EF525}"/>
                </a:ext>
              </a:extLst>
            </p:cNvPr>
            <p:cNvSpPr/>
            <p:nvPr/>
          </p:nvSpPr>
          <p:spPr>
            <a:xfrm>
              <a:off x="1952157" y="3701931"/>
              <a:ext cx="1767053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Item</a:t>
              </a:r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 Configuration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65400223-CCE6-D16A-E79F-B8AC1A9E6F1F}"/>
                </a:ext>
              </a:extLst>
            </p:cNvPr>
            <p:cNvSpPr txBox="1"/>
            <p:nvPr/>
          </p:nvSpPr>
          <p:spPr>
            <a:xfrm>
              <a:off x="4657398" y="3788609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0B54CB4-1497-4909-89E8-FBE135A7A3C6}"/>
                </a:ext>
              </a:extLst>
            </p:cNvPr>
            <p:cNvSpPr/>
            <p:nvPr/>
          </p:nvSpPr>
          <p:spPr>
            <a:xfrm>
              <a:off x="5773145" y="1330656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(V3C_CAD)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1E270ECD-148D-A54C-AFEB-F59630406868}"/>
              </a:ext>
            </a:extLst>
          </p:cNvPr>
          <p:cNvSpPr txBox="1"/>
          <p:nvPr/>
        </p:nvSpPr>
        <p:spPr>
          <a:xfrm>
            <a:off x="388620" y="106680"/>
            <a:ext cx="1055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MIV Item</a:t>
            </a:r>
          </a:p>
        </p:txBody>
      </p:sp>
    </p:spTree>
    <p:extLst>
      <p:ext uri="{BB962C8B-B14F-4D97-AF65-F5344CB8AC3E}">
        <p14:creationId xmlns:p14="http://schemas.microsoft.com/office/powerpoint/2010/main" val="3383445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F0BDE-1F83-0EF6-675A-5CEA9C545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8EC02CE-C3DC-A12C-95C4-3E787A8217B6}"/>
              </a:ext>
            </a:extLst>
          </p:cNvPr>
          <p:cNvGrpSpPr/>
          <p:nvPr/>
        </p:nvGrpSpPr>
        <p:grpSpPr>
          <a:xfrm>
            <a:off x="277905" y="891971"/>
            <a:ext cx="6297994" cy="5005909"/>
            <a:chOff x="277905" y="891971"/>
            <a:chExt cx="6297994" cy="500590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3BDE256-3514-F275-354B-12B21A4DD49A}"/>
                </a:ext>
              </a:extLst>
            </p:cNvPr>
            <p:cNvSpPr/>
            <p:nvPr/>
          </p:nvSpPr>
          <p:spPr>
            <a:xfrm>
              <a:off x="2107848" y="1116000"/>
              <a:ext cx="1239508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B702312-2996-DB9E-C5F0-C966C15834B3}"/>
                </a:ext>
              </a:extLst>
            </p:cNvPr>
            <p:cNvSpPr/>
            <p:nvPr/>
          </p:nvSpPr>
          <p:spPr>
            <a:xfrm>
              <a:off x="277905" y="891971"/>
              <a:ext cx="6297994" cy="50059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590D7C9-BB8B-B8FA-A65E-E969A78482BD}"/>
                </a:ext>
              </a:extLst>
            </p:cNvPr>
            <p:cNvSpPr/>
            <p:nvPr/>
          </p:nvSpPr>
          <p:spPr>
            <a:xfrm>
              <a:off x="2062500" y="1080000"/>
              <a:ext cx="4211840" cy="10545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a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76FFCC6-C8A1-19C2-11CD-27725C7CB32F}"/>
                </a:ext>
              </a:extLst>
            </p:cNvPr>
            <p:cNvSpPr/>
            <p:nvPr/>
          </p:nvSpPr>
          <p:spPr>
            <a:xfrm>
              <a:off x="2077063" y="2268000"/>
              <a:ext cx="4197277" cy="1044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9ECC72D-34CB-E54B-2DA2-3FDA92194590}"/>
                </a:ext>
              </a:extLst>
            </p:cNvPr>
            <p:cNvSpPr txBox="1"/>
            <p:nvPr/>
          </p:nvSpPr>
          <p:spPr>
            <a:xfrm>
              <a:off x="278676" y="1080000"/>
              <a:ext cx="145374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dirty="0">
                  <a:latin typeface="Cambria" panose="02040503050406030204" pitchFamily="18" charset="0"/>
                </a:rPr>
                <a:t>Item</a:t>
              </a:r>
              <a:r>
                <a:rPr lang="en-DE" sz="1050" dirty="0">
                  <a:latin typeface="Cambria" panose="02040503050406030204" pitchFamily="18" charset="0"/>
                </a:rPr>
                <a:t> 1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atlas </a:t>
              </a:r>
              <a:r>
                <a:rPr lang="en-GB" sz="1050" dirty="0">
                  <a:latin typeface="Cambria" panose="02040503050406030204" pitchFamily="18" charset="0"/>
                </a:rPr>
                <a:t>item</a:t>
              </a:r>
              <a:endParaRPr lang="en-DE" sz="1050" dirty="0">
                <a:latin typeface="Cambria" panose="02040503050406030204" pitchFamily="18" charset="0"/>
              </a:endParaRP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(atlas bitstream)</a:t>
              </a:r>
            </a:p>
            <a:p>
              <a:pPr algn="ctr"/>
              <a:r>
                <a:rPr lang="en-DE" sz="1050" b="1" dirty="0">
                  <a:latin typeface="Cambria" panose="02040503050406030204" pitchFamily="18" charset="0"/>
                </a:rPr>
                <a:t>Entry Point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DD063B8-7657-F116-74AB-05FD1C02696F}"/>
                </a:ext>
              </a:extLst>
            </p:cNvPr>
            <p:cNvSpPr txBox="1"/>
            <p:nvPr/>
          </p:nvSpPr>
          <p:spPr>
            <a:xfrm>
              <a:off x="278676" y="2268000"/>
              <a:ext cx="146068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dirty="0">
                  <a:latin typeface="Cambria" panose="02040503050406030204" pitchFamily="18" charset="0"/>
                </a:rPr>
                <a:t>Item</a:t>
              </a:r>
              <a:r>
                <a:rPr lang="en-DE" sz="1050" dirty="0">
                  <a:latin typeface="Cambria" panose="02040503050406030204" pitchFamily="18" charset="0"/>
                </a:rPr>
                <a:t> 2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</a:t>
              </a:r>
              <a:r>
                <a:rPr lang="en-GB" sz="1050" dirty="0">
                  <a:latin typeface="Cambria" panose="02040503050406030204" pitchFamily="18" charset="0"/>
                </a:rPr>
                <a:t>non-image</a:t>
              </a:r>
              <a:r>
                <a:rPr lang="en-DE" sz="1050" dirty="0">
                  <a:latin typeface="Cambria" panose="02040503050406030204" pitchFamily="18" charset="0"/>
                </a:rPr>
                <a:t> component </a:t>
              </a:r>
              <a:r>
                <a:rPr lang="en-GB" sz="1050" dirty="0">
                  <a:latin typeface="Cambria" panose="02040503050406030204" pitchFamily="18" charset="0"/>
                </a:rPr>
                <a:t>Item</a:t>
              </a:r>
              <a:endParaRPr lang="en-DE" sz="1050" dirty="0">
                <a:latin typeface="Cambria" panose="02040503050406030204" pitchFamily="18" charset="0"/>
              </a:endParaRP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</a:t>
              </a:r>
              <a:r>
                <a:rPr lang="en-GB" sz="1050" dirty="0">
                  <a:latin typeface="Cambria" panose="02040503050406030204" pitchFamily="18" charset="0"/>
                </a:rPr>
                <a:t>base-mesh</a:t>
              </a:r>
              <a:r>
                <a:rPr lang="en-DE" sz="1050" dirty="0">
                  <a:latin typeface="Cambria" panose="02040503050406030204" pitchFamily="18" charset="0"/>
                </a:rPr>
                <a:t> bitstream)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E1B3FDF-A399-60C7-4F11-3FD2F8048E0A}"/>
                </a:ext>
              </a:extLst>
            </p:cNvPr>
            <p:cNvSpPr txBox="1"/>
            <p:nvPr/>
          </p:nvSpPr>
          <p:spPr>
            <a:xfrm>
              <a:off x="278676" y="3456000"/>
              <a:ext cx="146068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dirty="0">
                  <a:latin typeface="Cambria" panose="02040503050406030204" pitchFamily="18" charset="0"/>
                </a:rPr>
                <a:t>Item</a:t>
              </a:r>
              <a:r>
                <a:rPr lang="en-DE" sz="1050" dirty="0">
                  <a:latin typeface="Cambria" panose="02040503050406030204" pitchFamily="18" charset="0"/>
                </a:rPr>
                <a:t> 3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</a:t>
              </a:r>
              <a:r>
                <a:rPr lang="en-GB" sz="1050" dirty="0">
                  <a:latin typeface="Cambria" panose="02040503050406030204" pitchFamily="18" charset="0"/>
                </a:rPr>
                <a:t>image</a:t>
              </a:r>
              <a:r>
                <a:rPr lang="en-DE" sz="1050" dirty="0">
                  <a:latin typeface="Cambria" panose="02040503050406030204" pitchFamily="18" charset="0"/>
                </a:rPr>
                <a:t> component </a:t>
              </a:r>
              <a:r>
                <a:rPr lang="en-GB" sz="1050" dirty="0">
                  <a:latin typeface="Cambria" panose="02040503050406030204" pitchFamily="18" charset="0"/>
                </a:rPr>
                <a:t>item</a:t>
              </a:r>
              <a:endParaRPr lang="en-DE" sz="1050" dirty="0">
                <a:latin typeface="Cambria" panose="02040503050406030204" pitchFamily="18" charset="0"/>
              </a:endParaRP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</a:t>
              </a:r>
              <a:r>
                <a:rPr lang="en-GB" sz="1050" dirty="0">
                  <a:latin typeface="Cambria" panose="02040503050406030204" pitchFamily="18" charset="0"/>
                </a:rPr>
                <a:t>geometry</a:t>
              </a:r>
              <a:r>
                <a:rPr lang="en-DE" sz="1050" dirty="0">
                  <a:latin typeface="Cambria" panose="02040503050406030204" pitchFamily="18" charset="0"/>
                </a:rPr>
                <a:t> bitstream)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48F472C-93C8-3D7B-4792-B13CDBA566B6}"/>
                </a:ext>
              </a:extLst>
            </p:cNvPr>
            <p:cNvSpPr txBox="1"/>
            <p:nvPr/>
          </p:nvSpPr>
          <p:spPr>
            <a:xfrm>
              <a:off x="278676" y="4644000"/>
              <a:ext cx="145374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50" dirty="0">
                  <a:latin typeface="Cambria" panose="02040503050406030204" pitchFamily="18" charset="0"/>
                </a:rPr>
                <a:t>Item</a:t>
              </a:r>
              <a:r>
                <a:rPr lang="en-DE" sz="1050" dirty="0">
                  <a:latin typeface="Cambria" panose="02040503050406030204" pitchFamily="18" charset="0"/>
                </a:rPr>
                <a:t> 4 </a:t>
              </a: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V3C </a:t>
              </a:r>
              <a:r>
                <a:rPr lang="en-GB" sz="1050" dirty="0">
                  <a:latin typeface="Cambria" panose="02040503050406030204" pitchFamily="18" charset="0"/>
                </a:rPr>
                <a:t>image</a:t>
              </a:r>
              <a:r>
                <a:rPr lang="en-DE" sz="1050" dirty="0">
                  <a:latin typeface="Cambria" panose="02040503050406030204" pitchFamily="18" charset="0"/>
                </a:rPr>
                <a:t> component </a:t>
              </a:r>
              <a:r>
                <a:rPr lang="en-GB" sz="1050" dirty="0">
                  <a:latin typeface="Cambria" panose="02040503050406030204" pitchFamily="18" charset="0"/>
                </a:rPr>
                <a:t>item</a:t>
              </a:r>
              <a:endParaRPr lang="en-DE" sz="1050" dirty="0">
                <a:latin typeface="Cambria" panose="02040503050406030204" pitchFamily="18" charset="0"/>
              </a:endParaRPr>
            </a:p>
            <a:p>
              <a:pPr algn="ctr"/>
              <a:r>
                <a:rPr lang="en-DE" sz="1050" dirty="0">
                  <a:latin typeface="Cambria" panose="02040503050406030204" pitchFamily="18" charset="0"/>
                </a:rPr>
                <a:t>(</a:t>
              </a:r>
              <a:r>
                <a:rPr lang="en-GB" sz="1050" dirty="0">
                  <a:latin typeface="Cambria" panose="02040503050406030204" pitchFamily="18" charset="0"/>
                </a:rPr>
                <a:t>attribute</a:t>
              </a:r>
              <a:r>
                <a:rPr lang="en-DE" sz="1050" dirty="0">
                  <a:latin typeface="Cambria" panose="02040503050406030204" pitchFamily="18" charset="0"/>
                </a:rPr>
                <a:t> bitstream)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0174DD0-3633-8FD4-B3D1-A474E46136BD}"/>
                </a:ext>
              </a:extLst>
            </p:cNvPr>
            <p:cNvSpPr/>
            <p:nvPr/>
          </p:nvSpPr>
          <p:spPr>
            <a:xfrm>
              <a:off x="2235549" y="1336878"/>
              <a:ext cx="990394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v3v</a:t>
              </a: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</a:t>
              </a:r>
              <a:endParaRPr lang="en-DE" sz="1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DA86BBE-EABA-4B5F-8AF8-CBE6AF48049D}"/>
                </a:ext>
              </a:extLst>
            </p:cNvPr>
            <p:cNvSpPr/>
            <p:nvPr/>
          </p:nvSpPr>
          <p:spPr>
            <a:xfrm>
              <a:off x="2235549" y="1575457"/>
              <a:ext cx="990394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v3v</a:t>
              </a: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g</a:t>
              </a:r>
              <a:endParaRPr lang="en-DE" sz="1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AEB501D-0400-BCB2-2179-AEB56292AA03}"/>
                </a:ext>
              </a:extLst>
            </p:cNvPr>
            <p:cNvSpPr/>
            <p:nvPr/>
          </p:nvSpPr>
          <p:spPr>
            <a:xfrm>
              <a:off x="2235549" y="1826278"/>
              <a:ext cx="990394" cy="21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v</a:t>
              </a: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dmb</a:t>
              </a:r>
              <a:endParaRPr lang="en-DE" sz="1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39287AF-8FB3-CC82-7923-82A853980DC9}"/>
                </a:ext>
              </a:extLst>
            </p:cNvPr>
            <p:cNvSpPr txBox="1"/>
            <p:nvPr/>
          </p:nvSpPr>
          <p:spPr>
            <a:xfrm>
              <a:off x="2107849" y="1095525"/>
              <a:ext cx="12395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Cambria" panose="02040503050406030204" pitchFamily="18" charset="0"/>
                </a:rPr>
                <a:t>Item</a:t>
              </a:r>
              <a:r>
                <a:rPr lang="en-DE" sz="1000" dirty="0">
                  <a:latin typeface="Cambria" panose="02040503050406030204" pitchFamily="18" charset="0"/>
                </a:rPr>
                <a:t> References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cxnSp>
          <p:nvCxnSpPr>
            <p:cNvPr id="22" name="Elbow Connector 21">
              <a:extLst>
                <a:ext uri="{FF2B5EF4-FFF2-40B4-BE49-F238E27FC236}">
                  <a16:creationId xmlns:a16="http://schemas.microsoft.com/office/drawing/2014/main" id="{EC509F97-092E-8D0E-6D51-FBC04CA925B3}"/>
                </a:ext>
              </a:extLst>
            </p:cNvPr>
            <p:cNvCxnSpPr>
              <a:cxnSpLocks/>
              <a:stCxn id="14" idx="1"/>
              <a:endCxn id="109" idx="1"/>
            </p:cNvCxnSpPr>
            <p:nvPr/>
          </p:nvCxnSpPr>
          <p:spPr>
            <a:xfrm rot="10800000" flipV="1">
              <a:off x="2145341" y="1444877"/>
              <a:ext cx="90209" cy="3797853"/>
            </a:xfrm>
            <a:prstGeom prst="bentConnector3">
              <a:avLst>
                <a:gd name="adj1" fmla="val 497011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24">
              <a:extLst>
                <a:ext uri="{FF2B5EF4-FFF2-40B4-BE49-F238E27FC236}">
                  <a16:creationId xmlns:a16="http://schemas.microsoft.com/office/drawing/2014/main" id="{857C4BEE-37C7-E8B2-EC17-3C1E062BB0A2}"/>
                </a:ext>
              </a:extLst>
            </p:cNvPr>
            <p:cNvCxnSpPr>
              <a:cxnSpLocks/>
              <a:stCxn id="18" idx="1"/>
              <a:endCxn id="87" idx="1"/>
            </p:cNvCxnSpPr>
            <p:nvPr/>
          </p:nvCxnSpPr>
          <p:spPr>
            <a:xfrm rot="10800000" flipV="1">
              <a:off x="2115651" y="1683457"/>
              <a:ext cx="119898" cy="2289818"/>
            </a:xfrm>
            <a:prstGeom prst="bentConnector3">
              <a:avLst>
                <a:gd name="adj1" fmla="val 284307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Elbow Connector 29">
              <a:extLst>
                <a:ext uri="{FF2B5EF4-FFF2-40B4-BE49-F238E27FC236}">
                  <a16:creationId xmlns:a16="http://schemas.microsoft.com/office/drawing/2014/main" id="{C17772CA-482C-7491-1F14-A1008D33D5D7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2084172" y="1909846"/>
              <a:ext cx="158486" cy="855722"/>
            </a:xfrm>
            <a:prstGeom prst="bentConnector3">
              <a:avLst>
                <a:gd name="adj1" fmla="val 172120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2FF70F1-9DDA-9994-21FC-14E43D2881A2}"/>
                </a:ext>
              </a:extLst>
            </p:cNvPr>
            <p:cNvSpPr/>
            <p:nvPr/>
          </p:nvSpPr>
          <p:spPr>
            <a:xfrm>
              <a:off x="3396887" y="1116000"/>
              <a:ext cx="2808841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B40890D-6D52-DF9E-9E40-BD06FCD5B676}"/>
                </a:ext>
              </a:extLst>
            </p:cNvPr>
            <p:cNvSpPr txBox="1"/>
            <p:nvPr/>
          </p:nvSpPr>
          <p:spPr>
            <a:xfrm>
              <a:off x="3394677" y="1095525"/>
              <a:ext cx="2784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Cambria" panose="02040503050406030204" pitchFamily="18" charset="0"/>
                </a:rPr>
                <a:t>Item Property Container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3763F33F-060E-A6E9-E318-FF600DD4F750}"/>
                </a:ext>
              </a:extLst>
            </p:cNvPr>
            <p:cNvSpPr/>
            <p:nvPr/>
          </p:nvSpPr>
          <p:spPr>
            <a:xfrm>
              <a:off x="5014427" y="1330656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(V3C_AD)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2E05428-6C2C-0841-280C-CC503696FBE6}"/>
                </a:ext>
              </a:extLst>
            </p:cNvPr>
            <p:cNvSpPr/>
            <p:nvPr/>
          </p:nvSpPr>
          <p:spPr>
            <a:xfrm>
              <a:off x="3426576" y="1330656"/>
              <a:ext cx="1560549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Configuration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16C7F77-B7BA-E995-AB4C-B243D1CC664C}"/>
                </a:ext>
              </a:extLst>
            </p:cNvPr>
            <p:cNvSpPr txBox="1"/>
            <p:nvPr/>
          </p:nvSpPr>
          <p:spPr>
            <a:xfrm>
              <a:off x="5946122" y="1482071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09121A3-B50E-C4AD-6861-A443E40FA13F}"/>
                </a:ext>
              </a:extLst>
            </p:cNvPr>
            <p:cNvSpPr/>
            <p:nvPr/>
          </p:nvSpPr>
          <p:spPr>
            <a:xfrm>
              <a:off x="2115651" y="2299275"/>
              <a:ext cx="301815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1375573-FB61-B87A-DE4F-8EA43894EA28}"/>
                </a:ext>
              </a:extLst>
            </p:cNvPr>
            <p:cNvSpPr txBox="1"/>
            <p:nvPr/>
          </p:nvSpPr>
          <p:spPr>
            <a:xfrm>
              <a:off x="2113441" y="2278800"/>
              <a:ext cx="2784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Cambria" panose="02040503050406030204" pitchFamily="18" charset="0"/>
                </a:rPr>
                <a:t>Item Property Container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3B440904-A3DA-FC6A-5CA6-60ECE0655216}"/>
                </a:ext>
              </a:extLst>
            </p:cNvPr>
            <p:cNvSpPr/>
            <p:nvPr/>
          </p:nvSpPr>
          <p:spPr>
            <a:xfrm>
              <a:off x="3947507" y="2513931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(V3C_BMD)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297956FC-A3BA-E7D0-83E3-1D7C8C80C0C4}"/>
                </a:ext>
              </a:extLst>
            </p:cNvPr>
            <p:cNvSpPr/>
            <p:nvPr/>
          </p:nvSpPr>
          <p:spPr>
            <a:xfrm>
              <a:off x="2145340" y="2513931"/>
              <a:ext cx="1767053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>
                  <a:solidFill>
                    <a:schemeClr val="tx1"/>
                  </a:solidFill>
                  <a:latin typeface="Cambria" panose="02040503050406030204" pitchFamily="18" charset="0"/>
                </a:rPr>
                <a:t>Base</a:t>
              </a:r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 </a:t>
              </a:r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Mesh</a:t>
              </a:r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 </a:t>
              </a:r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Configuration</a:t>
              </a:r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 </a:t>
              </a:r>
            </a:p>
            <a:p>
              <a:pPr algn="ctr"/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10F0ACA-A3A3-5167-2ABD-AAB269C0ACB2}"/>
                </a:ext>
              </a:extLst>
            </p:cNvPr>
            <p:cNvSpPr txBox="1"/>
            <p:nvPr/>
          </p:nvSpPr>
          <p:spPr>
            <a:xfrm>
              <a:off x="4850581" y="2600609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3EE38CB6-5F4C-5C3A-70F9-9FD63D622268}"/>
                </a:ext>
              </a:extLst>
            </p:cNvPr>
            <p:cNvSpPr/>
            <p:nvPr/>
          </p:nvSpPr>
          <p:spPr>
            <a:xfrm>
              <a:off x="2077063" y="3456000"/>
              <a:ext cx="4211840" cy="1044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650A156B-8A3B-BE6E-38D4-2892AF0C6E25}"/>
                </a:ext>
              </a:extLst>
            </p:cNvPr>
            <p:cNvSpPr/>
            <p:nvPr/>
          </p:nvSpPr>
          <p:spPr>
            <a:xfrm>
              <a:off x="2115651" y="3487275"/>
              <a:ext cx="301815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118BDFD1-EE05-E82F-D216-A3982D64E7E8}"/>
                </a:ext>
              </a:extLst>
            </p:cNvPr>
            <p:cNvSpPr txBox="1"/>
            <p:nvPr/>
          </p:nvSpPr>
          <p:spPr>
            <a:xfrm>
              <a:off x="2113441" y="3466800"/>
              <a:ext cx="2784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Cambria" panose="02040503050406030204" pitchFamily="18" charset="0"/>
                </a:rPr>
                <a:t>Item Property Container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B5E272CA-7004-16AD-C20F-B897156678FC}"/>
                </a:ext>
              </a:extLst>
            </p:cNvPr>
            <p:cNvSpPr/>
            <p:nvPr/>
          </p:nvSpPr>
          <p:spPr>
            <a:xfrm>
              <a:off x="3947507" y="3701931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(V3C_GVD)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F882079E-9199-ABCA-8F94-B3E0041D3280}"/>
                </a:ext>
              </a:extLst>
            </p:cNvPr>
            <p:cNvSpPr/>
            <p:nvPr/>
          </p:nvSpPr>
          <p:spPr>
            <a:xfrm>
              <a:off x="2145340" y="3701931"/>
              <a:ext cx="1767053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Video Configuration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3B7B159-F867-4034-1814-39BF8E1CDA79}"/>
                </a:ext>
              </a:extLst>
            </p:cNvPr>
            <p:cNvSpPr txBox="1"/>
            <p:nvPr/>
          </p:nvSpPr>
          <p:spPr>
            <a:xfrm>
              <a:off x="4850581" y="3788609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626D0D5E-73B2-416F-3197-DD3DD4D595EC}"/>
                </a:ext>
              </a:extLst>
            </p:cNvPr>
            <p:cNvSpPr/>
            <p:nvPr/>
          </p:nvSpPr>
          <p:spPr>
            <a:xfrm>
              <a:off x="2077064" y="4644000"/>
              <a:ext cx="4211840" cy="1044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C77B94E1-199A-F2DF-49FE-D8E1DEF9811F}"/>
                </a:ext>
              </a:extLst>
            </p:cNvPr>
            <p:cNvSpPr/>
            <p:nvPr/>
          </p:nvSpPr>
          <p:spPr>
            <a:xfrm>
              <a:off x="2115651" y="4675275"/>
              <a:ext cx="3018150" cy="97200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 sz="1200" dirty="0">
                <a:latin typeface="Cambria" panose="02040503050406030204" pitchFamily="18" charset="0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48A34370-7E60-D79B-F783-7B19E49BA213}"/>
                </a:ext>
              </a:extLst>
            </p:cNvPr>
            <p:cNvSpPr txBox="1"/>
            <p:nvPr/>
          </p:nvSpPr>
          <p:spPr>
            <a:xfrm>
              <a:off x="2113441" y="4654800"/>
              <a:ext cx="27848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Cambria" panose="02040503050406030204" pitchFamily="18" charset="0"/>
                </a:rPr>
                <a:t>Item Property Container</a:t>
              </a:r>
              <a:endParaRPr lang="en-DE" sz="1000" b="1" dirty="0">
                <a:latin typeface="Cambria" panose="02040503050406030204" pitchFamily="18" charset="0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27AA8875-9CF5-2F01-2E4B-3137031C9628}"/>
                </a:ext>
              </a:extLst>
            </p:cNvPr>
            <p:cNvSpPr/>
            <p:nvPr/>
          </p:nvSpPr>
          <p:spPr>
            <a:xfrm>
              <a:off x="3947507" y="4889931"/>
              <a:ext cx="915648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V3C Unit Header</a:t>
              </a:r>
              <a:endParaRPr lang="en-GB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  <a:p>
              <a:pPr algn="ctr"/>
              <a:r>
                <a:rPr lang="en-GB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(V3C_AVD)</a:t>
              </a:r>
              <a:endParaRPr lang="en-DE" sz="1000" b="1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66BAFD79-9267-CF28-4828-E4AF5A8B32FE}"/>
                </a:ext>
              </a:extLst>
            </p:cNvPr>
            <p:cNvSpPr/>
            <p:nvPr/>
          </p:nvSpPr>
          <p:spPr>
            <a:xfrm>
              <a:off x="2145340" y="4889931"/>
              <a:ext cx="1767053" cy="705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DE" sz="1000" b="1" dirty="0">
                  <a:solidFill>
                    <a:schemeClr val="tx1"/>
                  </a:solidFill>
                  <a:latin typeface="Cambria" panose="02040503050406030204" pitchFamily="18" charset="0"/>
                </a:rPr>
                <a:t>Video Configuration</a:t>
              </a:r>
            </a:p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en-GB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p</a:t>
              </a:r>
              <a:r>
                <a:rPr lang="en-DE" sz="1000" dirty="0">
                  <a:solidFill>
                    <a:schemeClr val="tx1"/>
                  </a:solidFill>
                  <a:latin typeface="Cambria" panose="02040503050406030204" pitchFamily="18" charset="0"/>
                </a:rPr>
                <a:t>arameter sets, SEI, etc. 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982E1248-5D11-864B-5CE8-B5AF69A7AD54}"/>
                </a:ext>
              </a:extLst>
            </p:cNvPr>
            <p:cNvSpPr txBox="1"/>
            <p:nvPr/>
          </p:nvSpPr>
          <p:spPr>
            <a:xfrm>
              <a:off x="4850581" y="4976609"/>
              <a:ext cx="259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DE" sz="1200" dirty="0">
                  <a:latin typeface="Cambria" panose="02040503050406030204" pitchFamily="18" charset="0"/>
                </a:rPr>
                <a:t>…</a:t>
              </a:r>
              <a:endParaRPr lang="en-DE" sz="1200" b="1" dirty="0">
                <a:latin typeface="Cambria" panose="02040503050406030204" pitchFamily="18" charset="0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2B3D3E97-7D6B-801A-6F45-1D8F697282E2}"/>
              </a:ext>
            </a:extLst>
          </p:cNvPr>
          <p:cNvSpPr txBox="1"/>
          <p:nvPr/>
        </p:nvSpPr>
        <p:spPr>
          <a:xfrm>
            <a:off x="388620" y="106680"/>
            <a:ext cx="1334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V-DMC Item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8883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AF57B3E8-DCBD-4AA0-8AC7-7B03E3482ADA}"/>
              </a:ext>
            </a:extLst>
          </p:cNvPr>
          <p:cNvSpPr/>
          <p:nvPr/>
        </p:nvSpPr>
        <p:spPr>
          <a:xfrm>
            <a:off x="5071943" y="2407701"/>
            <a:ext cx="3254557" cy="280240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i-FI" sz="1600" dirty="0">
                <a:solidFill>
                  <a:schemeClr val="tx1"/>
                </a:solidFill>
                <a:latin typeface="Cambria" panose="02040503050406030204" pitchFamily="18" charset="0"/>
              </a:rPr>
              <a:t>V3C </a:t>
            </a:r>
            <a:r>
              <a:rPr lang="fi-FI" sz="1600" dirty="0" err="1">
                <a:solidFill>
                  <a:schemeClr val="tx1"/>
                </a:solidFill>
                <a:latin typeface="Cambria" panose="02040503050406030204" pitchFamily="18" charset="0"/>
              </a:rPr>
              <a:t>tile</a:t>
            </a:r>
            <a:r>
              <a:rPr lang="fi-FI" sz="1600" dirty="0">
                <a:solidFill>
                  <a:schemeClr val="tx1"/>
                </a:solidFill>
                <a:latin typeface="Cambria" panose="02040503050406030204" pitchFamily="18" charset="0"/>
              </a:rPr>
              <a:t> video </a:t>
            </a:r>
            <a:r>
              <a:rPr lang="fi-FI" sz="1600" dirty="0" err="1">
                <a:solidFill>
                  <a:schemeClr val="tx1"/>
                </a:solidFill>
                <a:latin typeface="Cambria" panose="02040503050406030204" pitchFamily="18" charset="0"/>
              </a:rPr>
              <a:t>component</a:t>
            </a:r>
            <a:r>
              <a:rPr lang="fi-FI" sz="160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fi-FI" sz="1600" dirty="0" err="1">
                <a:solidFill>
                  <a:schemeClr val="tx1"/>
                </a:solidFill>
                <a:latin typeface="Cambria" panose="02040503050406030204" pitchFamily="18" charset="0"/>
              </a:rPr>
              <a:t>group</a:t>
            </a:r>
            <a:endParaRPr lang="fi-FI" sz="1600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algn="ctr"/>
            <a:r>
              <a:rPr lang="fi-FI" sz="1600" dirty="0" err="1">
                <a:solidFill>
                  <a:schemeClr val="tx1"/>
                </a:solidFill>
                <a:latin typeface="Cambria" panose="02040503050406030204" pitchFamily="18" charset="0"/>
              </a:rPr>
              <a:t>atlas_id</a:t>
            </a:r>
            <a:r>
              <a:rPr lang="fi-FI" sz="1600" dirty="0">
                <a:solidFill>
                  <a:schemeClr val="tx1"/>
                </a:solidFill>
                <a:latin typeface="Cambria" panose="02040503050406030204" pitchFamily="18" charset="0"/>
              </a:rPr>
              <a:t> = 1, </a:t>
            </a:r>
            <a:r>
              <a:rPr lang="fi-FI" sz="1600" dirty="0" err="1">
                <a:solidFill>
                  <a:schemeClr val="tx1"/>
                </a:solidFill>
                <a:latin typeface="Cambria" panose="02040503050406030204" pitchFamily="18" charset="0"/>
              </a:rPr>
              <a:t>tile_id</a:t>
            </a:r>
            <a:r>
              <a:rPr lang="fi-FI" sz="1600" dirty="0">
                <a:solidFill>
                  <a:schemeClr val="tx1"/>
                </a:solidFill>
                <a:latin typeface="Cambria" panose="02040503050406030204" pitchFamily="18" charset="0"/>
              </a:rPr>
              <a:t> = 2 </a:t>
            </a:r>
            <a:endParaRPr lang="en-DE" sz="16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E886A41-BCBC-4B1D-A699-2180FD12F171}"/>
              </a:ext>
            </a:extLst>
          </p:cNvPr>
          <p:cNvSpPr/>
          <p:nvPr/>
        </p:nvSpPr>
        <p:spPr>
          <a:xfrm>
            <a:off x="5240128" y="3080935"/>
            <a:ext cx="2918190" cy="54377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V3C video </a:t>
            </a:r>
            <a:r>
              <a:rPr lang="fi-FI" sz="1400" dirty="0" err="1">
                <a:solidFill>
                  <a:schemeClr val="tx1"/>
                </a:solidFill>
                <a:latin typeface="Cambria" panose="02040503050406030204" pitchFamily="18" charset="0"/>
              </a:rPr>
              <a:t>component</a:t>
            </a:r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 track (</a:t>
            </a:r>
            <a:r>
              <a:rPr lang="fi-FI" sz="1400" dirty="0" err="1">
                <a:solidFill>
                  <a:schemeClr val="tx1"/>
                </a:solidFill>
                <a:latin typeface="Cambria" panose="02040503050406030204" pitchFamily="18" charset="0"/>
              </a:rPr>
              <a:t>attribute</a:t>
            </a:r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)</a:t>
            </a:r>
            <a:endParaRPr lang="en-DE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D6C1682-256F-4145-9280-86078E63D911}"/>
              </a:ext>
            </a:extLst>
          </p:cNvPr>
          <p:cNvSpPr/>
          <p:nvPr/>
        </p:nvSpPr>
        <p:spPr>
          <a:xfrm>
            <a:off x="5240128" y="3766187"/>
            <a:ext cx="2918190" cy="54377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V3C video </a:t>
            </a:r>
            <a:r>
              <a:rPr lang="fi-FI" sz="1400" dirty="0" err="1">
                <a:solidFill>
                  <a:schemeClr val="tx1"/>
                </a:solidFill>
                <a:latin typeface="Cambria" panose="02040503050406030204" pitchFamily="18" charset="0"/>
              </a:rPr>
              <a:t>component</a:t>
            </a:r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 track (</a:t>
            </a:r>
            <a:r>
              <a:rPr lang="fi-FI" sz="1400" dirty="0" err="1">
                <a:solidFill>
                  <a:schemeClr val="tx1"/>
                </a:solidFill>
                <a:latin typeface="Cambria" panose="02040503050406030204" pitchFamily="18" charset="0"/>
              </a:rPr>
              <a:t>occupancy</a:t>
            </a:r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)</a:t>
            </a:r>
            <a:endParaRPr lang="en-DE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EB2B155-737D-4DE4-9471-1744C87F0E4F}"/>
              </a:ext>
            </a:extLst>
          </p:cNvPr>
          <p:cNvSpPr/>
          <p:nvPr/>
        </p:nvSpPr>
        <p:spPr>
          <a:xfrm>
            <a:off x="5240127" y="4451439"/>
            <a:ext cx="2918190" cy="54377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V3C video </a:t>
            </a:r>
            <a:r>
              <a:rPr lang="fi-FI" sz="1400" dirty="0" err="1">
                <a:solidFill>
                  <a:schemeClr val="tx1"/>
                </a:solidFill>
                <a:latin typeface="Cambria" panose="02040503050406030204" pitchFamily="18" charset="0"/>
              </a:rPr>
              <a:t>component</a:t>
            </a:r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 track (</a:t>
            </a:r>
            <a:r>
              <a:rPr lang="fi-FI" sz="1400" dirty="0" err="1">
                <a:solidFill>
                  <a:schemeClr val="tx1"/>
                </a:solidFill>
                <a:latin typeface="Cambria" panose="02040503050406030204" pitchFamily="18" charset="0"/>
              </a:rPr>
              <a:t>geometry</a:t>
            </a:r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)</a:t>
            </a:r>
            <a:endParaRPr lang="en-DE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A0CF6A2-9D64-492B-8673-AC267BEF3BE5}"/>
              </a:ext>
            </a:extLst>
          </p:cNvPr>
          <p:cNvSpPr/>
          <p:nvPr/>
        </p:nvSpPr>
        <p:spPr>
          <a:xfrm>
            <a:off x="1509311" y="2407701"/>
            <a:ext cx="3254557" cy="280240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i-FI" sz="1600" dirty="0">
                <a:solidFill>
                  <a:schemeClr val="tx1"/>
                </a:solidFill>
                <a:latin typeface="Cambria" panose="02040503050406030204" pitchFamily="18" charset="0"/>
              </a:rPr>
              <a:t>V3C </a:t>
            </a:r>
            <a:r>
              <a:rPr lang="fi-FI" sz="1600" dirty="0" err="1">
                <a:solidFill>
                  <a:schemeClr val="tx1"/>
                </a:solidFill>
                <a:latin typeface="Cambria" panose="02040503050406030204" pitchFamily="18" charset="0"/>
              </a:rPr>
              <a:t>tile</a:t>
            </a:r>
            <a:r>
              <a:rPr lang="fi-FI" sz="1600" dirty="0">
                <a:solidFill>
                  <a:schemeClr val="tx1"/>
                </a:solidFill>
                <a:latin typeface="Cambria" panose="02040503050406030204" pitchFamily="18" charset="0"/>
              </a:rPr>
              <a:t> video </a:t>
            </a:r>
            <a:r>
              <a:rPr lang="fi-FI" sz="1600" dirty="0" err="1">
                <a:solidFill>
                  <a:schemeClr val="tx1"/>
                </a:solidFill>
                <a:latin typeface="Cambria" panose="02040503050406030204" pitchFamily="18" charset="0"/>
              </a:rPr>
              <a:t>component</a:t>
            </a:r>
            <a:r>
              <a:rPr lang="fi-FI" sz="1600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fi-FI" sz="1600" dirty="0" err="1">
                <a:solidFill>
                  <a:schemeClr val="tx1"/>
                </a:solidFill>
                <a:latin typeface="Cambria" panose="02040503050406030204" pitchFamily="18" charset="0"/>
              </a:rPr>
              <a:t>group</a:t>
            </a:r>
            <a:endParaRPr lang="fi-FI" sz="1600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algn="ctr"/>
            <a:r>
              <a:rPr lang="fi-FI" sz="1600" dirty="0" err="1">
                <a:solidFill>
                  <a:schemeClr val="tx1"/>
                </a:solidFill>
                <a:latin typeface="Cambria" panose="02040503050406030204" pitchFamily="18" charset="0"/>
              </a:rPr>
              <a:t>atlas_id</a:t>
            </a:r>
            <a:r>
              <a:rPr lang="fi-FI" sz="1600" dirty="0">
                <a:solidFill>
                  <a:schemeClr val="tx1"/>
                </a:solidFill>
                <a:latin typeface="Cambria" panose="02040503050406030204" pitchFamily="18" charset="0"/>
              </a:rPr>
              <a:t> = 1, </a:t>
            </a:r>
            <a:r>
              <a:rPr lang="fi-FI" sz="1600" dirty="0" err="1">
                <a:solidFill>
                  <a:schemeClr val="tx1"/>
                </a:solidFill>
                <a:latin typeface="Cambria" panose="02040503050406030204" pitchFamily="18" charset="0"/>
              </a:rPr>
              <a:t>tile_id</a:t>
            </a:r>
            <a:r>
              <a:rPr lang="fi-FI" sz="1600" dirty="0">
                <a:solidFill>
                  <a:schemeClr val="tx1"/>
                </a:solidFill>
                <a:latin typeface="Cambria" panose="02040503050406030204" pitchFamily="18" charset="0"/>
              </a:rPr>
              <a:t> = 1 </a:t>
            </a:r>
            <a:endParaRPr lang="en-DE" sz="16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8C7E67-21C8-45B3-86B0-73B03079BD80}"/>
              </a:ext>
            </a:extLst>
          </p:cNvPr>
          <p:cNvSpPr/>
          <p:nvPr/>
        </p:nvSpPr>
        <p:spPr>
          <a:xfrm>
            <a:off x="3512875" y="1219098"/>
            <a:ext cx="2794506" cy="9720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>
                <a:solidFill>
                  <a:schemeClr val="tx1"/>
                </a:solidFill>
                <a:latin typeface="Cambria" panose="02040503050406030204" pitchFamily="18" charset="0"/>
              </a:rPr>
              <a:t>V3C atlas track </a:t>
            </a:r>
          </a:p>
          <a:p>
            <a:pPr algn="ctr"/>
            <a:r>
              <a:rPr lang="fi-FI" dirty="0" err="1">
                <a:solidFill>
                  <a:schemeClr val="tx1"/>
                </a:solidFill>
                <a:latin typeface="Cambria" panose="02040503050406030204" pitchFamily="18" charset="0"/>
              </a:rPr>
              <a:t>atlas_id</a:t>
            </a:r>
            <a:r>
              <a:rPr lang="fi-FI" dirty="0">
                <a:solidFill>
                  <a:schemeClr val="tx1"/>
                </a:solidFill>
                <a:latin typeface="Cambria" panose="02040503050406030204" pitchFamily="18" charset="0"/>
              </a:rPr>
              <a:t> = 1, </a:t>
            </a:r>
            <a:r>
              <a:rPr lang="fi-FI" dirty="0" err="1">
                <a:solidFill>
                  <a:schemeClr val="tx1"/>
                </a:solidFill>
                <a:latin typeface="Cambria" panose="02040503050406030204" pitchFamily="18" charset="0"/>
              </a:rPr>
              <a:t>tile_id</a:t>
            </a:r>
            <a:r>
              <a:rPr lang="fi-FI" dirty="0">
                <a:solidFill>
                  <a:schemeClr val="tx1"/>
                </a:solidFill>
                <a:latin typeface="Cambria" panose="02040503050406030204" pitchFamily="18" charset="0"/>
              </a:rPr>
              <a:t> = 1,2</a:t>
            </a:r>
            <a:endParaRPr lang="en-DE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B43153-8DD7-4628-BE08-2B7B90BF3C88}"/>
              </a:ext>
            </a:extLst>
          </p:cNvPr>
          <p:cNvSpPr/>
          <p:nvPr/>
        </p:nvSpPr>
        <p:spPr>
          <a:xfrm>
            <a:off x="1677496" y="3080935"/>
            <a:ext cx="2918190" cy="54377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V3C video </a:t>
            </a:r>
            <a:r>
              <a:rPr lang="fi-FI" sz="1400" dirty="0" err="1">
                <a:solidFill>
                  <a:schemeClr val="tx1"/>
                </a:solidFill>
                <a:latin typeface="Cambria" panose="02040503050406030204" pitchFamily="18" charset="0"/>
              </a:rPr>
              <a:t>component</a:t>
            </a:r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 track (</a:t>
            </a:r>
            <a:r>
              <a:rPr lang="fi-FI" sz="1400" dirty="0" err="1">
                <a:solidFill>
                  <a:schemeClr val="tx1"/>
                </a:solidFill>
                <a:latin typeface="Cambria" panose="02040503050406030204" pitchFamily="18" charset="0"/>
              </a:rPr>
              <a:t>attribute</a:t>
            </a:r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)</a:t>
            </a:r>
            <a:endParaRPr lang="en-DE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9E6C688-12C8-41E0-A62C-3C596DDB4EEE}"/>
              </a:ext>
            </a:extLst>
          </p:cNvPr>
          <p:cNvSpPr/>
          <p:nvPr/>
        </p:nvSpPr>
        <p:spPr>
          <a:xfrm>
            <a:off x="1677496" y="3766187"/>
            <a:ext cx="2918190" cy="54377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V3C video </a:t>
            </a:r>
            <a:r>
              <a:rPr lang="fi-FI" sz="1400" dirty="0" err="1">
                <a:solidFill>
                  <a:schemeClr val="tx1"/>
                </a:solidFill>
                <a:latin typeface="Cambria" panose="02040503050406030204" pitchFamily="18" charset="0"/>
              </a:rPr>
              <a:t>component</a:t>
            </a:r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 track (</a:t>
            </a:r>
            <a:r>
              <a:rPr lang="fi-FI" sz="1400" dirty="0" err="1">
                <a:solidFill>
                  <a:schemeClr val="tx1"/>
                </a:solidFill>
                <a:latin typeface="Cambria" panose="02040503050406030204" pitchFamily="18" charset="0"/>
              </a:rPr>
              <a:t>occupancy</a:t>
            </a:r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)</a:t>
            </a:r>
            <a:endParaRPr lang="en-DE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AAD853-3F42-40F8-9248-63E0B149921B}"/>
              </a:ext>
            </a:extLst>
          </p:cNvPr>
          <p:cNvSpPr/>
          <p:nvPr/>
        </p:nvSpPr>
        <p:spPr>
          <a:xfrm>
            <a:off x="1677495" y="4451439"/>
            <a:ext cx="2918190" cy="543771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V3C video </a:t>
            </a:r>
            <a:r>
              <a:rPr lang="fi-FI" sz="1400" dirty="0" err="1">
                <a:solidFill>
                  <a:schemeClr val="tx1"/>
                </a:solidFill>
                <a:latin typeface="Cambria" panose="02040503050406030204" pitchFamily="18" charset="0"/>
              </a:rPr>
              <a:t>component</a:t>
            </a:r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 track (</a:t>
            </a:r>
            <a:r>
              <a:rPr lang="fi-FI" sz="1400" dirty="0" err="1">
                <a:solidFill>
                  <a:schemeClr val="tx1"/>
                </a:solidFill>
                <a:latin typeface="Cambria" panose="02040503050406030204" pitchFamily="18" charset="0"/>
              </a:rPr>
              <a:t>geometry</a:t>
            </a:r>
            <a:r>
              <a:rPr lang="fi-FI" sz="1400" dirty="0">
                <a:solidFill>
                  <a:schemeClr val="tx1"/>
                </a:solidFill>
                <a:latin typeface="Cambria" panose="02040503050406030204" pitchFamily="18" charset="0"/>
              </a:rPr>
              <a:t>)</a:t>
            </a:r>
            <a:endParaRPr lang="en-DE" sz="1400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cxnSp>
        <p:nvCxnSpPr>
          <p:cNvPr id="16" name="Elbow Connector 29">
            <a:extLst>
              <a:ext uri="{FF2B5EF4-FFF2-40B4-BE49-F238E27FC236}">
                <a16:creationId xmlns:a16="http://schemas.microsoft.com/office/drawing/2014/main" id="{2392BE2D-E1E4-4737-812A-B6F094DC46E8}"/>
              </a:ext>
            </a:extLst>
          </p:cNvPr>
          <p:cNvCxnSpPr>
            <a:cxnSpLocks/>
            <a:stCxn id="2" idx="1"/>
            <a:endCxn id="4" idx="1"/>
          </p:cNvCxnSpPr>
          <p:nvPr/>
        </p:nvCxnSpPr>
        <p:spPr>
          <a:xfrm rot="10800000" flipV="1">
            <a:off x="1677497" y="1705097"/>
            <a:ext cx="1835379" cy="1647723"/>
          </a:xfrm>
          <a:prstGeom prst="bentConnector3">
            <a:avLst>
              <a:gd name="adj1" fmla="val 118907"/>
            </a:avLst>
          </a:prstGeom>
          <a:ln w="1270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9">
            <a:extLst>
              <a:ext uri="{FF2B5EF4-FFF2-40B4-BE49-F238E27FC236}">
                <a16:creationId xmlns:a16="http://schemas.microsoft.com/office/drawing/2014/main" id="{3F09E6F5-EC38-43F0-94A2-9A2FF4EE5A0B}"/>
              </a:ext>
            </a:extLst>
          </p:cNvPr>
          <p:cNvCxnSpPr>
            <a:cxnSpLocks/>
            <a:stCxn id="2" idx="1"/>
            <a:endCxn id="5" idx="1"/>
          </p:cNvCxnSpPr>
          <p:nvPr/>
        </p:nvCxnSpPr>
        <p:spPr>
          <a:xfrm rot="10800000" flipV="1">
            <a:off x="1677497" y="1705097"/>
            <a:ext cx="1835379" cy="2332975"/>
          </a:xfrm>
          <a:prstGeom prst="bentConnector3">
            <a:avLst>
              <a:gd name="adj1" fmla="val 118907"/>
            </a:avLst>
          </a:prstGeom>
          <a:ln w="1270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9">
            <a:extLst>
              <a:ext uri="{FF2B5EF4-FFF2-40B4-BE49-F238E27FC236}">
                <a16:creationId xmlns:a16="http://schemas.microsoft.com/office/drawing/2014/main" id="{60AEB2FC-7FB8-4FCE-85AA-6900E7A27343}"/>
              </a:ext>
            </a:extLst>
          </p:cNvPr>
          <p:cNvCxnSpPr>
            <a:cxnSpLocks/>
            <a:stCxn id="2" idx="1"/>
            <a:endCxn id="6" idx="1"/>
          </p:cNvCxnSpPr>
          <p:nvPr/>
        </p:nvCxnSpPr>
        <p:spPr>
          <a:xfrm rot="10800000" flipV="1">
            <a:off x="1677495" y="1705097"/>
            <a:ext cx="1835380" cy="3018227"/>
          </a:xfrm>
          <a:prstGeom prst="bentConnector3">
            <a:avLst>
              <a:gd name="adj1" fmla="val 118907"/>
            </a:avLst>
          </a:prstGeom>
          <a:ln w="1270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069F099-3654-42A6-BA41-81693E4DA004}"/>
              </a:ext>
            </a:extLst>
          </p:cNvPr>
          <p:cNvSpPr txBox="1"/>
          <p:nvPr/>
        </p:nvSpPr>
        <p:spPr>
          <a:xfrm>
            <a:off x="810897" y="3914962"/>
            <a:ext cx="4972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’v3vo’</a:t>
            </a:r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3F08076-6F7C-4168-A0A2-FA35228DA0E9}"/>
              </a:ext>
            </a:extLst>
          </p:cNvPr>
          <p:cNvSpPr txBox="1"/>
          <p:nvPr/>
        </p:nvSpPr>
        <p:spPr>
          <a:xfrm>
            <a:off x="820688" y="4600213"/>
            <a:ext cx="490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’v3vg’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D097E82-E4C5-40F2-A647-60ADA0A9CD7B}"/>
              </a:ext>
            </a:extLst>
          </p:cNvPr>
          <p:cNvSpPr txBox="1"/>
          <p:nvPr/>
        </p:nvSpPr>
        <p:spPr>
          <a:xfrm>
            <a:off x="806364" y="3229711"/>
            <a:ext cx="490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’v3va’</a:t>
            </a:r>
            <a:endParaRPr lang="en-US" dirty="0"/>
          </a:p>
        </p:txBody>
      </p:sp>
      <p:cxnSp>
        <p:nvCxnSpPr>
          <p:cNvPr id="33" name="Elbow Connector 29">
            <a:extLst>
              <a:ext uri="{FF2B5EF4-FFF2-40B4-BE49-F238E27FC236}">
                <a16:creationId xmlns:a16="http://schemas.microsoft.com/office/drawing/2014/main" id="{2FBEAEAC-484F-45B1-9686-D36D67351BE3}"/>
              </a:ext>
            </a:extLst>
          </p:cNvPr>
          <p:cNvCxnSpPr>
            <a:cxnSpLocks/>
            <a:stCxn id="2" idx="3"/>
            <a:endCxn id="73" idx="3"/>
          </p:cNvCxnSpPr>
          <p:nvPr/>
        </p:nvCxnSpPr>
        <p:spPr>
          <a:xfrm>
            <a:off x="6307381" y="1705098"/>
            <a:ext cx="1850937" cy="1647723"/>
          </a:xfrm>
          <a:prstGeom prst="bentConnector3">
            <a:avLst>
              <a:gd name="adj1" fmla="val 117683"/>
            </a:avLst>
          </a:prstGeom>
          <a:ln w="1270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29">
            <a:extLst>
              <a:ext uri="{FF2B5EF4-FFF2-40B4-BE49-F238E27FC236}">
                <a16:creationId xmlns:a16="http://schemas.microsoft.com/office/drawing/2014/main" id="{17B22285-9C47-424B-BF1C-1E40421D6566}"/>
              </a:ext>
            </a:extLst>
          </p:cNvPr>
          <p:cNvCxnSpPr>
            <a:cxnSpLocks/>
            <a:stCxn id="2" idx="3"/>
            <a:endCxn id="74" idx="3"/>
          </p:cNvCxnSpPr>
          <p:nvPr/>
        </p:nvCxnSpPr>
        <p:spPr>
          <a:xfrm>
            <a:off x="6307381" y="1705098"/>
            <a:ext cx="1850937" cy="2332975"/>
          </a:xfrm>
          <a:prstGeom prst="bentConnector3">
            <a:avLst>
              <a:gd name="adj1" fmla="val 117682"/>
            </a:avLst>
          </a:prstGeom>
          <a:ln w="1270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29">
            <a:extLst>
              <a:ext uri="{FF2B5EF4-FFF2-40B4-BE49-F238E27FC236}">
                <a16:creationId xmlns:a16="http://schemas.microsoft.com/office/drawing/2014/main" id="{E1D0E7DA-DE68-4E20-AEC7-9739B578DD7F}"/>
              </a:ext>
            </a:extLst>
          </p:cNvPr>
          <p:cNvCxnSpPr>
            <a:cxnSpLocks/>
            <a:stCxn id="2" idx="3"/>
            <a:endCxn id="75" idx="3"/>
          </p:cNvCxnSpPr>
          <p:nvPr/>
        </p:nvCxnSpPr>
        <p:spPr>
          <a:xfrm>
            <a:off x="6307381" y="1705098"/>
            <a:ext cx="1850936" cy="3018227"/>
          </a:xfrm>
          <a:prstGeom prst="bentConnector3">
            <a:avLst>
              <a:gd name="adj1" fmla="val 117682"/>
            </a:avLst>
          </a:prstGeom>
          <a:ln w="1270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EE04ECEF-9A0A-43B5-9CE2-387898EF9315}"/>
              </a:ext>
            </a:extLst>
          </p:cNvPr>
          <p:cNvSpPr txBox="1"/>
          <p:nvPr/>
        </p:nvSpPr>
        <p:spPr>
          <a:xfrm>
            <a:off x="8499217" y="3914962"/>
            <a:ext cx="4972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’v3vo’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4015AAA-B090-4C41-ADF7-FCD498D3AC33}"/>
              </a:ext>
            </a:extLst>
          </p:cNvPr>
          <p:cNvSpPr txBox="1"/>
          <p:nvPr/>
        </p:nvSpPr>
        <p:spPr>
          <a:xfrm>
            <a:off x="8509008" y="4600213"/>
            <a:ext cx="490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’v3vg’</a:t>
            </a:r>
            <a:endParaRPr lang="en-US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97C2427-7511-4CFE-AE8C-59BD283C9CA1}"/>
              </a:ext>
            </a:extLst>
          </p:cNvPr>
          <p:cNvSpPr txBox="1"/>
          <p:nvPr/>
        </p:nvSpPr>
        <p:spPr>
          <a:xfrm>
            <a:off x="8494684" y="3229711"/>
            <a:ext cx="490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’v3va’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6991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925</Words>
  <Application>Microsoft Macintosh PowerPoint</Application>
  <PresentationFormat>Widescreen</PresentationFormat>
  <Paragraphs>320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Kondrad, Lukasz (Nokia - DE/Munich)</dc:creator>
  <cp:lastModifiedBy>Oh, Sejin</cp:lastModifiedBy>
  <cp:revision>28</cp:revision>
  <dcterms:created xsi:type="dcterms:W3CDTF">2020-11-11T09:58:05Z</dcterms:created>
  <dcterms:modified xsi:type="dcterms:W3CDTF">2025-12-09T00:16:22Z</dcterms:modified>
</cp:coreProperties>
</file>