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4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08F87-76D9-4ABB-8FF3-25056ED72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A0C5F-75DA-4939-926C-D64CB27444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FFC20C-2AB4-407A-9EAA-5C1BE18A31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4C1CA-E74B-4689-8D67-6D92D74D9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455B4-6504-4D29-89B4-8336AB588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55235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F918A-D7D5-4B11-B859-5B2946B67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2AD35D-5778-4EC5-BAF0-C63F806D4E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7D485-54C4-46FD-A7CD-953045F30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7028F-F3BD-4EEB-A9BB-ACF8CCCF3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78E97-2F45-4D4D-A795-93C0FA7DF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03680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F2BDE9-550E-4C34-9DF4-AA7D7E2EB8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C014A-3122-4E2D-BFA1-5F65FBED4D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9CB1A3-CE6A-4F0A-BAF8-B2E7B1866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3489E-F5B8-4F51-A9B3-9E223FC8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E39E6-27FF-4778-8D9C-61BBAC037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3598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2FF83-CDBE-492E-92E2-BFE99A9E8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0EA49-6EDD-45D3-8393-2B6E687C2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45C1B9-FA88-44EA-BE36-80435EE45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5F0C2-DD13-4C9F-BABA-EA6792B17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3516C8-AF6F-49FA-9F78-95E58D969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40944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F136E-0624-441D-9EB5-79FB27807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B8C41F-98DD-4177-84DD-3C43E5E58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82479-DDF6-44C2-B603-99A98E672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2AC38-8B8F-4AC2-B50B-11622D718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CA3A5-E816-4F6A-98BC-D7EE7F541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27257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AA6CA-2C69-457D-BEE3-37548BB42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61BE1-C719-4297-AF92-12F3B1476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4E88A9-45C2-40A0-9925-74C6B2B60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22EA9-B222-41F0-94F2-EC9CC09A8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DB044-8BBB-4D66-AFA3-826B17D29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DCE4F-A8C4-494F-BB8D-755070C5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4403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B5F2-5DA4-4580-9DAD-5460523CE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225355-73AA-4803-BAC3-C81782DC3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379981-6C92-45D7-BD69-F1874F9894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6EBE55-2118-4C39-B780-4312B86E4E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38B30F-2F8B-4E0E-8EDE-AB67AEED3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2D0FD7-8106-44E6-A296-ED3DBBAF0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E1A200-5BC2-4534-BAB6-ECDB5647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B6F163-5A8B-4088-961B-317A799B9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51808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DB66F-FB97-4F90-AC47-2A18A79E0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066FF7-4AC9-484F-954E-FA9EC489E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5D2949-33F6-4456-BA3E-688648DB8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1CE72E-745B-4EDC-BDF5-A66C21A6C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01428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1CD1FD-982C-4259-9E80-951EF5928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0D229F-C956-4D15-9E7E-7B1F5F9A9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DD261-AA63-4F6F-87FD-0F1330517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10272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D1084-E289-4936-AD24-8BCA4626B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213D0-5D47-420C-BF70-D29B7EA5A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971CB-1C69-48B5-BD75-285CC4DFC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16E121-1DF1-4774-BC1B-C42554055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B4C11C-E383-4F68-8F97-4F273D712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1C22C-35E9-4A18-8529-5FCF7051B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07606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F24D1-1471-470C-8850-78A983186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95D89-E107-4F0F-AA45-00D34E6498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B41150-FFD9-485E-B2D1-5E6A54608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1A82F-8210-4DF2-B477-CD01E802E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835302-2248-48B9-BAF9-B1AF1350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52957D-D3FB-4CC1-BB54-3D5CC124A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2523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D1320A-8682-4665-8EE4-8F6822A20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F69DA1-0D18-4DF6-8E9B-1C1808A13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D6A285-BC38-4530-A363-221897D844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188AF-57C2-47F8-AEE0-B72FA799A875}" type="datetimeFigureOut">
              <a:rPr lang="fi-FI" smtClean="0"/>
              <a:t>24.2.2021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FE7B1-2497-4B87-8AB3-22EA82C698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FE2A8-248C-49E3-9E11-046E50539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F3A9B-220C-4081-89AB-92A8D245989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980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E516274-F271-4077-904B-FD3AFF170186}"/>
              </a:ext>
            </a:extLst>
          </p:cNvPr>
          <p:cNvSpPr/>
          <p:nvPr/>
        </p:nvSpPr>
        <p:spPr>
          <a:xfrm>
            <a:off x="2592199" y="1669409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V3C atlas track; track ID == 1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AC0766-CD63-486F-B03E-505E39794F50}"/>
              </a:ext>
            </a:extLst>
          </p:cNvPr>
          <p:cNvSpPr/>
          <p:nvPr/>
        </p:nvSpPr>
        <p:spPr>
          <a:xfrm>
            <a:off x="2592198" y="2039923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10;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FC3CEF-B4C7-4AF7-B513-737160821971}"/>
              </a:ext>
            </a:extLst>
          </p:cNvPr>
          <p:cNvSpPr/>
          <p:nvPr/>
        </p:nvSpPr>
        <p:spPr>
          <a:xfrm>
            <a:off x="2592198" y="2410437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3;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11;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E7689A-E851-4426-945F-68AD270B9344}"/>
              </a:ext>
            </a:extLst>
          </p:cNvPr>
          <p:cNvSpPr/>
          <p:nvPr/>
        </p:nvSpPr>
        <p:spPr>
          <a:xfrm>
            <a:off x="2592198" y="2780951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4;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12 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7AE110-63A1-481C-8569-1C1F4C68DAD5}"/>
              </a:ext>
            </a:extLst>
          </p:cNvPr>
          <p:cNvSpPr/>
          <p:nvPr/>
        </p:nvSpPr>
        <p:spPr>
          <a:xfrm>
            <a:off x="2592198" y="3151465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5;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10 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85A523-D764-4A0E-942E-8A698896244C}"/>
              </a:ext>
            </a:extLst>
          </p:cNvPr>
          <p:cNvSpPr/>
          <p:nvPr/>
        </p:nvSpPr>
        <p:spPr>
          <a:xfrm>
            <a:off x="2592198" y="3521979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6;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11 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5FCDD8-D9D7-45EF-B0EA-5858097342F2}"/>
              </a:ext>
            </a:extLst>
          </p:cNvPr>
          <p:cNvSpPr/>
          <p:nvPr/>
        </p:nvSpPr>
        <p:spPr>
          <a:xfrm>
            <a:off x="2592198" y="3892493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7;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12 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6563EDBD-CD5C-4D48-8109-230A9343A8C8}"/>
              </a:ext>
            </a:extLst>
          </p:cNvPr>
          <p:cNvCxnSpPr>
            <a:cxnSpLocks/>
            <a:stCxn id="4" idx="3"/>
            <a:endCxn id="5" idx="3"/>
          </p:cNvCxnSpPr>
          <p:nvPr/>
        </p:nvCxnSpPr>
        <p:spPr>
          <a:xfrm flipH="1">
            <a:off x="9135686" y="1807909"/>
            <a:ext cx="1" cy="370514"/>
          </a:xfrm>
          <a:prstGeom prst="bentConnector3">
            <a:avLst>
              <a:gd name="adj1" fmla="val -228600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432FAEE8-788D-46AD-ADCA-A915AA1ABB6C}"/>
              </a:ext>
            </a:extLst>
          </p:cNvPr>
          <p:cNvCxnSpPr>
            <a:cxnSpLocks/>
            <a:stCxn id="4" idx="3"/>
            <a:endCxn id="6" idx="3"/>
          </p:cNvCxnSpPr>
          <p:nvPr/>
        </p:nvCxnSpPr>
        <p:spPr>
          <a:xfrm flipH="1">
            <a:off x="9135686" y="1807909"/>
            <a:ext cx="1" cy="741028"/>
          </a:xfrm>
          <a:prstGeom prst="bentConnector3">
            <a:avLst>
              <a:gd name="adj1" fmla="val -228600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BAB2227-4F60-4F57-932E-AD1EDB2223C0}"/>
              </a:ext>
            </a:extLst>
          </p:cNvPr>
          <p:cNvCxnSpPr>
            <a:cxnSpLocks/>
            <a:stCxn id="4" idx="3"/>
            <a:endCxn id="7" idx="3"/>
          </p:cNvCxnSpPr>
          <p:nvPr/>
        </p:nvCxnSpPr>
        <p:spPr>
          <a:xfrm flipH="1">
            <a:off x="9135686" y="1807909"/>
            <a:ext cx="1" cy="1111542"/>
          </a:xfrm>
          <a:prstGeom prst="bentConnector3">
            <a:avLst>
              <a:gd name="adj1" fmla="val -228600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F7DD7ED-5C26-44DA-A2FA-DD14E45E7569}"/>
              </a:ext>
            </a:extLst>
          </p:cNvPr>
          <p:cNvSpPr txBox="1"/>
          <p:nvPr/>
        </p:nvSpPr>
        <p:spPr>
          <a:xfrm>
            <a:off x="9394915" y="2048230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(‘v3va’)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485AAA5-A4E1-4A8E-89F4-2CFFC3770703}"/>
              </a:ext>
            </a:extLst>
          </p:cNvPr>
          <p:cNvSpPr txBox="1"/>
          <p:nvPr/>
        </p:nvSpPr>
        <p:spPr>
          <a:xfrm>
            <a:off x="9394915" y="2418744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(‘v3vg’)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DE4DAB-DB57-4E43-8170-897F6F1C80BA}"/>
              </a:ext>
            </a:extLst>
          </p:cNvPr>
          <p:cNvSpPr txBox="1"/>
          <p:nvPr/>
        </p:nvSpPr>
        <p:spPr>
          <a:xfrm>
            <a:off x="9394915" y="2789258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(‘v3vo’)</a:t>
            </a:r>
          </a:p>
        </p:txBody>
      </p: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A94E0561-6E3C-4C58-A8F5-449229EECC3F}"/>
              </a:ext>
            </a:extLst>
          </p:cNvPr>
          <p:cNvCxnSpPr>
            <a:cxnSpLocks/>
            <a:stCxn id="5" idx="1"/>
            <a:endCxn id="8" idx="1"/>
          </p:cNvCxnSpPr>
          <p:nvPr/>
        </p:nvCxnSpPr>
        <p:spPr>
          <a:xfrm rot="10800000" flipV="1">
            <a:off x="2592198" y="2178423"/>
            <a:ext cx="12700" cy="1111542"/>
          </a:xfrm>
          <a:prstGeom prst="curvedConnector3">
            <a:avLst>
              <a:gd name="adj1" fmla="val 3622402"/>
            </a:avLst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Curved 17">
            <a:extLst>
              <a:ext uri="{FF2B5EF4-FFF2-40B4-BE49-F238E27FC236}">
                <a16:creationId xmlns:a16="http://schemas.microsoft.com/office/drawing/2014/main" id="{A9F66F0B-D40B-4012-96DD-3B0041857CF6}"/>
              </a:ext>
            </a:extLst>
          </p:cNvPr>
          <p:cNvCxnSpPr>
            <a:cxnSpLocks/>
            <a:stCxn id="6" idx="1"/>
            <a:endCxn id="9" idx="1"/>
          </p:cNvCxnSpPr>
          <p:nvPr/>
        </p:nvCxnSpPr>
        <p:spPr>
          <a:xfrm rot="10800000" flipV="1">
            <a:off x="2592198" y="2548937"/>
            <a:ext cx="12700" cy="1111542"/>
          </a:xfrm>
          <a:prstGeom prst="curvedConnector3">
            <a:avLst>
              <a:gd name="adj1" fmla="val 3682157"/>
            </a:avLst>
          </a:prstGeom>
          <a:ln w="19050"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802D4002-55FF-4419-8FE7-37046E12B611}"/>
              </a:ext>
            </a:extLst>
          </p:cNvPr>
          <p:cNvCxnSpPr>
            <a:cxnSpLocks/>
            <a:stCxn id="7" idx="1"/>
            <a:endCxn id="10" idx="1"/>
          </p:cNvCxnSpPr>
          <p:nvPr/>
        </p:nvCxnSpPr>
        <p:spPr>
          <a:xfrm rot="10800000" flipV="1">
            <a:off x="2592198" y="2919451"/>
            <a:ext cx="12700" cy="1111542"/>
          </a:xfrm>
          <a:prstGeom prst="curvedConnector3">
            <a:avLst>
              <a:gd name="adj1" fmla="val 3443150"/>
            </a:avLst>
          </a:prstGeom>
          <a:ln w="19050"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D6AF62-C914-4697-8334-FB01A9A4A978}"/>
              </a:ext>
            </a:extLst>
          </p:cNvPr>
          <p:cNvSpPr txBox="1"/>
          <p:nvPr/>
        </p:nvSpPr>
        <p:spPr>
          <a:xfrm>
            <a:off x="1130110" y="2949720"/>
            <a:ext cx="1375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alternatives </a:t>
            </a:r>
          </a:p>
          <a:p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to each other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2C7C30-FA8A-4268-BE35-453E37055979}"/>
              </a:ext>
            </a:extLst>
          </p:cNvPr>
          <p:cNvSpPr/>
          <p:nvPr/>
        </p:nvSpPr>
        <p:spPr>
          <a:xfrm>
            <a:off x="2598547" y="4263007"/>
            <a:ext cx="654348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8;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12 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vvc1 </a:t>
            </a:r>
          </a:p>
        </p:txBody>
      </p:sp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05E74876-725A-448E-942F-B28EA5879106}"/>
              </a:ext>
            </a:extLst>
          </p:cNvPr>
          <p:cNvCxnSpPr>
            <a:cxnSpLocks/>
            <a:stCxn id="7" idx="1"/>
            <a:endCxn id="21" idx="1"/>
          </p:cNvCxnSpPr>
          <p:nvPr/>
        </p:nvCxnSpPr>
        <p:spPr>
          <a:xfrm rot="10800000" flipH="1" flipV="1">
            <a:off x="2592197" y="2919451"/>
            <a:ext cx="6349" cy="1482056"/>
          </a:xfrm>
          <a:prstGeom prst="curvedConnector3">
            <a:avLst>
              <a:gd name="adj1" fmla="val -7425232"/>
            </a:avLst>
          </a:prstGeom>
          <a:ln w="19050"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285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588D37-C810-4F5F-95C5-18D9FDA7A07E}"/>
              </a:ext>
            </a:extLst>
          </p:cNvPr>
          <p:cNvSpPr/>
          <p:nvPr/>
        </p:nvSpPr>
        <p:spPr>
          <a:xfrm>
            <a:off x="3137482" y="1677636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V3C atlas tile track; track ID == 11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16E9B4-BC8C-4CF8-AF8D-B7F75791053C}"/>
              </a:ext>
            </a:extLst>
          </p:cNvPr>
          <p:cNvSpPr/>
          <p:nvPr/>
        </p:nvSpPr>
        <p:spPr>
          <a:xfrm>
            <a:off x="3137482" y="2048150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176DF3-1696-43F8-B1BD-85EDD512142D}"/>
              </a:ext>
            </a:extLst>
          </p:cNvPr>
          <p:cNvSpPr/>
          <p:nvPr/>
        </p:nvSpPr>
        <p:spPr>
          <a:xfrm>
            <a:off x="3137482" y="2418664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5586B2-47E7-40EE-BA02-F9C5576F79DE}"/>
              </a:ext>
            </a:extLst>
          </p:cNvPr>
          <p:cNvSpPr/>
          <p:nvPr/>
        </p:nvSpPr>
        <p:spPr>
          <a:xfrm>
            <a:off x="3137482" y="2789178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23</a:t>
            </a: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817D42B-3185-49ED-93F2-658C888848AE}"/>
              </a:ext>
            </a:extLst>
          </p:cNvPr>
          <p:cNvCxnSpPr>
            <a:cxnSpLocks/>
            <a:stCxn id="4" idx="3"/>
            <a:endCxn id="5" idx="3"/>
          </p:cNvCxnSpPr>
          <p:nvPr/>
        </p:nvCxnSpPr>
        <p:spPr>
          <a:xfrm>
            <a:off x="9901504" y="1816136"/>
            <a:ext cx="12700" cy="370514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F2459376-12FF-43ED-A69C-ABA49C1DB6BB}"/>
              </a:ext>
            </a:extLst>
          </p:cNvPr>
          <p:cNvCxnSpPr>
            <a:cxnSpLocks/>
            <a:stCxn id="4" idx="3"/>
            <a:endCxn id="6" idx="3"/>
          </p:cNvCxnSpPr>
          <p:nvPr/>
        </p:nvCxnSpPr>
        <p:spPr>
          <a:xfrm>
            <a:off x="9901504" y="1816136"/>
            <a:ext cx="12700" cy="741028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BFEA8022-85DC-49CF-954B-0C097B09C1DB}"/>
              </a:ext>
            </a:extLst>
          </p:cNvPr>
          <p:cNvCxnSpPr>
            <a:cxnSpLocks/>
            <a:stCxn id="4" idx="3"/>
            <a:endCxn id="7" idx="3"/>
          </p:cNvCxnSpPr>
          <p:nvPr/>
        </p:nvCxnSpPr>
        <p:spPr>
          <a:xfrm>
            <a:off x="9901504" y="1816136"/>
            <a:ext cx="12700" cy="1111542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11FFE26-C346-4C8A-B683-AD27FC82D774}"/>
              </a:ext>
            </a:extLst>
          </p:cNvPr>
          <p:cNvSpPr txBox="1"/>
          <p:nvPr/>
        </p:nvSpPr>
        <p:spPr>
          <a:xfrm>
            <a:off x="10137448" y="2031534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(‘v3va’)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3EE4AD-AC97-48CF-94FD-6D64223EECDC}"/>
              </a:ext>
            </a:extLst>
          </p:cNvPr>
          <p:cNvSpPr txBox="1"/>
          <p:nvPr/>
        </p:nvSpPr>
        <p:spPr>
          <a:xfrm>
            <a:off x="10137448" y="2402048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(‘v3vg’)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47458E-3784-4D34-B8E1-AF1406490681}"/>
              </a:ext>
            </a:extLst>
          </p:cNvPr>
          <p:cNvSpPr txBox="1"/>
          <p:nvPr/>
        </p:nvSpPr>
        <p:spPr>
          <a:xfrm>
            <a:off x="10137448" y="2772562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(‘v3vo’)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82BF90-F623-4F80-90A0-A67C6768C8E4}"/>
              </a:ext>
            </a:extLst>
          </p:cNvPr>
          <p:cNvSpPr/>
          <p:nvPr/>
        </p:nvSpPr>
        <p:spPr>
          <a:xfrm>
            <a:off x="3137482" y="1307122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V3C atlas track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22DEF0-5DF1-4701-A13B-4952CAAEB3F2}"/>
              </a:ext>
            </a:extLst>
          </p:cNvPr>
          <p:cNvSpPr/>
          <p:nvPr/>
        </p:nvSpPr>
        <p:spPr>
          <a:xfrm>
            <a:off x="3137482" y="3530206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24;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30;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073AF0-DFC7-4F2C-8722-7E2C4DC555FF}"/>
              </a:ext>
            </a:extLst>
          </p:cNvPr>
          <p:cNvSpPr/>
          <p:nvPr/>
        </p:nvSpPr>
        <p:spPr>
          <a:xfrm>
            <a:off x="3137482" y="3900720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25;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31;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770035-F77D-4212-BD30-DCF183FC2B7D}"/>
              </a:ext>
            </a:extLst>
          </p:cNvPr>
          <p:cNvSpPr/>
          <p:nvPr/>
        </p:nvSpPr>
        <p:spPr>
          <a:xfrm>
            <a:off x="3137482" y="4271234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26;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32;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B228DC6-D4AC-4D77-928D-6533ABA454C9}"/>
              </a:ext>
            </a:extLst>
          </p:cNvPr>
          <p:cNvSpPr/>
          <p:nvPr/>
        </p:nvSpPr>
        <p:spPr>
          <a:xfrm>
            <a:off x="3137482" y="4641748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27;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30;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DF99616-31E9-47F0-B70E-855BC90037C9}"/>
              </a:ext>
            </a:extLst>
          </p:cNvPr>
          <p:cNvSpPr/>
          <p:nvPr/>
        </p:nvSpPr>
        <p:spPr>
          <a:xfrm>
            <a:off x="3137482" y="5012262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scheme_type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vvvc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; track ID == 28;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alternate_group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31; </a:t>
            </a:r>
            <a:r>
              <a:rPr lang="en-US" sz="1200" b="1" dirty="0" err="1">
                <a:latin typeface="Cambria" panose="02040503050406030204" pitchFamily="18" charset="0"/>
                <a:ea typeface="Cambria" panose="02040503050406030204" pitchFamily="18" charset="0"/>
              </a:rPr>
              <a:t>original_format</a:t>
            </a:r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 == hvc1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8F4B61-CD4F-4496-BE82-74BDBDE65B4E}"/>
              </a:ext>
            </a:extLst>
          </p:cNvPr>
          <p:cNvSpPr/>
          <p:nvPr/>
        </p:nvSpPr>
        <p:spPr>
          <a:xfrm>
            <a:off x="3137482" y="3159692"/>
            <a:ext cx="67640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</a:rPr>
              <a:t>V3C atlas tile track; track ID == 12 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D751123-B740-453C-A9B8-26E6F654B0F5}"/>
              </a:ext>
            </a:extLst>
          </p:cNvPr>
          <p:cNvCxnSpPr>
            <a:cxnSpLocks/>
            <a:stCxn id="14" idx="1"/>
            <a:endCxn id="4" idx="1"/>
          </p:cNvCxnSpPr>
          <p:nvPr/>
        </p:nvCxnSpPr>
        <p:spPr>
          <a:xfrm rot="10800000" flipV="1">
            <a:off x="3137482" y="1445622"/>
            <a:ext cx="12700" cy="370514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A4984241-E839-4FFB-881C-D7228DCC642B}"/>
              </a:ext>
            </a:extLst>
          </p:cNvPr>
          <p:cNvCxnSpPr>
            <a:cxnSpLocks/>
            <a:stCxn id="14" idx="1"/>
            <a:endCxn id="20" idx="1"/>
          </p:cNvCxnSpPr>
          <p:nvPr/>
        </p:nvCxnSpPr>
        <p:spPr>
          <a:xfrm rot="10800000" flipV="1">
            <a:off x="3137482" y="1445622"/>
            <a:ext cx="12700" cy="185257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8CFEE93-FB8C-4FFB-BBA6-274D874D81C9}"/>
              </a:ext>
            </a:extLst>
          </p:cNvPr>
          <p:cNvSpPr txBox="1"/>
          <p:nvPr/>
        </p:nvSpPr>
        <p:spPr>
          <a:xfrm>
            <a:off x="1644007" y="1669409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(‘v3ct’)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5FC1C0-1761-4B91-8044-492C0CE07FF5}"/>
              </a:ext>
            </a:extLst>
          </p:cNvPr>
          <p:cNvSpPr txBox="1"/>
          <p:nvPr/>
        </p:nvSpPr>
        <p:spPr>
          <a:xfrm>
            <a:off x="1644007" y="3151465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(‘v3ct’)</a:t>
            </a:r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18C6B35E-66B2-45E0-8C60-6F02558E514C}"/>
              </a:ext>
            </a:extLst>
          </p:cNvPr>
          <p:cNvCxnSpPr>
            <a:cxnSpLocks/>
          </p:cNvCxnSpPr>
          <p:nvPr/>
        </p:nvCxnSpPr>
        <p:spPr>
          <a:xfrm>
            <a:off x="9901504" y="3314808"/>
            <a:ext cx="12700" cy="370514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7F1302A5-DE50-489A-9FC1-16FAA7E0E1DF}"/>
              </a:ext>
            </a:extLst>
          </p:cNvPr>
          <p:cNvCxnSpPr>
            <a:cxnSpLocks/>
          </p:cNvCxnSpPr>
          <p:nvPr/>
        </p:nvCxnSpPr>
        <p:spPr>
          <a:xfrm>
            <a:off x="9901504" y="3314808"/>
            <a:ext cx="12700" cy="741028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3E6F04D7-F2B0-418B-BF4E-B6E810618584}"/>
              </a:ext>
            </a:extLst>
          </p:cNvPr>
          <p:cNvCxnSpPr>
            <a:cxnSpLocks/>
          </p:cNvCxnSpPr>
          <p:nvPr/>
        </p:nvCxnSpPr>
        <p:spPr>
          <a:xfrm>
            <a:off x="9901504" y="3314808"/>
            <a:ext cx="12700" cy="1111542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5D52E68-A95A-4DBC-97E8-6D4EC5BA74A3}"/>
              </a:ext>
            </a:extLst>
          </p:cNvPr>
          <p:cNvSpPr txBox="1"/>
          <p:nvPr/>
        </p:nvSpPr>
        <p:spPr>
          <a:xfrm>
            <a:off x="10137448" y="3530206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(‘v3va’)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A0AB92E-EFFF-433A-8DDE-53CB0B2CD9D1}"/>
              </a:ext>
            </a:extLst>
          </p:cNvPr>
          <p:cNvSpPr txBox="1"/>
          <p:nvPr/>
        </p:nvSpPr>
        <p:spPr>
          <a:xfrm>
            <a:off x="10137448" y="3900720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(‘v3vg’)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9A88EBB-A4BF-456B-BB08-2A607A6A81F2}"/>
              </a:ext>
            </a:extLst>
          </p:cNvPr>
          <p:cNvSpPr txBox="1"/>
          <p:nvPr/>
        </p:nvSpPr>
        <p:spPr>
          <a:xfrm>
            <a:off x="10137448" y="4271234"/>
            <a:ext cx="1375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tref</a:t>
            </a:r>
            <a:r>
              <a:rPr lang="en-US" sz="1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(‘v3vo’)</a:t>
            </a:r>
          </a:p>
        </p:txBody>
      </p:sp>
      <p:cxnSp>
        <p:nvCxnSpPr>
          <p:cNvPr id="31" name="Connector: Curved 30">
            <a:extLst>
              <a:ext uri="{FF2B5EF4-FFF2-40B4-BE49-F238E27FC236}">
                <a16:creationId xmlns:a16="http://schemas.microsoft.com/office/drawing/2014/main" id="{53ABE3C3-BC01-43FF-B36A-9D5CB42DBF0A}"/>
              </a:ext>
            </a:extLst>
          </p:cNvPr>
          <p:cNvCxnSpPr>
            <a:cxnSpLocks/>
            <a:stCxn id="15" idx="1"/>
            <a:endCxn id="18" idx="1"/>
          </p:cNvCxnSpPr>
          <p:nvPr/>
        </p:nvCxnSpPr>
        <p:spPr>
          <a:xfrm rot="10800000" flipV="1">
            <a:off x="3137482" y="3668706"/>
            <a:ext cx="12700" cy="1111542"/>
          </a:xfrm>
          <a:prstGeom prst="curvedConnector3">
            <a:avLst>
              <a:gd name="adj1" fmla="val 3234024"/>
            </a:avLst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18F96645-1716-4B1F-BF05-DF94264B6698}"/>
              </a:ext>
            </a:extLst>
          </p:cNvPr>
          <p:cNvCxnSpPr>
            <a:cxnSpLocks/>
            <a:stCxn id="16" idx="1"/>
            <a:endCxn id="19" idx="1"/>
          </p:cNvCxnSpPr>
          <p:nvPr/>
        </p:nvCxnSpPr>
        <p:spPr>
          <a:xfrm rot="10800000" flipV="1">
            <a:off x="3137482" y="4039220"/>
            <a:ext cx="12700" cy="1111542"/>
          </a:xfrm>
          <a:prstGeom prst="curvedConnector3">
            <a:avLst>
              <a:gd name="adj1" fmla="val 3204150"/>
            </a:avLst>
          </a:prstGeom>
          <a:ln w="19050"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74066CA-2E06-411A-89C6-17A89F769D3B}"/>
              </a:ext>
            </a:extLst>
          </p:cNvPr>
          <p:cNvSpPr txBox="1"/>
          <p:nvPr/>
        </p:nvSpPr>
        <p:spPr>
          <a:xfrm>
            <a:off x="1709542" y="4133326"/>
            <a:ext cx="1375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alternatives </a:t>
            </a:r>
          </a:p>
          <a:p>
            <a:r>
              <a:rPr lang="en-US" sz="1200" b="1" dirty="0">
                <a:latin typeface="Cambria" panose="02040503050406030204" pitchFamily="18" charset="0"/>
                <a:ea typeface="Cambria" panose="02040503050406030204" pitchFamily="18" charset="0"/>
                <a:cs typeface="Courier New" panose="02070309020205020404" pitchFamily="49" charset="0"/>
              </a:rPr>
              <a:t>to each other</a:t>
            </a:r>
          </a:p>
        </p:txBody>
      </p:sp>
    </p:spTree>
    <p:extLst>
      <p:ext uri="{BB962C8B-B14F-4D97-AF65-F5344CB8AC3E}">
        <p14:creationId xmlns:p14="http://schemas.microsoft.com/office/powerpoint/2010/main" val="3367677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D6C9549-8794-4DAB-BB68-0201A8E1CB2F}"/>
              </a:ext>
            </a:extLst>
          </p:cNvPr>
          <p:cNvGrpSpPr/>
          <p:nvPr/>
        </p:nvGrpSpPr>
        <p:grpSpPr>
          <a:xfrm>
            <a:off x="573889" y="925752"/>
            <a:ext cx="11975229" cy="5006496"/>
            <a:chOff x="258005" y="183958"/>
            <a:chExt cx="11975229" cy="500649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8211B6F-9FF1-4AA8-BBFE-CB3330E43DB3}"/>
                </a:ext>
              </a:extLst>
            </p:cNvPr>
            <p:cNvSpPr/>
            <p:nvPr/>
          </p:nvSpPr>
          <p:spPr>
            <a:xfrm>
              <a:off x="1786855" y="272730"/>
              <a:ext cx="6764021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V3C atlas track; track ID == 1;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 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08C0121-81AD-43A5-BFA8-0FF045E4AD9D}"/>
                </a:ext>
              </a:extLst>
            </p:cNvPr>
            <p:cNvSpPr/>
            <p:nvPr/>
          </p:nvSpPr>
          <p:spPr>
            <a:xfrm>
              <a:off x="1786854" y="643244"/>
              <a:ext cx="6764021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2;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D1C11B-E08C-4967-9720-0C0CF49AB639}"/>
                </a:ext>
              </a:extLst>
            </p:cNvPr>
            <p:cNvSpPr/>
            <p:nvPr/>
          </p:nvSpPr>
          <p:spPr>
            <a:xfrm>
              <a:off x="1786854" y="1013758"/>
              <a:ext cx="6764021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3;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5CA2483-794D-4DAA-9F0A-AD7A643E18EF}"/>
                </a:ext>
              </a:extLst>
            </p:cNvPr>
            <p:cNvSpPr/>
            <p:nvPr/>
          </p:nvSpPr>
          <p:spPr>
            <a:xfrm>
              <a:off x="1786854" y="1384272"/>
              <a:ext cx="6764021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4;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cxnSp>
          <p:nvCxnSpPr>
            <p:cNvPr id="9" name="Connector: Elbow 8">
              <a:extLst>
                <a:ext uri="{FF2B5EF4-FFF2-40B4-BE49-F238E27FC236}">
                  <a16:creationId xmlns:a16="http://schemas.microsoft.com/office/drawing/2014/main" id="{585EAA77-F7A8-4E78-9550-D850A3AE5E0E}"/>
                </a:ext>
              </a:extLst>
            </p:cNvPr>
            <p:cNvCxnSpPr>
              <a:cxnSpLocks/>
              <a:stCxn id="5" idx="3"/>
              <a:endCxn id="6" idx="3"/>
            </p:cNvCxnSpPr>
            <p:nvPr/>
          </p:nvCxnSpPr>
          <p:spPr>
            <a:xfrm flipH="1">
              <a:off x="8550875" y="411230"/>
              <a:ext cx="1" cy="370514"/>
            </a:xfrm>
            <a:prstGeom prst="bentConnector3">
              <a:avLst>
                <a:gd name="adj1" fmla="val -228600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04808C0F-12B7-4706-825D-2299B39975D5}"/>
                </a:ext>
              </a:extLst>
            </p:cNvPr>
            <p:cNvCxnSpPr>
              <a:cxnSpLocks/>
              <a:stCxn id="5" idx="3"/>
              <a:endCxn id="7" idx="3"/>
            </p:cNvCxnSpPr>
            <p:nvPr/>
          </p:nvCxnSpPr>
          <p:spPr>
            <a:xfrm flipH="1">
              <a:off x="8550875" y="411230"/>
              <a:ext cx="1" cy="741028"/>
            </a:xfrm>
            <a:prstGeom prst="bentConnector3">
              <a:avLst>
                <a:gd name="adj1" fmla="val -228600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13EA044B-BF30-4C52-B4D0-5EB5559130E0}"/>
                </a:ext>
              </a:extLst>
            </p:cNvPr>
            <p:cNvCxnSpPr>
              <a:cxnSpLocks/>
              <a:stCxn id="5" idx="3"/>
              <a:endCxn id="8" idx="3"/>
            </p:cNvCxnSpPr>
            <p:nvPr/>
          </p:nvCxnSpPr>
          <p:spPr>
            <a:xfrm flipH="1">
              <a:off x="8550875" y="411230"/>
              <a:ext cx="1" cy="1111542"/>
            </a:xfrm>
            <a:prstGeom prst="bentConnector3">
              <a:avLst>
                <a:gd name="adj1" fmla="val -228600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B3DB92-2FF8-49D7-B444-C8326378AA4B}"/>
                </a:ext>
              </a:extLst>
            </p:cNvPr>
            <p:cNvSpPr txBox="1"/>
            <p:nvPr/>
          </p:nvSpPr>
          <p:spPr>
            <a:xfrm>
              <a:off x="8786821" y="623688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(‘v3va’)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8710E71-1E3A-413D-B62E-ADC1D14FCB05}"/>
                </a:ext>
              </a:extLst>
            </p:cNvPr>
            <p:cNvSpPr txBox="1"/>
            <p:nvPr/>
          </p:nvSpPr>
          <p:spPr>
            <a:xfrm>
              <a:off x="8786821" y="994202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(‘v3vg’)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095BDB8-7E31-4DCE-A440-78FD7C7816AE}"/>
                </a:ext>
              </a:extLst>
            </p:cNvPr>
            <p:cNvSpPr txBox="1"/>
            <p:nvPr/>
          </p:nvSpPr>
          <p:spPr>
            <a:xfrm>
              <a:off x="8786821" y="1364716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(‘v3vo’)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A7CC01C-EFB3-47C5-9D6E-9CF1C7EFB709}"/>
                </a:ext>
              </a:extLst>
            </p:cNvPr>
            <p:cNvSpPr/>
            <p:nvPr/>
          </p:nvSpPr>
          <p:spPr>
            <a:xfrm>
              <a:off x="1786855" y="2254299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V3C atlas tile track; track ID == 11;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64AA85-A086-48BF-8707-0C6480F65468}"/>
                </a:ext>
              </a:extLst>
            </p:cNvPr>
            <p:cNvSpPr/>
            <p:nvPr/>
          </p:nvSpPr>
          <p:spPr>
            <a:xfrm>
              <a:off x="1786855" y="2624813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13;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9937612-FC2D-4C01-B747-0D3EEA1880FC}"/>
                </a:ext>
              </a:extLst>
            </p:cNvPr>
            <p:cNvSpPr/>
            <p:nvPr/>
          </p:nvSpPr>
          <p:spPr>
            <a:xfrm>
              <a:off x="1786855" y="2995327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14;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BCE3CC-930C-406D-8F37-AF1FEC73C210}"/>
                </a:ext>
              </a:extLst>
            </p:cNvPr>
            <p:cNvSpPr/>
            <p:nvPr/>
          </p:nvSpPr>
          <p:spPr>
            <a:xfrm>
              <a:off x="1786855" y="3365841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15;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</a:t>
              </a:r>
            </a:p>
          </p:txBody>
        </p:sp>
        <p:cxnSp>
          <p:nvCxnSpPr>
            <p:cNvPr id="19" name="Connector: Elbow 18">
              <a:extLst>
                <a:ext uri="{FF2B5EF4-FFF2-40B4-BE49-F238E27FC236}">
                  <a16:creationId xmlns:a16="http://schemas.microsoft.com/office/drawing/2014/main" id="{EA3BA834-F113-490C-9289-C08216DE6BEE}"/>
                </a:ext>
              </a:extLst>
            </p:cNvPr>
            <p:cNvCxnSpPr>
              <a:cxnSpLocks/>
              <a:stCxn id="15" idx="3"/>
              <a:endCxn id="16" idx="3"/>
            </p:cNvCxnSpPr>
            <p:nvPr/>
          </p:nvCxnSpPr>
          <p:spPr>
            <a:xfrm>
              <a:off x="8550877" y="2392799"/>
              <a:ext cx="12700" cy="370514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or: Elbow 19">
              <a:extLst>
                <a:ext uri="{FF2B5EF4-FFF2-40B4-BE49-F238E27FC236}">
                  <a16:creationId xmlns:a16="http://schemas.microsoft.com/office/drawing/2014/main" id="{BC394B9F-0D7D-4120-881C-0539494E67CF}"/>
                </a:ext>
              </a:extLst>
            </p:cNvPr>
            <p:cNvCxnSpPr>
              <a:cxnSpLocks/>
              <a:stCxn id="15" idx="3"/>
              <a:endCxn id="17" idx="3"/>
            </p:cNvCxnSpPr>
            <p:nvPr/>
          </p:nvCxnSpPr>
          <p:spPr>
            <a:xfrm>
              <a:off x="8550877" y="2392799"/>
              <a:ext cx="12700" cy="74102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D6F038BA-2221-4590-99C8-BB6278712295}"/>
                </a:ext>
              </a:extLst>
            </p:cNvPr>
            <p:cNvCxnSpPr>
              <a:cxnSpLocks/>
              <a:stCxn id="15" idx="3"/>
              <a:endCxn id="18" idx="3"/>
            </p:cNvCxnSpPr>
            <p:nvPr/>
          </p:nvCxnSpPr>
          <p:spPr>
            <a:xfrm>
              <a:off x="8550877" y="2392799"/>
              <a:ext cx="12700" cy="1111542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2997984-1C1D-4A46-B625-7ABCFC13E2DC}"/>
                </a:ext>
              </a:extLst>
            </p:cNvPr>
            <p:cNvSpPr txBox="1"/>
            <p:nvPr/>
          </p:nvSpPr>
          <p:spPr>
            <a:xfrm>
              <a:off x="8786821" y="2608197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(‘v3va’)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0B96BDF-FB11-4948-9061-ADD76E85FAEB}"/>
                </a:ext>
              </a:extLst>
            </p:cNvPr>
            <p:cNvSpPr txBox="1"/>
            <p:nvPr/>
          </p:nvSpPr>
          <p:spPr>
            <a:xfrm>
              <a:off x="8786821" y="2978711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(‘v3vg’)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B82A820-F96A-4A3A-9AA2-E65B26B914E2}"/>
                </a:ext>
              </a:extLst>
            </p:cNvPr>
            <p:cNvSpPr txBox="1"/>
            <p:nvPr/>
          </p:nvSpPr>
          <p:spPr>
            <a:xfrm>
              <a:off x="8786821" y="3349225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(‘v3vo’)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92E811-DFE4-4C8B-962E-CC590ECA3AF0}"/>
                </a:ext>
              </a:extLst>
            </p:cNvPr>
            <p:cNvSpPr/>
            <p:nvPr/>
          </p:nvSpPr>
          <p:spPr>
            <a:xfrm>
              <a:off x="1786855" y="1883785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V3C atlas track; track ID == 10;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40A26BE-A300-4F95-9E62-3AE92C72A4A3}"/>
                </a:ext>
              </a:extLst>
            </p:cNvPr>
            <p:cNvSpPr/>
            <p:nvPr/>
          </p:nvSpPr>
          <p:spPr>
            <a:xfrm>
              <a:off x="1786855" y="4106869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16;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D4BEB83-248E-4670-ACC3-E8BB00F83414}"/>
                </a:ext>
              </a:extLst>
            </p:cNvPr>
            <p:cNvSpPr/>
            <p:nvPr/>
          </p:nvSpPr>
          <p:spPr>
            <a:xfrm>
              <a:off x="1786855" y="4477383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17;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1849A4-0292-4232-AF9B-C42A765A73B9}"/>
                </a:ext>
              </a:extLst>
            </p:cNvPr>
            <p:cNvSpPr/>
            <p:nvPr/>
          </p:nvSpPr>
          <p:spPr>
            <a:xfrm>
              <a:off x="1786855" y="4847897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scheme_type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</a:t>
              </a:r>
              <a:r>
                <a:rPr lang="en-US" sz="1200" b="1">
                  <a:latin typeface="Cambria" panose="02040503050406030204" pitchFamily="18" charset="0"/>
                  <a:ea typeface="Cambria" panose="02040503050406030204" pitchFamily="18" charset="0"/>
                </a:rPr>
                <a:t>vvvc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; track ID == 18;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original_format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hvc1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3AEFA53-9C57-48B7-BD4E-EEF81E5F33F3}"/>
                </a:ext>
              </a:extLst>
            </p:cNvPr>
            <p:cNvSpPr/>
            <p:nvPr/>
          </p:nvSpPr>
          <p:spPr>
            <a:xfrm>
              <a:off x="1786855" y="3736355"/>
              <a:ext cx="6764022" cy="27699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V3C atlas tile track; track ID == 12; </a:t>
              </a:r>
              <a:r>
                <a:rPr lang="en-US" sz="12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alternate_group</a:t>
              </a:r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</a:rPr>
                <a:t> == 20</a:t>
              </a:r>
            </a:p>
          </p:txBody>
        </p: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70D95807-E858-4EA3-B288-CEF545F67104}"/>
                </a:ext>
              </a:extLst>
            </p:cNvPr>
            <p:cNvCxnSpPr>
              <a:cxnSpLocks/>
              <a:stCxn id="25" idx="1"/>
              <a:endCxn id="15" idx="1"/>
            </p:cNvCxnSpPr>
            <p:nvPr/>
          </p:nvCxnSpPr>
          <p:spPr>
            <a:xfrm rot="10800000" flipV="1">
              <a:off x="1786855" y="2022285"/>
              <a:ext cx="12700" cy="370514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A13291E0-B8A9-4A44-90BF-C55020F0D013}"/>
                </a:ext>
              </a:extLst>
            </p:cNvPr>
            <p:cNvCxnSpPr>
              <a:cxnSpLocks/>
              <a:stCxn id="25" idx="1"/>
              <a:endCxn id="29" idx="1"/>
            </p:cNvCxnSpPr>
            <p:nvPr/>
          </p:nvCxnSpPr>
          <p:spPr>
            <a:xfrm rot="10800000" flipV="1">
              <a:off x="1786855" y="2022285"/>
              <a:ext cx="12700" cy="1852570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1268E62-FEA7-4217-AB8B-B397786E9F63}"/>
                </a:ext>
              </a:extLst>
            </p:cNvPr>
            <p:cNvSpPr txBox="1"/>
            <p:nvPr/>
          </p:nvSpPr>
          <p:spPr>
            <a:xfrm>
              <a:off x="293380" y="2246072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(‘v3ct’)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BC96DA1-44B2-4574-A339-313245962E1F}"/>
                </a:ext>
              </a:extLst>
            </p:cNvPr>
            <p:cNvSpPr txBox="1"/>
            <p:nvPr/>
          </p:nvSpPr>
          <p:spPr>
            <a:xfrm>
              <a:off x="293380" y="3728128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(‘v3ct’)</a:t>
              </a: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441F65FD-8555-4C16-A790-275C267B0872}"/>
                </a:ext>
              </a:extLst>
            </p:cNvPr>
            <p:cNvCxnSpPr>
              <a:cxnSpLocks/>
            </p:cNvCxnSpPr>
            <p:nvPr/>
          </p:nvCxnSpPr>
          <p:spPr>
            <a:xfrm>
              <a:off x="8550877" y="3891471"/>
              <a:ext cx="12700" cy="370514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8B571838-8304-40B9-808E-3BE5EF334320}"/>
                </a:ext>
              </a:extLst>
            </p:cNvPr>
            <p:cNvCxnSpPr>
              <a:cxnSpLocks/>
            </p:cNvCxnSpPr>
            <p:nvPr/>
          </p:nvCxnSpPr>
          <p:spPr>
            <a:xfrm>
              <a:off x="8550877" y="3891471"/>
              <a:ext cx="12700" cy="74102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29A60F2B-FD4A-44B1-B645-C410B80D230B}"/>
                </a:ext>
              </a:extLst>
            </p:cNvPr>
            <p:cNvCxnSpPr>
              <a:cxnSpLocks/>
            </p:cNvCxnSpPr>
            <p:nvPr/>
          </p:nvCxnSpPr>
          <p:spPr>
            <a:xfrm>
              <a:off x="8550877" y="3891471"/>
              <a:ext cx="12700" cy="1111542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5F8E6D2-15DA-451F-B08F-EF0ACD013842}"/>
                </a:ext>
              </a:extLst>
            </p:cNvPr>
            <p:cNvSpPr txBox="1"/>
            <p:nvPr/>
          </p:nvSpPr>
          <p:spPr>
            <a:xfrm>
              <a:off x="8786821" y="4106869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(‘v3va’)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2D37B8A-ED17-47B0-B082-6D46AD2DA83F}"/>
                </a:ext>
              </a:extLst>
            </p:cNvPr>
            <p:cNvSpPr txBox="1"/>
            <p:nvPr/>
          </p:nvSpPr>
          <p:spPr>
            <a:xfrm>
              <a:off x="8786821" y="4477383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(‘v3vg’)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37E9008-0425-4CA9-A031-78BE3544C542}"/>
                </a:ext>
              </a:extLst>
            </p:cNvPr>
            <p:cNvSpPr txBox="1"/>
            <p:nvPr/>
          </p:nvSpPr>
          <p:spPr>
            <a:xfrm>
              <a:off x="8786821" y="4847897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tref</a:t>
              </a:r>
              <a:r>
                <a:rPr lang="en-US" sz="1200" b="1" dirty="0">
                  <a:latin typeface="Courier New" panose="02070309020205020404" pitchFamily="49" charset="0"/>
                  <a:cs typeface="Courier New" panose="02070309020205020404" pitchFamily="49" charset="0"/>
                </a:rPr>
                <a:t>(‘v3vo’)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EDB9944-93BD-4F45-B69E-0274439931A0}"/>
                </a:ext>
              </a:extLst>
            </p:cNvPr>
            <p:cNvSpPr/>
            <p:nvPr/>
          </p:nvSpPr>
          <p:spPr>
            <a:xfrm>
              <a:off x="258005" y="1813624"/>
              <a:ext cx="10050812" cy="3376830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74C304B7-75F6-4AE8-B9E2-9BE6C2C10C1A}"/>
                </a:ext>
              </a:extLst>
            </p:cNvPr>
            <p:cNvSpPr/>
            <p:nvPr/>
          </p:nvSpPr>
          <p:spPr>
            <a:xfrm>
              <a:off x="258005" y="183958"/>
              <a:ext cx="10050812" cy="1536151"/>
            </a:xfrm>
            <a:prstGeom prst="round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BFA46C8-9294-4786-ADCC-78522766B93D}"/>
                </a:ext>
              </a:extLst>
            </p:cNvPr>
            <p:cNvSpPr txBox="1"/>
            <p:nvPr/>
          </p:nvSpPr>
          <p:spPr>
            <a:xfrm>
              <a:off x="8953111" y="194390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  <a:cs typeface="Courier New" panose="02070309020205020404" pitchFamily="49" charset="0"/>
                </a:rPr>
                <a:t>V3C content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06EFA44-AF58-464E-85F2-BC37465D48C1}"/>
                </a:ext>
              </a:extLst>
            </p:cNvPr>
            <p:cNvSpPr txBox="1"/>
            <p:nvPr/>
          </p:nvSpPr>
          <p:spPr>
            <a:xfrm>
              <a:off x="8945723" y="1862437"/>
              <a:ext cx="13757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  <a:cs typeface="Courier New" panose="02070309020205020404" pitchFamily="49" charset="0"/>
                </a:rPr>
                <a:t>V3C content</a:t>
              </a:r>
            </a:p>
          </p:txBody>
        </p:sp>
        <p:cxnSp>
          <p:nvCxnSpPr>
            <p:cNvPr id="44" name="Connector: Curved 43">
              <a:extLst>
                <a:ext uri="{FF2B5EF4-FFF2-40B4-BE49-F238E27FC236}">
                  <a16:creationId xmlns:a16="http://schemas.microsoft.com/office/drawing/2014/main" id="{DAD1B82F-527A-4A4B-9867-8DF4A3746BD6}"/>
                </a:ext>
              </a:extLst>
            </p:cNvPr>
            <p:cNvCxnSpPr>
              <a:cxnSpLocks/>
              <a:stCxn id="41" idx="3"/>
              <a:endCxn id="40" idx="3"/>
            </p:cNvCxnSpPr>
            <p:nvPr/>
          </p:nvCxnSpPr>
          <p:spPr>
            <a:xfrm>
              <a:off x="10308817" y="952034"/>
              <a:ext cx="12700" cy="2550005"/>
            </a:xfrm>
            <a:prstGeom prst="curvedConnector3">
              <a:avLst>
                <a:gd name="adj1" fmla="val 4518669"/>
              </a:avLst>
            </a:prstGeom>
            <a:ln w="190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0847A69-66E8-4016-9642-474CF331DBB4}"/>
                </a:ext>
              </a:extLst>
            </p:cNvPr>
            <p:cNvSpPr txBox="1"/>
            <p:nvPr/>
          </p:nvSpPr>
          <p:spPr>
            <a:xfrm>
              <a:off x="10857440" y="1813624"/>
              <a:ext cx="1375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  <a:cs typeface="Courier New" panose="02070309020205020404" pitchFamily="49" charset="0"/>
                </a:rPr>
                <a:t>alternatives </a:t>
              </a:r>
            </a:p>
            <a:p>
              <a:r>
                <a:rPr lang="en-US" sz="1200" b="1" dirty="0">
                  <a:latin typeface="Cambria" panose="02040503050406030204" pitchFamily="18" charset="0"/>
                  <a:ea typeface="Cambria" panose="02040503050406030204" pitchFamily="18" charset="0"/>
                  <a:cs typeface="Courier New" panose="02070309020205020404" pitchFamily="49" charset="0"/>
                </a:rPr>
                <a:t>to each other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6198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683</Words>
  <Application>Microsoft Office PowerPoint</Application>
  <PresentationFormat>Widescreen</PresentationFormat>
  <Paragraphs>62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Cambria</vt:lpstr>
      <vt:lpstr>Courier New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Ilola, Lauri (Nokia - DE/Munich)</dc:creator>
  <cp:lastModifiedBy>Ilola, Lauri (Nokia - DE/Munich)</cp:lastModifiedBy>
  <cp:revision>3</cp:revision>
  <dcterms:created xsi:type="dcterms:W3CDTF">2021-02-24T14:06:49Z</dcterms:created>
  <dcterms:modified xsi:type="dcterms:W3CDTF">2021-02-24T14:30:01Z</dcterms:modified>
</cp:coreProperties>
</file>