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13491-41E4-4A53-AB40-2E9BC7FFD1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518B17-125F-4D81-9AAA-99E205081B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D64173-43AA-413A-9A4A-8E97DF73D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A20F-684C-46D1-AD0E-5F033CC9B7D9}" type="datetimeFigureOut">
              <a:rPr lang="LID4096" smtClean="0"/>
              <a:t>07/23/2025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10A31-E5FD-4E2D-BB09-18C03F508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5F8875-3AA9-43DF-ACF5-123388835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F145-16B5-4673-BC65-EDFB3438660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9651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6A44B-B5CC-45A3-9FA2-A082FA32C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EB1006-666F-4B55-9F2C-31AAA7941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33A01-6689-4F8C-9199-03012A1BD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A20F-684C-46D1-AD0E-5F033CC9B7D9}" type="datetimeFigureOut">
              <a:rPr lang="LID4096" smtClean="0"/>
              <a:t>07/23/2025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B4E773-4590-447C-891C-8032371F1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0F243F-F17A-46E1-812E-214BCA082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F145-16B5-4673-BC65-EDFB3438660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00386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585A8D-5A06-4FD6-A41A-BBB2130395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2793C8-4F6F-4CD8-BA05-9F735E3430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5F718-2AA5-405D-B61F-9D57911FC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A20F-684C-46D1-AD0E-5F033CC9B7D9}" type="datetimeFigureOut">
              <a:rPr lang="LID4096" smtClean="0"/>
              <a:t>07/23/2025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E6AB5-AE8C-4736-85A1-82849452E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418E70-515A-4B5A-B4CD-4FDE45C4B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F145-16B5-4673-BC65-EDFB3438660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273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CBB15-C015-438E-9CF4-504354AED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7A2AE-7B4F-45BC-8DC1-BDB17F5AEB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F2066-83F3-43C1-8593-409DBCBC4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A20F-684C-46D1-AD0E-5F033CC9B7D9}" type="datetimeFigureOut">
              <a:rPr lang="LID4096" smtClean="0"/>
              <a:t>07/23/2025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88C9E-97BE-41EC-9A8C-A576CB565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3DC0B-6624-40AA-9737-A3750DD2C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F145-16B5-4673-BC65-EDFB3438660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74740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F8940-0C29-42D0-9928-6AC9113A7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19DE45-0072-4571-938C-93BF7CE74F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0567C2-69E4-4EE0-B419-9DD1EBF54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A20F-684C-46D1-AD0E-5F033CC9B7D9}" type="datetimeFigureOut">
              <a:rPr lang="LID4096" smtClean="0"/>
              <a:t>07/23/2025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D16F7-EA38-4AC5-8BEF-30D96A879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6AC46-282F-45E7-841D-5C95DE887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F145-16B5-4673-BC65-EDFB3438660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5479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FD3C2-F862-42A2-B719-D8272E847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56D74-BB95-4F12-8EAC-DD266EC213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FED5BE-3020-4EED-8B5E-107ED8AA53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999DCC-AF2E-46D7-AAFD-FB63ACC85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A20F-684C-46D1-AD0E-5F033CC9B7D9}" type="datetimeFigureOut">
              <a:rPr lang="LID4096" smtClean="0"/>
              <a:t>07/23/2025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428A82-D350-4C66-A371-AFE1A6029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8BAC9A-B5F8-4B7A-8A68-BBB3E6D8A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F145-16B5-4673-BC65-EDFB3438660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3813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F11A3-081F-44BC-95E4-CF350E422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7F65BE-DE8B-4FEB-9FC5-6BB91E3799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888E0B-D581-42AC-BD69-E12D33CBEF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31E80C-2744-4203-B5B2-7D43A1EACE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902EF1-F838-470D-820C-FCD01D8F20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D63813-54E7-4B74-AF1F-34E2DE265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A20F-684C-46D1-AD0E-5F033CC9B7D9}" type="datetimeFigureOut">
              <a:rPr lang="LID4096" smtClean="0"/>
              <a:t>07/23/2025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57DBE4-85C1-4A20-B9A3-77B569C02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701956-F5FE-4971-AF9F-3E1302459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F145-16B5-4673-BC65-EDFB3438660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77505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C7287-72FE-4A3C-945B-9D5125B79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C01EE8-3DC4-4A0C-B187-7FDD78AE1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A20F-684C-46D1-AD0E-5F033CC9B7D9}" type="datetimeFigureOut">
              <a:rPr lang="LID4096" smtClean="0"/>
              <a:t>07/23/2025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F18771-D280-43C0-A9FE-017C50684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90A4D-F18A-4D9A-8687-230969D35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F145-16B5-4673-BC65-EDFB3438660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59200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D364CB-E198-4C34-B4B9-1F38AE673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A20F-684C-46D1-AD0E-5F033CC9B7D9}" type="datetimeFigureOut">
              <a:rPr lang="LID4096" smtClean="0"/>
              <a:t>07/23/2025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D811C3-BD8E-40E4-82BC-836588BC4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83C608-2693-4808-A4AA-516155E10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F145-16B5-4673-BC65-EDFB3438660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61991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BC0AC-AD01-47D7-B231-AB5B6C50A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35A54-8E09-4D26-84E0-AD93DFDD5A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546F36-9975-47D8-9D99-D2B8AF3493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D22B5E-B283-4FFC-A045-4CF28AF58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A20F-684C-46D1-AD0E-5F033CC9B7D9}" type="datetimeFigureOut">
              <a:rPr lang="LID4096" smtClean="0"/>
              <a:t>07/23/2025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9CD5E5-C132-4021-8C1F-CB8FE5067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D9FA1D-39BF-4493-85C7-470A18D53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F145-16B5-4673-BC65-EDFB3438660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05743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CF146-C697-45F2-908D-1669E3810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EF9704-9E9A-4112-AF66-ECF5A89A6C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A6582-FB61-4930-8A6C-BE84985834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35BBD3-E80F-498A-917D-5DEDB93DC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A20F-684C-46D1-AD0E-5F033CC9B7D9}" type="datetimeFigureOut">
              <a:rPr lang="LID4096" smtClean="0"/>
              <a:t>07/23/2025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81233A-5C81-4819-9355-C7112E10F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C1F1BA-5A8A-445A-99FA-5AFBD6FB6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F145-16B5-4673-BC65-EDFB3438660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08827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7C4D37-ED26-48A8-B01B-3E41B601B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19EFE8-AC43-483E-A6C7-DCE67E9559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9055F-62AB-4563-B836-ECBBF55584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BA20F-684C-46D1-AD0E-5F033CC9B7D9}" type="datetimeFigureOut">
              <a:rPr lang="LID4096" smtClean="0"/>
              <a:t>07/23/2025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17D7FE-7EA6-4867-9691-85548DC87B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31E0BF-6274-4A4C-B754-C98CC36B26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7F145-16B5-4673-BC65-EDFB3438660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7015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797C220-2C60-4949-8C84-8A82B3A56612}"/>
              </a:ext>
            </a:extLst>
          </p:cNvPr>
          <p:cNvCxnSpPr>
            <a:cxnSpLocks/>
          </p:cNvCxnSpPr>
          <p:nvPr/>
        </p:nvCxnSpPr>
        <p:spPr>
          <a:xfrm flipV="1">
            <a:off x="1676400" y="1168400"/>
            <a:ext cx="0" cy="4650200"/>
          </a:xfrm>
          <a:prstGeom prst="straightConnector1">
            <a:avLst/>
          </a:prstGeom>
          <a:ln w="1524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B4C4602-9BD6-4DD2-867A-0894A3EA2F84}"/>
              </a:ext>
            </a:extLst>
          </p:cNvPr>
          <p:cNvCxnSpPr>
            <a:cxnSpLocks/>
          </p:cNvCxnSpPr>
          <p:nvPr/>
        </p:nvCxnSpPr>
        <p:spPr>
          <a:xfrm flipV="1">
            <a:off x="1676400" y="5817695"/>
            <a:ext cx="6343398" cy="905"/>
          </a:xfrm>
          <a:prstGeom prst="straightConnector1">
            <a:avLst/>
          </a:prstGeom>
          <a:ln w="1524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29E253F-304F-4372-A33C-1048E45B62C1}"/>
              </a:ext>
            </a:extLst>
          </p:cNvPr>
          <p:cNvSpPr txBox="1"/>
          <p:nvPr/>
        </p:nvSpPr>
        <p:spPr>
          <a:xfrm>
            <a:off x="1371508" y="4589934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65FB95-9C63-4847-A5FD-EEE91E75BF88}"/>
              </a:ext>
            </a:extLst>
          </p:cNvPr>
          <p:cNvSpPr txBox="1"/>
          <p:nvPr/>
        </p:nvSpPr>
        <p:spPr>
          <a:xfrm>
            <a:off x="1343851" y="1651001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AE47E7-1AC9-4D91-82F3-3F6B7AD6B197}"/>
              </a:ext>
            </a:extLst>
          </p:cNvPr>
          <p:cNvSpPr txBox="1"/>
          <p:nvPr/>
        </p:nvSpPr>
        <p:spPr>
          <a:xfrm>
            <a:off x="7546704" y="5845403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686757-B438-4D59-8158-CC79B13A4908}"/>
              </a:ext>
            </a:extLst>
          </p:cNvPr>
          <p:cNvSpPr txBox="1"/>
          <p:nvPr/>
        </p:nvSpPr>
        <p:spPr>
          <a:xfrm>
            <a:off x="1278372" y="1140405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C34736-8907-4537-AB69-3CCD2DE2B3FD}"/>
              </a:ext>
            </a:extLst>
          </p:cNvPr>
          <p:cNvSpPr txBox="1"/>
          <p:nvPr/>
        </p:nvSpPr>
        <p:spPr>
          <a:xfrm>
            <a:off x="1648743" y="5836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C76795-BBE7-4D2B-9F41-8C913B24BBEF}"/>
              </a:ext>
            </a:extLst>
          </p:cNvPr>
          <p:cNvSpPr txBox="1"/>
          <p:nvPr/>
        </p:nvSpPr>
        <p:spPr>
          <a:xfrm>
            <a:off x="6348317" y="5817695"/>
            <a:ext cx="890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maxVal</a:t>
            </a:r>
            <a:endParaRPr lang="LID4096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2561920-9AB8-42E7-93C8-2F50027597FF}"/>
              </a:ext>
            </a:extLst>
          </p:cNvPr>
          <p:cNvCxnSpPr>
            <a:cxnSpLocks/>
          </p:cNvCxnSpPr>
          <p:nvPr/>
        </p:nvCxnSpPr>
        <p:spPr>
          <a:xfrm>
            <a:off x="1676400" y="2020333"/>
            <a:ext cx="512156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B84D775-037B-4C9E-BE14-AFE8AA04DD25}"/>
              </a:ext>
            </a:extLst>
          </p:cNvPr>
          <p:cNvCxnSpPr>
            <a:cxnSpLocks/>
          </p:cNvCxnSpPr>
          <p:nvPr/>
        </p:nvCxnSpPr>
        <p:spPr>
          <a:xfrm flipV="1">
            <a:off x="6793343" y="2038333"/>
            <a:ext cx="0" cy="3798267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9493697-8963-4903-9137-2FD6A57D9A15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1676400" y="2038333"/>
            <a:ext cx="5121564" cy="2736267"/>
          </a:xfrm>
          <a:prstGeom prst="line">
            <a:avLst/>
          </a:prstGeom>
          <a:ln w="11430">
            <a:solidFill>
              <a:schemeClr val="tx1"/>
            </a:solidFill>
            <a:headEnd type="oval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149EA7A-3A41-4490-8DA0-0FEC77F70B4D}"/>
              </a:ext>
            </a:extLst>
          </p:cNvPr>
          <p:cNvSpPr/>
          <p:nvPr/>
        </p:nvSpPr>
        <p:spPr>
          <a:xfrm>
            <a:off x="1671783" y="2038333"/>
            <a:ext cx="5121560" cy="2746103"/>
          </a:xfrm>
          <a:custGeom>
            <a:avLst/>
            <a:gdLst>
              <a:gd name="connsiteX0" fmla="*/ 0 w 6687127"/>
              <a:gd name="connsiteY0" fmla="*/ 3232727 h 3232727"/>
              <a:gd name="connsiteX1" fmla="*/ 5163127 w 6687127"/>
              <a:gd name="connsiteY1" fmla="*/ 2336800 h 3232727"/>
              <a:gd name="connsiteX2" fmla="*/ 6687127 w 6687127"/>
              <a:gd name="connsiteY2" fmla="*/ 0 h 3232727"/>
              <a:gd name="connsiteX3" fmla="*/ 6687127 w 6687127"/>
              <a:gd name="connsiteY3" fmla="*/ 0 h 32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7127" h="3232727">
                <a:moveTo>
                  <a:pt x="0" y="3232727"/>
                </a:moveTo>
                <a:cubicBezTo>
                  <a:pt x="2024303" y="3054157"/>
                  <a:pt x="4048606" y="2875588"/>
                  <a:pt x="5163127" y="2336800"/>
                </a:cubicBezTo>
                <a:cubicBezTo>
                  <a:pt x="6277648" y="1798012"/>
                  <a:pt x="6687127" y="0"/>
                  <a:pt x="6687127" y="0"/>
                </a:cubicBezTo>
                <a:lnTo>
                  <a:pt x="6687127" y="0"/>
                </a:lnTo>
              </a:path>
            </a:pathLst>
          </a:cu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968804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797C220-2C60-4949-8C84-8A82B3A56612}"/>
              </a:ext>
            </a:extLst>
          </p:cNvPr>
          <p:cNvCxnSpPr>
            <a:cxnSpLocks/>
          </p:cNvCxnSpPr>
          <p:nvPr/>
        </p:nvCxnSpPr>
        <p:spPr>
          <a:xfrm flipV="1">
            <a:off x="1676400" y="1168400"/>
            <a:ext cx="0" cy="4650200"/>
          </a:xfrm>
          <a:prstGeom prst="straightConnector1">
            <a:avLst/>
          </a:prstGeom>
          <a:ln w="1524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B4C4602-9BD6-4DD2-867A-0894A3EA2F84}"/>
              </a:ext>
            </a:extLst>
          </p:cNvPr>
          <p:cNvCxnSpPr>
            <a:cxnSpLocks/>
          </p:cNvCxnSpPr>
          <p:nvPr/>
        </p:nvCxnSpPr>
        <p:spPr>
          <a:xfrm flipV="1">
            <a:off x="1676400" y="5817695"/>
            <a:ext cx="6343398" cy="905"/>
          </a:xfrm>
          <a:prstGeom prst="straightConnector1">
            <a:avLst/>
          </a:prstGeom>
          <a:ln w="1524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29E253F-304F-4372-A33C-1048E45B62C1}"/>
              </a:ext>
            </a:extLst>
          </p:cNvPr>
          <p:cNvSpPr txBox="1"/>
          <p:nvPr/>
        </p:nvSpPr>
        <p:spPr>
          <a:xfrm>
            <a:off x="1371508" y="4589934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65FB95-9C63-4847-A5FD-EEE91E75BF88}"/>
              </a:ext>
            </a:extLst>
          </p:cNvPr>
          <p:cNvSpPr txBox="1"/>
          <p:nvPr/>
        </p:nvSpPr>
        <p:spPr>
          <a:xfrm>
            <a:off x="1343851" y="1651001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AE47E7-1AC9-4D91-82F3-3F6B7AD6B197}"/>
              </a:ext>
            </a:extLst>
          </p:cNvPr>
          <p:cNvSpPr txBox="1"/>
          <p:nvPr/>
        </p:nvSpPr>
        <p:spPr>
          <a:xfrm>
            <a:off x="7546704" y="5845403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686757-B438-4D59-8158-CC79B13A4908}"/>
              </a:ext>
            </a:extLst>
          </p:cNvPr>
          <p:cNvSpPr txBox="1"/>
          <p:nvPr/>
        </p:nvSpPr>
        <p:spPr>
          <a:xfrm>
            <a:off x="1278372" y="1140405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C34736-8907-4537-AB69-3CCD2DE2B3FD}"/>
              </a:ext>
            </a:extLst>
          </p:cNvPr>
          <p:cNvSpPr txBox="1"/>
          <p:nvPr/>
        </p:nvSpPr>
        <p:spPr>
          <a:xfrm>
            <a:off x="1648743" y="5836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C76795-BBE7-4D2B-9F41-8C913B24BBEF}"/>
              </a:ext>
            </a:extLst>
          </p:cNvPr>
          <p:cNvSpPr txBox="1"/>
          <p:nvPr/>
        </p:nvSpPr>
        <p:spPr>
          <a:xfrm>
            <a:off x="6348317" y="5817695"/>
            <a:ext cx="890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maxVal</a:t>
            </a:r>
            <a:endParaRPr lang="LID4096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2561920-9AB8-42E7-93C8-2F50027597FF}"/>
              </a:ext>
            </a:extLst>
          </p:cNvPr>
          <p:cNvCxnSpPr>
            <a:cxnSpLocks/>
          </p:cNvCxnSpPr>
          <p:nvPr/>
        </p:nvCxnSpPr>
        <p:spPr>
          <a:xfrm>
            <a:off x="1676400" y="4772773"/>
            <a:ext cx="512156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B84D775-037B-4C9E-BE14-AFE8AA04DD25}"/>
              </a:ext>
            </a:extLst>
          </p:cNvPr>
          <p:cNvCxnSpPr>
            <a:cxnSpLocks/>
          </p:cNvCxnSpPr>
          <p:nvPr/>
        </p:nvCxnSpPr>
        <p:spPr>
          <a:xfrm flipV="1">
            <a:off x="6793343" y="4772773"/>
            <a:ext cx="0" cy="106382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9493697-8963-4903-9137-2FD6A57D9A15}"/>
              </a:ext>
            </a:extLst>
          </p:cNvPr>
          <p:cNvCxnSpPr>
            <a:cxnSpLocks/>
          </p:cNvCxnSpPr>
          <p:nvPr/>
        </p:nvCxnSpPr>
        <p:spPr>
          <a:xfrm flipH="1" flipV="1">
            <a:off x="1676400" y="2038333"/>
            <a:ext cx="5121564" cy="2736267"/>
          </a:xfrm>
          <a:prstGeom prst="line">
            <a:avLst/>
          </a:prstGeom>
          <a:ln w="11430">
            <a:solidFill>
              <a:schemeClr val="tx1"/>
            </a:solidFill>
            <a:headEnd type="none" w="sm" len="med"/>
            <a:tailEnd type="oval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149EA7A-3A41-4490-8DA0-0FEC77F70B4D}"/>
              </a:ext>
            </a:extLst>
          </p:cNvPr>
          <p:cNvSpPr/>
          <p:nvPr/>
        </p:nvSpPr>
        <p:spPr>
          <a:xfrm flipH="1">
            <a:off x="1671783" y="2038333"/>
            <a:ext cx="5121560" cy="2746103"/>
          </a:xfrm>
          <a:custGeom>
            <a:avLst/>
            <a:gdLst>
              <a:gd name="connsiteX0" fmla="*/ 0 w 6687127"/>
              <a:gd name="connsiteY0" fmla="*/ 3232727 h 3232727"/>
              <a:gd name="connsiteX1" fmla="*/ 5163127 w 6687127"/>
              <a:gd name="connsiteY1" fmla="*/ 2336800 h 3232727"/>
              <a:gd name="connsiteX2" fmla="*/ 6687127 w 6687127"/>
              <a:gd name="connsiteY2" fmla="*/ 0 h 3232727"/>
              <a:gd name="connsiteX3" fmla="*/ 6687127 w 6687127"/>
              <a:gd name="connsiteY3" fmla="*/ 0 h 32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7127" h="3232727">
                <a:moveTo>
                  <a:pt x="0" y="3232727"/>
                </a:moveTo>
                <a:cubicBezTo>
                  <a:pt x="2024303" y="3054157"/>
                  <a:pt x="4048606" y="2875588"/>
                  <a:pt x="5163127" y="2336800"/>
                </a:cubicBezTo>
                <a:cubicBezTo>
                  <a:pt x="6277648" y="1798012"/>
                  <a:pt x="6687127" y="0"/>
                  <a:pt x="6687127" y="0"/>
                </a:cubicBezTo>
                <a:lnTo>
                  <a:pt x="6687127" y="0"/>
                </a:lnTo>
              </a:path>
            </a:pathLst>
          </a:cu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30366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8371A9B2F58942932503DC52E58014" ma:contentTypeVersion="18" ma:contentTypeDescription="Create a new document." ma:contentTypeScope="" ma:versionID="5339ede2a996349d7bd8882d3bc846b7">
  <xsd:schema xmlns:xsd="http://www.w3.org/2001/XMLSchema" xmlns:xs="http://www.w3.org/2001/XMLSchema" xmlns:p="http://schemas.microsoft.com/office/2006/metadata/properties" xmlns:ns2="c872df49-ebad-488d-a324-025e4f6ab39d" xmlns:ns3="229579ab-57a9-4bef-bc1b-2624410c5e1c" targetNamespace="http://schemas.microsoft.com/office/2006/metadata/properties" ma:root="true" ma:fieldsID="7fd825336fb0cf9c16c17a10bd5f3059" ns2:_="" ns3:_="">
    <xsd:import namespace="c872df49-ebad-488d-a324-025e4f6ab39d"/>
    <xsd:import namespace="229579ab-57a9-4bef-bc1b-2624410c5e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72df49-ebad-488d-a324-025e4f6ab3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dbd0030-07c0-4a98-9599-2ee23b3d86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579ab-57a9-4bef-bc1b-2624410c5e1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5a11255-d231-44fb-ac06-d878e89fe159}" ma:internalName="TaxCatchAll" ma:showField="CatchAllData" ma:web="229579ab-57a9-4bef-bc1b-2624410c5e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29579ab-57a9-4bef-bc1b-2624410c5e1c" xsi:nil="true"/>
    <lcf76f155ced4ddcb4097134ff3c332f xmlns="c872df49-ebad-488d-a324-025e4f6ab39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94867BB-F8B2-4939-945B-D8A375A5CEFF}"/>
</file>

<file path=customXml/itemProps2.xml><?xml version="1.0" encoding="utf-8"?>
<ds:datastoreItem xmlns:ds="http://schemas.openxmlformats.org/officeDocument/2006/customXml" ds:itemID="{E93B521B-17BE-41DB-BA31-2807FD52B44E}"/>
</file>

<file path=customXml/itemProps3.xml><?xml version="1.0" encoding="utf-8"?>
<ds:datastoreItem xmlns:ds="http://schemas.openxmlformats.org/officeDocument/2006/customXml" ds:itemID="{7F165CFC-8FB2-4332-90C7-954C3885D5E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Emmanouil Potetsianakis</dc:creator>
  <cp:lastModifiedBy>Emmanouil Potetsianakis</cp:lastModifiedBy>
  <cp:revision>2</cp:revision>
  <dcterms:created xsi:type="dcterms:W3CDTF">2025-07-23T08:06:50Z</dcterms:created>
  <dcterms:modified xsi:type="dcterms:W3CDTF">2025-07-23T08:13:46Z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0x010100598371A9B2F58942932503DC52E58014</vt:lpwstr>
  </property>
</Properties>
</file>