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27" r:id="rId16"/>
    <p:sldId id="41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4" autoAdjust="0"/>
    <p:restoredTop sz="90782" autoAdjust="0"/>
  </p:normalViewPr>
  <p:slideViewPr>
    <p:cSldViewPr snapToGrid="0">
      <p:cViewPr varScale="1">
        <p:scale>
          <a:sx n="112" d="100"/>
          <a:sy n="112" d="100"/>
        </p:scale>
        <p:origin x="125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62560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150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446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March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2184459" cy="6398125"/>
            <a:chOff x="1047914" y="271606"/>
            <a:chExt cx="12184459" cy="6745009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93120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7"/>
              <a:chOff x="3102768" y="4008162"/>
              <a:chExt cx="6794288" cy="174461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564979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391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2860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101250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703043" y="2309846"/>
            <a:ext cx="3080213" cy="26729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57137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666687"/>
            <a:ext cx="11746235" cy="5805518"/>
            <a:chOff x="1778447" y="354232"/>
            <a:chExt cx="11896842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1996785" y="354232"/>
              <a:ext cx="4322197" cy="324954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and Extensions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13345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5097247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460382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5593843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923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123999"/>
            <a:ext cx="5964195" cy="56901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8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Parts</a:t>
            </a:r>
            <a:r>
              <a:rPr lang="en-US" sz="1600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sz="1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684462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163914"/>
            <a:ext cx="6594389" cy="5708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600" b="1" dirty="0">
                <a:solidFill>
                  <a:schemeClr val="accent3"/>
                </a:solidFill>
              </a:rPr>
              <a:t>Parts</a:t>
            </a:r>
            <a:r>
              <a:rPr lang="en-US" sz="9600" dirty="0"/>
              <a:t>: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  <a:endParaRPr lang="en-CA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CA" sz="5200" dirty="0">
                <a:solidFill>
                  <a:schemeClr val="tx1"/>
                </a:solidFill>
              </a:rPr>
              <a:t>Conformance and reference software for Scene Description for MPEG Media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carriage of  V-PCC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200" dirty="0">
                <a:solidFill>
                  <a:schemeClr val="tx1"/>
                </a:solidFill>
              </a:rPr>
              <a:t>Conformance and reference software for carriage of G-PCC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Dynamic mesh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Haptics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Carriage of haptics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Immersive audio reference software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V-DMC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carriage of haptics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Enhanced geometry-based point cloud compression</a:t>
            </a:r>
            <a:endParaRPr lang="en-US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Avatar representation formats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enhanced G-PCC</a:t>
            </a:r>
            <a:endParaRPr lang="en-US" sz="52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21"/>
            </a:pP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March</a:t>
            </a:r>
            <a:r>
              <a:rPr lang="nl-NL" sz="5300" b="1" dirty="0"/>
              <a:t> 2025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22265</TotalTime>
  <Words>1294</Words>
  <Application>Microsoft Macintosh PowerPoint</Application>
  <PresentationFormat>Widescreen</PresentationFormat>
  <Paragraphs>403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N00446  Online – March 2025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400</cp:revision>
  <dcterms:created xsi:type="dcterms:W3CDTF">2018-01-20T11:00:54Z</dcterms:created>
  <dcterms:modified xsi:type="dcterms:W3CDTF">2025-04-03T21:56:42Z</dcterms:modified>
</cp:coreProperties>
</file>