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7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03" autoAdjust="0"/>
    <p:restoredTop sz="90852" autoAdjust="0"/>
  </p:normalViewPr>
  <p:slideViewPr>
    <p:cSldViewPr snapToGrid="0">
      <p:cViewPr varScale="1">
        <p:scale>
          <a:sx n="112" d="100"/>
          <a:sy n="112" d="100"/>
        </p:scale>
        <p:origin x="136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4/3/25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088847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150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N00441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March 2025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00051"/>
              <a:chOff x="2573747" y="456142"/>
              <a:chExt cx="6008940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09"/>
            <a:ext cx="12184459" cy="6398125"/>
            <a:chOff x="1047914" y="271606"/>
            <a:chExt cx="12184459" cy="6745009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93120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8" y="271606"/>
              <a:ext cx="4637528" cy="282051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4" y="4437895"/>
              <a:ext cx="6794288" cy="1744617"/>
              <a:chOff x="3102768" y="4008162"/>
              <a:chExt cx="6794288" cy="174461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8" y="5490286"/>
                <a:ext cx="6794288" cy="262493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564979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92100"/>
              <a:ext cx="4520385" cy="270764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4744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03912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9" y="6332584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49882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2860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3104646" y="1012502"/>
            <a:ext cx="2877425" cy="2987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703043" y="2309846"/>
            <a:ext cx="3080213" cy="267298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213990" y="6556424"/>
            <a:ext cx="2728820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571377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91833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4024" cy="6577838"/>
            <a:chOff x="2568812" y="128482"/>
            <a:chExt cx="770015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577838"/>
              <a:chOff x="3433193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575271"/>
              <a:chOff x="6598494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575271"/>
              <a:chOff x="8185800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575271"/>
              <a:chOff x="9689491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09983" y="666687"/>
            <a:ext cx="11746235" cy="5131153"/>
            <a:chOff x="1778447" y="354232"/>
            <a:chExt cx="11896842" cy="5409334"/>
          </a:xfrm>
        </p:grpSpPr>
        <p:sp>
          <p:nvSpPr>
            <p:cNvPr id="30" name="TextBox 29"/>
            <p:cNvSpPr txBox="1"/>
            <p:nvPr/>
          </p:nvSpPr>
          <p:spPr>
            <a:xfrm>
              <a:off x="1996785" y="354232"/>
              <a:ext cx="4322197" cy="324954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08984"/>
              <a:ext cx="6099863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639196"/>
              <a:ext cx="7116559" cy="36751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027694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</a:t>
              </a:r>
              <a:r>
                <a:rPr lang="en-GB" sz="3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</a:rPr>
                <a:t> and</a:t>
              </a: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 Extensions 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1669719" y="5133451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399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4291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79561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0577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425556" y="2012627"/>
            <a:ext cx="6022641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1996163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1901134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1669013" y="296264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1664551" y="4603822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2594632" y="1153003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2745004" y="175113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372867" y="3346347"/>
            <a:ext cx="5593843" cy="49956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2912096" y="422378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23975</TotalTime>
  <Words>462</Words>
  <Application>Microsoft Macintosh PowerPoint</Application>
  <PresentationFormat>Widescreen</PresentationFormat>
  <Paragraphs>154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N00441  Online – March 2025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410</cp:revision>
  <dcterms:created xsi:type="dcterms:W3CDTF">2018-01-20T11:00:54Z</dcterms:created>
  <dcterms:modified xsi:type="dcterms:W3CDTF">2025-04-03T21:50:14Z</dcterms:modified>
</cp:coreProperties>
</file>