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9" r:id="rId6"/>
    <p:sldId id="256" r:id="rId7"/>
    <p:sldId id="260" r:id="rId8"/>
    <p:sldId id="261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/>
    <p:restoredTop sz="94676"/>
  </p:normalViewPr>
  <p:slideViewPr>
    <p:cSldViewPr>
      <p:cViewPr varScale="1">
        <p:scale>
          <a:sx n="126" d="100"/>
          <a:sy n="126" d="100"/>
        </p:scale>
        <p:origin x="150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014107DB-223A-440A-98D8-94B3EC087E00}" type="datetimeFigureOut">
              <a:rPr lang="en-US"/>
              <a:t>5/11/2025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1125199" cy="37337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98F4F50-4518-E53E-5059-2771CD988D78}"/>
              </a:ext>
            </a:extLst>
          </p:cNvPr>
          <p:cNvGrpSpPr/>
          <p:nvPr/>
        </p:nvGrpSpPr>
        <p:grpSpPr>
          <a:xfrm>
            <a:off x="270244" y="1221684"/>
            <a:ext cx="11336820" cy="4907446"/>
            <a:chOff x="270244" y="1221684"/>
            <a:chExt cx="11336820" cy="4907446"/>
          </a:xfrm>
        </p:grpSpPr>
        <p:sp>
          <p:nvSpPr>
            <p:cNvPr id="4" name="Cloud 3"/>
            <p:cNvSpPr/>
            <p:nvPr/>
          </p:nvSpPr>
          <p:spPr bwMode="auto">
            <a:xfrm>
              <a:off x="1658257" y="1221684"/>
              <a:ext cx="1625461" cy="1232037"/>
            </a:xfrm>
            <a:prstGeom prst="cloud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sz="1400" b="0">
                  <a:solidFill>
                    <a:schemeClr val="tx1"/>
                  </a:solidFill>
                </a:rPr>
                <a:t>Network</a:t>
              </a:r>
              <a:endParaRPr sz="1400" b="0">
                <a:ln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4339752" y="1573695"/>
              <a:ext cx="2308776" cy="52801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Animation Streams</a:t>
              </a:r>
            </a:p>
          </p:txBody>
        </p:sp>
        <p:cxnSp>
          <p:nvCxnSpPr>
            <p:cNvPr id="6" name="Straight Connector 5"/>
            <p:cNvCxnSpPr>
              <a:cxnSpLocks/>
              <a:stCxn id="4" idx="0"/>
              <a:endCxn id="5" idx="1"/>
            </p:cNvCxnSpPr>
            <p:nvPr/>
          </p:nvCxnSpPr>
          <p:spPr bwMode="auto">
            <a:xfrm>
              <a:off x="3282365" y="1837703"/>
              <a:ext cx="1057386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dash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 bwMode="auto">
            <a:xfrm>
              <a:off x="1636875" y="2702201"/>
              <a:ext cx="6481141" cy="3426929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lgDash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t" anchorCtr="0" forceAA="0" compatLnSpc="0"/>
            <a:lstStyle/>
            <a:p>
              <a:pPr algn="l">
                <a:defRPr/>
              </a:pPr>
              <a:r>
                <a:rPr sz="1400">
                  <a:solidFill>
                    <a:schemeClr val="tx1"/>
                  </a:solidFill>
                </a:rPr>
                <a:t>Avatar Pipeline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270244" y="5373342"/>
              <a:ext cx="817905" cy="528015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ARF</a:t>
              </a: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1957824" y="5373342"/>
              <a:ext cx="1666877" cy="528015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Avatar Decoder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1957824" y="4027418"/>
              <a:ext cx="1666876" cy="528015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Avatar Animation Stream Formats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5995597" y="3023151"/>
              <a:ext cx="1894646" cy="2536548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Avatar Media Function</a:t>
              </a:r>
            </a:p>
          </p:txBody>
        </p:sp>
        <p:cxnSp>
          <p:nvCxnSpPr>
            <p:cNvPr id="12" name="Straight Connector 11"/>
            <p:cNvCxnSpPr>
              <a:cxnSpLocks/>
              <a:stCxn id="8" idx="3"/>
              <a:endCxn id="9" idx="1"/>
            </p:cNvCxnSpPr>
            <p:nvPr/>
          </p:nvCxnSpPr>
          <p:spPr bwMode="auto">
            <a:xfrm>
              <a:off x="1088150" y="5637349"/>
              <a:ext cx="869673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  <a:stCxn id="9" idx="0"/>
              <a:endCxn id="10" idx="2"/>
            </p:cNvCxnSpPr>
            <p:nvPr/>
          </p:nvCxnSpPr>
          <p:spPr bwMode="auto">
            <a:xfrm rot="16199969" flipV="1">
              <a:off x="2382309" y="4964388"/>
              <a:ext cx="817907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cxnSpLocks/>
              <a:stCxn id="10" idx="3"/>
              <a:endCxn id="11" idx="1"/>
            </p:cNvCxnSpPr>
            <p:nvPr/>
          </p:nvCxnSpPr>
          <p:spPr bwMode="auto">
            <a:xfrm>
              <a:off x="3624701" y="4291426"/>
              <a:ext cx="2370896" cy="0"/>
            </a:xfrm>
            <a:prstGeom prst="bentConnector3">
              <a:avLst>
                <a:gd name="adj1" fmla="val 50000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cxnSpLocks/>
              <a:stCxn id="9" idx="3"/>
              <a:endCxn id="11" idx="1"/>
            </p:cNvCxnSpPr>
            <p:nvPr/>
          </p:nvCxnSpPr>
          <p:spPr bwMode="auto">
            <a:xfrm flipV="1">
              <a:off x="3624701" y="4291426"/>
              <a:ext cx="2370895" cy="1345923"/>
            </a:xfrm>
            <a:prstGeom prst="bentConnector3">
              <a:avLst>
                <a:gd name="adj1" fmla="val 75545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 bwMode="auto">
            <a:xfrm>
              <a:off x="3624701" y="4964388"/>
              <a:ext cx="1811820" cy="641529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ctr" anchorCtr="0" forceAA="0" compatLnSpc="0">
              <a:noAutofit/>
            </a:bodyPr>
            <a:lstStyle/>
            <a:p>
              <a:pPr algn="ctr">
                <a:defRPr/>
              </a:pPr>
              <a:r>
                <a:rPr sz="1400"/>
                <a:t>Base Avatar Model </a:t>
              </a:r>
            </a:p>
            <a:p>
              <a:pPr algn="ctr">
                <a:defRPr/>
              </a:pPr>
              <a:r>
                <a:rPr sz="1400"/>
                <a:t>&amp; </a:t>
              </a:r>
            </a:p>
            <a:p>
              <a:pPr algn="ctr">
                <a:defRPr/>
              </a:pPr>
              <a:r>
                <a:rPr sz="1400"/>
                <a:t>Animation Data</a:t>
              </a:r>
            </a:p>
          </p:txBody>
        </p:sp>
        <p:cxnSp>
          <p:nvCxnSpPr>
            <p:cNvPr id="17" name="Elbow Connector 16"/>
            <p:cNvCxnSpPr>
              <a:cxnSpLocks/>
              <a:stCxn id="5" idx="2"/>
              <a:endCxn id="10" idx="0"/>
            </p:cNvCxnSpPr>
            <p:nvPr/>
          </p:nvCxnSpPr>
          <p:spPr bwMode="auto">
            <a:xfrm rot="5399976">
              <a:off x="3179848" y="1713125"/>
              <a:ext cx="1925706" cy="2702878"/>
            </a:xfrm>
            <a:prstGeom prst="bentConnector3">
              <a:avLst>
                <a:gd name="adj1" fmla="val 50000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7"/>
            <p:cNvSpPr/>
            <p:nvPr/>
          </p:nvSpPr>
          <p:spPr bwMode="auto">
            <a:xfrm>
              <a:off x="9712418" y="3023151"/>
              <a:ext cx="1894646" cy="2536547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Presentation Engine</a:t>
              </a:r>
            </a:p>
          </p:txBody>
        </p:sp>
        <p:sp>
          <p:nvSpPr>
            <p:cNvPr id="19" name="Magnetic Disk 18"/>
            <p:cNvSpPr/>
            <p:nvPr/>
          </p:nvSpPr>
          <p:spPr bwMode="auto">
            <a:xfrm rot="5399976">
              <a:off x="8459673" y="3100801"/>
              <a:ext cx="455543" cy="786847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20" name="Magnetic Disk 19"/>
            <p:cNvSpPr/>
            <p:nvPr/>
          </p:nvSpPr>
          <p:spPr bwMode="auto">
            <a:xfrm rot="5399976">
              <a:off x="8459673" y="3670231"/>
              <a:ext cx="455542" cy="786846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Magnetic Disk 20"/>
            <p:cNvSpPr/>
            <p:nvPr/>
          </p:nvSpPr>
          <p:spPr bwMode="auto">
            <a:xfrm rot="5399976">
              <a:off x="8459673" y="4250013"/>
              <a:ext cx="455542" cy="786846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Magnetic Disk 21"/>
            <p:cNvSpPr/>
            <p:nvPr/>
          </p:nvSpPr>
          <p:spPr bwMode="auto">
            <a:xfrm rot="5399976">
              <a:off x="8459673" y="4891729"/>
              <a:ext cx="455542" cy="786846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8242255" y="3366105"/>
              <a:ext cx="693668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8242254" y="3934887"/>
              <a:ext cx="693667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8242254" y="4514668"/>
              <a:ext cx="693667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8242254" y="5156385"/>
              <a:ext cx="693667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cxnSp>
          <p:nvCxnSpPr>
            <p:cNvPr id="27" name="Straight Connector 26"/>
            <p:cNvCxnSpPr>
              <a:cxnSpLocks/>
              <a:endCxn id="23" idx="1"/>
            </p:cNvCxnSpPr>
            <p:nvPr/>
          </p:nvCxnSpPr>
          <p:spPr bwMode="auto">
            <a:xfrm flipV="1">
              <a:off x="7900597" y="3497137"/>
              <a:ext cx="341657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cxnSpLocks/>
            </p:cNvCxnSpPr>
            <p:nvPr/>
          </p:nvCxnSpPr>
          <p:spPr bwMode="auto">
            <a:xfrm flipV="1">
              <a:off x="7900596" y="5285153"/>
              <a:ext cx="341656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/>
            </p:cNvCxnSpPr>
            <p:nvPr/>
          </p:nvCxnSpPr>
          <p:spPr bwMode="auto">
            <a:xfrm flipV="1">
              <a:off x="7900596" y="4643436"/>
              <a:ext cx="341656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cxnSpLocks/>
            </p:cNvCxnSpPr>
            <p:nvPr/>
          </p:nvCxnSpPr>
          <p:spPr bwMode="auto">
            <a:xfrm flipV="1">
              <a:off x="7900596" y="4027418"/>
              <a:ext cx="341656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cxnSpLocks/>
            </p:cNvCxnSpPr>
            <p:nvPr/>
          </p:nvCxnSpPr>
          <p:spPr bwMode="auto">
            <a:xfrm>
              <a:off x="8935923" y="3497136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cxnSpLocks/>
            </p:cNvCxnSpPr>
            <p:nvPr/>
          </p:nvCxnSpPr>
          <p:spPr bwMode="auto">
            <a:xfrm>
              <a:off x="8935923" y="5285152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cxnSpLocks/>
            </p:cNvCxnSpPr>
            <p:nvPr/>
          </p:nvCxnSpPr>
          <p:spPr bwMode="auto">
            <a:xfrm>
              <a:off x="8935923" y="4643436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cxnSpLocks/>
            </p:cNvCxnSpPr>
            <p:nvPr/>
          </p:nvCxnSpPr>
          <p:spPr bwMode="auto">
            <a:xfrm>
              <a:off x="8935923" y="4027417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F91DDE4D-C8E9-3586-6048-B50CA757D2E4}"/>
              </a:ext>
            </a:extLst>
          </p:cNvPr>
          <p:cNvGrpSpPr/>
          <p:nvPr/>
        </p:nvGrpSpPr>
        <p:grpSpPr>
          <a:xfrm>
            <a:off x="1155192" y="1412"/>
            <a:ext cx="8613216" cy="7244012"/>
            <a:chOff x="1155192" y="1412"/>
            <a:chExt cx="8613216" cy="724401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E76F9C9-AECD-418D-2B02-26B9671108F8}"/>
                </a:ext>
              </a:extLst>
            </p:cNvPr>
            <p:cNvSpPr/>
            <p:nvPr/>
          </p:nvSpPr>
          <p:spPr>
            <a:xfrm>
              <a:off x="4871864" y="1412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ARF Document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C4AB6CD-D9F9-39F3-B3F1-BF3B3704162F}"/>
                </a:ext>
              </a:extLst>
            </p:cNvPr>
            <p:cNvSpPr/>
            <p:nvPr/>
          </p:nvSpPr>
          <p:spPr>
            <a:xfrm>
              <a:off x="1155192" y="1205372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preamble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FEAB68-55AE-9A8F-F97C-D8FEF8EA9DF9}"/>
                </a:ext>
              </a:extLst>
            </p:cNvPr>
            <p:cNvSpPr/>
            <p:nvPr/>
          </p:nvSpPr>
          <p:spPr>
            <a:xfrm>
              <a:off x="8378520" y="1205372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metadata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6111F5A-AD7B-E67D-4289-21CFE0354684}"/>
                </a:ext>
              </a:extLst>
            </p:cNvPr>
            <p:cNvSpPr/>
            <p:nvPr/>
          </p:nvSpPr>
          <p:spPr>
            <a:xfrm>
              <a:off x="4829047" y="1205372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components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BCF69DB-C410-2A53-0037-7AD441C57128}"/>
                </a:ext>
              </a:extLst>
            </p:cNvPr>
            <p:cNvSpPr/>
            <p:nvPr/>
          </p:nvSpPr>
          <p:spPr>
            <a:xfrm>
              <a:off x="6722336" y="1205372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structure</a:t>
              </a: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6722102E-1ACB-96A0-FDF5-E427F8C646D9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 rot="5400000">
              <a:off x="3376240" y="-985196"/>
              <a:ext cx="664464" cy="3716672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A2BE832C-6277-7CF1-DFF0-6D20166B6431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rot="5400000">
              <a:off x="5233264" y="871828"/>
              <a:ext cx="664464" cy="2624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0002B129-3F2B-A6F5-7710-CCBD4AA2D645}"/>
                </a:ext>
              </a:extLst>
            </p:cNvPr>
            <p:cNvCxnSpPr>
              <a:stCxn id="4" idx="2"/>
              <a:endCxn id="8" idx="0"/>
            </p:cNvCxnSpPr>
            <p:nvPr/>
          </p:nvCxnSpPr>
          <p:spPr>
            <a:xfrm rot="16200000" flipH="1">
              <a:off x="6159812" y="-52096"/>
              <a:ext cx="664464" cy="1850472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68986D28-EB3A-8331-DCF1-59F1A514C67B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rot="16200000" flipH="1">
              <a:off x="6987904" y="-880188"/>
              <a:ext cx="664464" cy="3506656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AE46041-2BFB-A894-8FDB-F641D88CE60D}"/>
                </a:ext>
              </a:extLst>
            </p:cNvPr>
            <p:cNvSpPr/>
            <p:nvPr/>
          </p:nvSpPr>
          <p:spPr>
            <a:xfrm>
              <a:off x="6722336" y="2220483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assets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A26FBDE-A893-944D-4C46-42E1EEDCF876}"/>
                </a:ext>
              </a:extLst>
            </p:cNvPr>
            <p:cNvCxnSpPr>
              <a:stCxn id="8" idx="2"/>
              <a:endCxn id="17" idx="0"/>
            </p:cNvCxnSpPr>
            <p:nvPr/>
          </p:nvCxnSpPr>
          <p:spPr>
            <a:xfrm>
              <a:off x="7417280" y="1744868"/>
              <a:ext cx="0" cy="4756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8DB65B3-CCDD-DFC6-7054-9CDCCAC42D26}"/>
                </a:ext>
              </a:extLst>
            </p:cNvPr>
            <p:cNvSpPr/>
            <p:nvPr/>
          </p:nvSpPr>
          <p:spPr>
            <a:xfrm>
              <a:off x="6722336" y="3235594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/>
                <a:t>lods</a:t>
              </a:r>
              <a:endParaRPr lang="en-GB" sz="1400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E6F212F-DCA0-949B-1B37-4993A899FCBB}"/>
                </a:ext>
              </a:extLst>
            </p:cNvPr>
            <p:cNvCxnSpPr>
              <a:cxnSpLocks/>
              <a:stCxn id="17" idx="2"/>
              <a:endCxn id="23" idx="0"/>
            </p:cNvCxnSpPr>
            <p:nvPr/>
          </p:nvCxnSpPr>
          <p:spPr>
            <a:xfrm>
              <a:off x="7417280" y="2759979"/>
              <a:ext cx="0" cy="475615"/>
            </a:xfrm>
            <a:prstGeom prst="line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or: Elbow 29">
              <a:extLst>
                <a:ext uri="{FF2B5EF4-FFF2-40B4-BE49-F238E27FC236}">
                  <a16:creationId xmlns:a16="http://schemas.microsoft.com/office/drawing/2014/main" id="{3B5D3F7F-29C5-994B-B586-E5AC2991DC49}"/>
                </a:ext>
              </a:extLst>
            </p:cNvPr>
            <p:cNvCxnSpPr>
              <a:cxnSpLocks/>
              <a:stCxn id="23" idx="1"/>
              <a:endCxn id="7" idx="3"/>
            </p:cNvCxnSpPr>
            <p:nvPr/>
          </p:nvCxnSpPr>
          <p:spPr>
            <a:xfrm rot="10800000">
              <a:off x="6299322" y="1475120"/>
              <a:ext cx="423015" cy="2030222"/>
            </a:xfrm>
            <a:prstGeom prst="bentConnector3">
              <a:avLst/>
            </a:prstGeom>
            <a:ln>
              <a:solidFill>
                <a:schemeClr val="bg2">
                  <a:lumMod val="75000"/>
                </a:schemeClr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B38C15-FD3E-4A22-96A0-4B8A2D9E6848}"/>
                </a:ext>
              </a:extLst>
            </p:cNvPr>
            <p:cNvSpPr/>
            <p:nvPr/>
          </p:nvSpPr>
          <p:spPr>
            <a:xfrm>
              <a:off x="2739644" y="1217564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</a:t>
              </a:r>
            </a:p>
          </p:txBody>
        </p: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0C0DFEF5-FBC7-0029-B63F-C61BC7349CB4}"/>
                </a:ext>
              </a:extLst>
            </p:cNvPr>
            <p:cNvCxnSpPr>
              <a:stCxn id="31" idx="0"/>
              <a:endCxn id="4" idx="2"/>
            </p:cNvCxnSpPr>
            <p:nvPr/>
          </p:nvCxnSpPr>
          <p:spPr>
            <a:xfrm rot="5400000" flipH="1" flipV="1">
              <a:off x="4162370" y="-186874"/>
              <a:ext cx="676656" cy="2132220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CBECF5A-E76B-1BD8-BC9C-74A71FC0A2B9}"/>
                </a:ext>
              </a:extLst>
            </p:cNvPr>
            <p:cNvSpPr/>
            <p:nvPr/>
          </p:nvSpPr>
          <p:spPr>
            <a:xfrm>
              <a:off x="4829047" y="1996023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skeletons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8A9F2D5-19A7-52EF-2BD2-EEC79BADFB73}"/>
                </a:ext>
              </a:extLst>
            </p:cNvPr>
            <p:cNvSpPr/>
            <p:nvPr/>
          </p:nvSpPr>
          <p:spPr>
            <a:xfrm>
              <a:off x="4829047" y="2786674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skins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5AEDCC9-E98D-C4A1-8E9F-8BF95E184D1D}"/>
                </a:ext>
              </a:extLst>
            </p:cNvPr>
            <p:cNvSpPr/>
            <p:nvPr/>
          </p:nvSpPr>
          <p:spPr>
            <a:xfrm>
              <a:off x="4829047" y="3577325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meshes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6E5CE23-504F-A644-AA0A-19506987A27E}"/>
                </a:ext>
              </a:extLst>
            </p:cNvPr>
            <p:cNvSpPr/>
            <p:nvPr/>
          </p:nvSpPr>
          <p:spPr>
            <a:xfrm>
              <a:off x="4829047" y="4367976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nodes</a:t>
              </a:r>
            </a:p>
          </p:txBody>
        </p:sp>
        <p:cxnSp>
          <p:nvCxnSpPr>
            <p:cNvPr id="43" name="Connector: Elbow 42">
              <a:extLst>
                <a:ext uri="{FF2B5EF4-FFF2-40B4-BE49-F238E27FC236}">
                  <a16:creationId xmlns:a16="http://schemas.microsoft.com/office/drawing/2014/main" id="{DFCD403B-937D-5702-CFE2-C32A8EAC236F}"/>
                </a:ext>
              </a:extLst>
            </p:cNvPr>
            <p:cNvCxnSpPr>
              <a:cxnSpLocks/>
              <a:stCxn id="7" idx="1"/>
              <a:endCxn id="38" idx="1"/>
            </p:cNvCxnSpPr>
            <p:nvPr/>
          </p:nvCxnSpPr>
          <p:spPr>
            <a:xfrm rot="10800000" flipV="1">
              <a:off x="4829047" y="1475119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or: Elbow 44">
              <a:extLst>
                <a:ext uri="{FF2B5EF4-FFF2-40B4-BE49-F238E27FC236}">
                  <a16:creationId xmlns:a16="http://schemas.microsoft.com/office/drawing/2014/main" id="{C4641291-CC8B-CB0A-B344-C91C18306A8D}"/>
                </a:ext>
              </a:extLst>
            </p:cNvPr>
            <p:cNvCxnSpPr>
              <a:cxnSpLocks/>
              <a:stCxn id="38" idx="1"/>
              <a:endCxn id="39" idx="1"/>
            </p:cNvCxnSpPr>
            <p:nvPr/>
          </p:nvCxnSpPr>
          <p:spPr>
            <a:xfrm rot="10800000" flipV="1">
              <a:off x="4829047" y="2265770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C409EBB9-4F1B-44E8-74BF-AA57637C7C3F}"/>
                </a:ext>
              </a:extLst>
            </p:cNvPr>
            <p:cNvCxnSpPr>
              <a:cxnSpLocks/>
              <a:stCxn id="39" idx="1"/>
              <a:endCxn id="40" idx="1"/>
            </p:cNvCxnSpPr>
            <p:nvPr/>
          </p:nvCxnSpPr>
          <p:spPr>
            <a:xfrm rot="10800000" flipV="1">
              <a:off x="4829047" y="3056421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ctor: Elbow 53">
              <a:extLst>
                <a:ext uri="{FF2B5EF4-FFF2-40B4-BE49-F238E27FC236}">
                  <a16:creationId xmlns:a16="http://schemas.microsoft.com/office/drawing/2014/main" id="{2A43DE9D-0C08-49AE-74D1-F9AC8E344C14}"/>
                </a:ext>
              </a:extLst>
            </p:cNvPr>
            <p:cNvCxnSpPr>
              <a:cxnSpLocks/>
              <a:stCxn id="40" idx="1"/>
              <a:endCxn id="41" idx="1"/>
            </p:cNvCxnSpPr>
            <p:nvPr/>
          </p:nvCxnSpPr>
          <p:spPr>
            <a:xfrm rot="10800000" flipV="1">
              <a:off x="4829047" y="3847072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or: Elbow 55">
              <a:extLst>
                <a:ext uri="{FF2B5EF4-FFF2-40B4-BE49-F238E27FC236}">
                  <a16:creationId xmlns:a16="http://schemas.microsoft.com/office/drawing/2014/main" id="{DE281A00-F11F-1E45-940D-FFABF8500B9A}"/>
                </a:ext>
              </a:extLst>
            </p:cNvPr>
            <p:cNvCxnSpPr>
              <a:cxnSpLocks/>
              <a:stCxn id="40" idx="1"/>
              <a:endCxn id="31" idx="2"/>
            </p:cNvCxnSpPr>
            <p:nvPr/>
          </p:nvCxnSpPr>
          <p:spPr>
            <a:xfrm rot="10800000">
              <a:off x="3434589" y="1757061"/>
              <a:ext cx="1394459" cy="209001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4EDDF73-AB0E-C3C8-8DC3-57074154C0D6}"/>
                </a:ext>
              </a:extLst>
            </p:cNvPr>
            <p:cNvSpPr/>
            <p:nvPr/>
          </p:nvSpPr>
          <p:spPr>
            <a:xfrm>
              <a:off x="4829046" y="5158628"/>
              <a:ext cx="1470275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/>
                <a:t>blendshapeSets</a:t>
              </a:r>
              <a:endParaRPr lang="en-GB" sz="1400" dirty="0"/>
            </a:p>
          </p:txBody>
        </p:sp>
        <p:cxnSp>
          <p:nvCxnSpPr>
            <p:cNvPr id="9" name="Connector: Elbow 53">
              <a:extLst>
                <a:ext uri="{FF2B5EF4-FFF2-40B4-BE49-F238E27FC236}">
                  <a16:creationId xmlns:a16="http://schemas.microsoft.com/office/drawing/2014/main" id="{90DD0CA5-0CEE-6E42-0996-8D80D0C24294}"/>
                </a:ext>
              </a:extLst>
            </p:cNvPr>
            <p:cNvCxnSpPr>
              <a:cxnSpLocks/>
              <a:stCxn id="41" idx="1"/>
              <a:endCxn id="2" idx="1"/>
            </p:cNvCxnSpPr>
            <p:nvPr/>
          </p:nvCxnSpPr>
          <p:spPr>
            <a:xfrm rot="10800000" flipV="1">
              <a:off x="4829047" y="4637724"/>
              <a:ext cx="1" cy="790652"/>
            </a:xfrm>
            <a:prstGeom prst="bentConnector3">
              <a:avLst>
                <a:gd name="adj1" fmla="val 2286010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" name="Rectangle 6">
              <a:extLst>
                <a:ext uri="{FF2B5EF4-FFF2-40B4-BE49-F238E27FC236}">
                  <a16:creationId xmlns:a16="http://schemas.microsoft.com/office/drawing/2014/main" id="{F435E4BA-D8AC-CA1B-7F0A-19DD2753E968}"/>
                </a:ext>
              </a:extLst>
            </p:cNvPr>
            <p:cNvSpPr/>
            <p:nvPr/>
          </p:nvSpPr>
          <p:spPr bwMode="auto">
            <a:xfrm>
              <a:off x="4839915" y="5949280"/>
              <a:ext cx="1459406" cy="57606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 dirty="0" err="1">
                  <a:solidFill>
                    <a:schemeClr val="tx1"/>
                  </a:solidFill>
                </a:rPr>
                <a:t>landmarkSets</a:t>
              </a:r>
              <a:endParaRPr sz="2000" dirty="0"/>
            </a:p>
          </p:txBody>
        </p:sp>
        <p:cxnSp>
          <p:nvCxnSpPr>
            <p:cNvPr id="36" name="Connector: Elbow 53">
              <a:extLst>
                <a:ext uri="{FF2B5EF4-FFF2-40B4-BE49-F238E27FC236}">
                  <a16:creationId xmlns:a16="http://schemas.microsoft.com/office/drawing/2014/main" id="{22E1389E-816D-E38A-ABE4-7F857B9E4CB3}"/>
                </a:ext>
              </a:extLst>
            </p:cNvPr>
            <p:cNvCxnSpPr>
              <a:cxnSpLocks/>
              <a:stCxn id="40" idx="1"/>
              <a:endCxn id="3" idx="1"/>
            </p:cNvCxnSpPr>
            <p:nvPr/>
          </p:nvCxnSpPr>
          <p:spPr>
            <a:xfrm rot="10800000" flipH="1" flipV="1">
              <a:off x="4829047" y="3847072"/>
              <a:ext cx="10868" cy="2390239"/>
            </a:xfrm>
            <a:prstGeom prst="bentConnector3">
              <a:avLst>
                <a:gd name="adj1" fmla="val -2103423"/>
              </a:avLst>
            </a:prstGeom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074D45F-BD86-11B2-9549-5E7127A4EA81}"/>
                </a:ext>
              </a:extLst>
            </p:cNvPr>
            <p:cNvSpPr/>
            <p:nvPr/>
          </p:nvSpPr>
          <p:spPr>
            <a:xfrm>
              <a:off x="8378520" y="2217421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protection</a:t>
              </a:r>
              <a:br>
                <a:rPr lang="en-GB" sz="1400" dirty="0"/>
              </a:br>
              <a:r>
                <a:rPr lang="en-GB" sz="1400" dirty="0"/>
                <a:t>Configurations</a:t>
              </a:r>
            </a:p>
          </p:txBody>
        </p:sp>
        <p:cxnSp>
          <p:nvCxnSpPr>
            <p:cNvPr id="51" name="Elbow Connector 50">
              <a:extLst>
                <a:ext uri="{FF2B5EF4-FFF2-40B4-BE49-F238E27FC236}">
                  <a16:creationId xmlns:a16="http://schemas.microsoft.com/office/drawing/2014/main" id="{05D31C4D-EDE6-B504-0163-1D38E462DBDB}"/>
                </a:ext>
              </a:extLst>
            </p:cNvPr>
            <p:cNvCxnSpPr>
              <a:stCxn id="8" idx="2"/>
              <a:endCxn id="46" idx="0"/>
            </p:cNvCxnSpPr>
            <p:nvPr/>
          </p:nvCxnSpPr>
          <p:spPr bwMode="auto">
            <a:xfrm rot="16200000" flipH="1">
              <a:off x="8009096" y="1153052"/>
              <a:ext cx="472553" cy="1656184"/>
            </a:xfrm>
            <a:prstGeom prst="bentConnector3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9D3447D4-3E5F-AF41-78FA-9121291050CD}"/>
                </a:ext>
              </a:extLst>
            </p:cNvPr>
            <p:cNvSpPr/>
            <p:nvPr/>
          </p:nvSpPr>
          <p:spPr bwMode="auto">
            <a:xfrm>
              <a:off x="4839915" y="6669360"/>
              <a:ext cx="1459406" cy="57606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 dirty="0" err="1">
                  <a:solidFill>
                    <a:schemeClr val="tx1"/>
                  </a:solidFill>
                </a:rPr>
                <a:t>textureSets</a:t>
              </a:r>
              <a:endParaRPr sz="2000" dirty="0"/>
            </a:p>
          </p:txBody>
        </p:sp>
        <p:cxnSp>
          <p:nvCxnSpPr>
            <p:cNvPr id="13" name="Connector: Elbow 53">
              <a:extLst>
                <a:ext uri="{FF2B5EF4-FFF2-40B4-BE49-F238E27FC236}">
                  <a16:creationId xmlns:a16="http://schemas.microsoft.com/office/drawing/2014/main" id="{66B28129-C76B-0FCD-3189-9B21A751B2CB}"/>
                </a:ext>
              </a:extLst>
            </p:cNvPr>
            <p:cNvCxnSpPr>
              <a:cxnSpLocks/>
              <a:endCxn id="11" idx="1"/>
            </p:cNvCxnSpPr>
            <p:nvPr/>
          </p:nvCxnSpPr>
          <p:spPr>
            <a:xfrm rot="16200000" flipH="1">
              <a:off x="3562970" y="5680446"/>
              <a:ext cx="2319669" cy="234221"/>
            </a:xfrm>
            <a:prstGeom prst="bentConnector2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44144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352E61-C08A-1F3E-577C-479801BCCB9D}"/>
              </a:ext>
            </a:extLst>
          </p:cNvPr>
          <p:cNvGrpSpPr/>
          <p:nvPr/>
        </p:nvGrpSpPr>
        <p:grpSpPr>
          <a:xfrm>
            <a:off x="961436" y="896677"/>
            <a:ext cx="9652043" cy="3973149"/>
            <a:chOff x="961436" y="896677"/>
            <a:chExt cx="9652043" cy="3973149"/>
          </a:xfrm>
        </p:grpSpPr>
        <p:pic>
          <p:nvPicPr>
            <p:cNvPr id="39" name="Picture 38" descr="A black and white logo of goggles&#10;&#10;Description automatically generated">
              <a:extLst>
                <a:ext uri="{FF2B5EF4-FFF2-40B4-BE49-F238E27FC236}">
                  <a16:creationId xmlns:a16="http://schemas.microsoft.com/office/drawing/2014/main" id="{5085E949-4644-D52B-39B2-C605DD1DE5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0" t="43921" r="26258" b="30314"/>
            <a:stretch/>
          </p:blipFill>
          <p:spPr>
            <a:xfrm>
              <a:off x="961867" y="4472078"/>
              <a:ext cx="681074" cy="397748"/>
            </a:xfrm>
            <a:prstGeom prst="rect">
              <a:avLst/>
            </a:prstGeom>
          </p:spPr>
        </p:pic>
        <p:pic>
          <p:nvPicPr>
            <p:cNvPr id="40" name="Picture 39" descr="A black webcam with a round circle&#10;&#10;Description automatically generated">
              <a:extLst>
                <a:ext uri="{FF2B5EF4-FFF2-40B4-BE49-F238E27FC236}">
                  <a16:creationId xmlns:a16="http://schemas.microsoft.com/office/drawing/2014/main" id="{342D9E5A-42BE-C524-ECFF-A8F3BD1013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2444" y1="44889" x2="52444" y2="44889"/>
                          <a14:foregroundMark x1="51556" y1="74222" x2="51556" y2="74222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5" t="22905" r="26185" b="22905"/>
            <a:stretch/>
          </p:blipFill>
          <p:spPr>
            <a:xfrm>
              <a:off x="1023963" y="2795417"/>
              <a:ext cx="556883" cy="633583"/>
            </a:xfrm>
            <a:prstGeom prst="rect">
              <a:avLst/>
            </a:prstGeom>
          </p:spPr>
        </p:pic>
        <p:pic>
          <p:nvPicPr>
            <p:cNvPr id="41" name="Picture 40" descr="A black and white logo&#10;&#10;Description automatically generated">
              <a:extLst>
                <a:ext uri="{FF2B5EF4-FFF2-40B4-BE49-F238E27FC236}">
                  <a16:creationId xmlns:a16="http://schemas.microsoft.com/office/drawing/2014/main" id="{93E8FD41-222D-35A0-4F38-F9EEB7D5B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436" y="3609571"/>
              <a:ext cx="681936" cy="681936"/>
            </a:xfrm>
            <a:prstGeom prst="rect">
              <a:avLst/>
            </a:prstGeom>
          </p:spPr>
        </p:pic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021B98B7-874D-3209-A8DA-27432E6BCDF5}"/>
                </a:ext>
              </a:extLst>
            </p:cNvPr>
            <p:cNvSpPr/>
            <p:nvPr/>
          </p:nvSpPr>
          <p:spPr>
            <a:xfrm>
              <a:off x="4574904" y="3745899"/>
              <a:ext cx="864096" cy="36004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1564A214-FEA5-F4C0-4468-DC6B98575FE9}"/>
                </a:ext>
              </a:extLst>
            </p:cNvPr>
            <p:cNvSpPr/>
            <p:nvPr/>
          </p:nvSpPr>
          <p:spPr>
            <a:xfrm>
              <a:off x="6938988" y="3745899"/>
              <a:ext cx="864096" cy="36004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E4D179B-89A1-BDD9-861A-3A07D9E9E81C}"/>
                </a:ext>
              </a:extLst>
            </p:cNvPr>
            <p:cNvSpPr/>
            <p:nvPr/>
          </p:nvSpPr>
          <p:spPr>
            <a:xfrm>
              <a:off x="2726735" y="3745899"/>
              <a:ext cx="864096" cy="36004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12E8551-5FD2-AF18-53C8-ABD27BA6072C}"/>
                </a:ext>
              </a:extLst>
            </p:cNvPr>
            <p:cNvSpPr/>
            <p:nvPr/>
          </p:nvSpPr>
          <p:spPr bwMode="auto">
            <a:xfrm>
              <a:off x="1653507" y="896677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Reference Model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5" name="Can 4">
              <a:extLst>
                <a:ext uri="{FF2B5EF4-FFF2-40B4-BE49-F238E27FC236}">
                  <a16:creationId xmlns:a16="http://schemas.microsoft.com/office/drawing/2014/main" id="{F38B4EF9-BA59-7985-1816-63530444F51A}"/>
                </a:ext>
              </a:extLst>
            </p:cNvPr>
            <p:cNvSpPr/>
            <p:nvPr/>
          </p:nvSpPr>
          <p:spPr>
            <a:xfrm>
              <a:off x="6578948" y="1625339"/>
              <a:ext cx="1584176" cy="864096"/>
            </a:xfrm>
            <a:prstGeom prst="can">
              <a:avLst/>
            </a:prstGeom>
            <a:solidFill>
              <a:schemeClr val="bg1"/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FR" dirty="0"/>
                <a:t>Digital Asset Repo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47101A32-2929-0491-4C5C-6667BF9B9562}"/>
                </a:ext>
              </a:extLst>
            </p:cNvPr>
            <p:cNvSpPr/>
            <p:nvPr/>
          </p:nvSpPr>
          <p:spPr bwMode="auto">
            <a:xfrm>
              <a:off x="3630823" y="3553837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Sender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75EBF20-2A9A-B4EA-69D0-6FD0B1F75C11}"/>
                </a:ext>
              </a:extLst>
            </p:cNvPr>
            <p:cNvSpPr/>
            <p:nvPr/>
          </p:nvSpPr>
          <p:spPr bwMode="auto">
            <a:xfrm>
              <a:off x="7853087" y="3553837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 err="1">
                  <a:solidFill>
                    <a:schemeClr val="tx1"/>
                  </a:solidFill>
                </a:rPr>
                <a:t>Receiver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loud 9">
              <a:extLst>
                <a:ext uri="{FF2B5EF4-FFF2-40B4-BE49-F238E27FC236}">
                  <a16:creationId xmlns:a16="http://schemas.microsoft.com/office/drawing/2014/main" id="{81C7FB83-2463-897A-732C-0A3F5B380BAC}"/>
                </a:ext>
              </a:extLst>
            </p:cNvPr>
            <p:cNvSpPr/>
            <p:nvPr/>
          </p:nvSpPr>
          <p:spPr bwMode="auto">
            <a:xfrm>
              <a:off x="5447928" y="3337813"/>
              <a:ext cx="1631089" cy="1082156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/>
              </a:solidFill>
              <a:prstDash val="dash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fr-FR" sz="1400" b="0" dirty="0">
                  <a:solidFill>
                    <a:schemeClr val="tx1"/>
                  </a:solidFill>
                </a:rPr>
                <a:t>Animation Stream Format</a:t>
              </a:r>
              <a:endParaRPr sz="1400" b="0" dirty="0">
                <a:ln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D6E0C824-7665-C117-D4AD-C4B078B91E77}"/>
                </a:ext>
              </a:extLst>
            </p:cNvPr>
            <p:cNvSpPr/>
            <p:nvPr/>
          </p:nvSpPr>
          <p:spPr bwMode="auto">
            <a:xfrm>
              <a:off x="1661292" y="3553836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 err="1">
                  <a:solidFill>
                    <a:schemeClr val="tx1"/>
                  </a:solidFill>
                </a:rPr>
                <a:t>Tracking</a:t>
              </a:r>
              <a:r>
                <a:rPr lang="fr-FR" sz="1400" dirty="0">
                  <a:solidFill>
                    <a:schemeClr val="tx1"/>
                  </a:solidFill>
                </a:rPr>
                <a:t> </a:t>
              </a:r>
              <a:r>
                <a:rPr lang="fr-FR" sz="1400" dirty="0" err="1">
                  <a:solidFill>
                    <a:schemeClr val="tx1"/>
                  </a:solidFill>
                </a:rPr>
                <a:t>Systems</a:t>
              </a:r>
              <a:endParaRPr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D9FDB9C-145D-FF38-8BA5-00F3DF09449F}"/>
                </a:ext>
              </a:extLst>
            </p:cNvPr>
            <p:cNvCxnSpPr>
              <a:stCxn id="4" idx="2"/>
              <a:endCxn id="14" idx="0"/>
            </p:cNvCxnSpPr>
            <p:nvPr/>
          </p:nvCxnSpPr>
          <p:spPr bwMode="auto">
            <a:xfrm>
              <a:off x="2190121" y="1640842"/>
              <a:ext cx="7785" cy="1912994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BC028436-60B5-1948-E3C4-117742835B36}"/>
                </a:ext>
              </a:extLst>
            </p:cNvPr>
            <p:cNvCxnSpPr>
              <a:stCxn id="4" idx="2"/>
              <a:endCxn id="5" idx="2"/>
            </p:cNvCxnSpPr>
            <p:nvPr/>
          </p:nvCxnSpPr>
          <p:spPr bwMode="auto">
            <a:xfrm rot="16200000" flipH="1">
              <a:off x="4176262" y="-345300"/>
              <a:ext cx="416545" cy="4388827"/>
            </a:xfrm>
            <a:prstGeom prst="bentConnector2">
              <a:avLst/>
            </a:prstGeom>
            <a:ln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3424C4CF-F1DD-E31E-B99F-49C1E2AC7E85}"/>
                </a:ext>
              </a:extLst>
            </p:cNvPr>
            <p:cNvSpPr/>
            <p:nvPr/>
          </p:nvSpPr>
          <p:spPr bwMode="auto">
            <a:xfrm>
              <a:off x="8639284" y="2225256"/>
              <a:ext cx="1073228" cy="744165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9050" cap="flat" cmpd="sng" algn="ctr">
              <a:solidFill>
                <a:schemeClr val="tx1"/>
              </a:solidFill>
              <a:prstDash val="dash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Base Avatar Format</a:t>
              </a:r>
              <a:endParaRPr sz="1400" dirty="0">
                <a:solidFill>
                  <a:schemeClr val="tx1"/>
                </a:solidFill>
              </a:endParaRPr>
            </a:p>
          </p:txBody>
        </p:sp>
        <p:pic>
          <p:nvPicPr>
            <p:cNvPr id="26" name="Graphic 25" descr="Man with solid fill">
              <a:extLst>
                <a:ext uri="{FF2B5EF4-FFF2-40B4-BE49-F238E27FC236}">
                  <a16:creationId xmlns:a16="http://schemas.microsoft.com/office/drawing/2014/main" id="{5C44A46E-8ED2-0595-2E46-9E10D2062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372205" y="3258254"/>
              <a:ext cx="1241274" cy="1241274"/>
            </a:xfrm>
            <a:prstGeom prst="rect">
              <a:avLst/>
            </a:prstGeom>
          </p:spPr>
        </p:pic>
        <p:cxnSp>
          <p:nvCxnSpPr>
            <p:cNvPr id="28" name="Elbow Connector 27">
              <a:extLst>
                <a:ext uri="{FF2B5EF4-FFF2-40B4-BE49-F238E27FC236}">
                  <a16:creationId xmlns:a16="http://schemas.microsoft.com/office/drawing/2014/main" id="{D1932818-E390-7747-99BB-CACC0CDC851F}"/>
                </a:ext>
              </a:extLst>
            </p:cNvPr>
            <p:cNvCxnSpPr>
              <a:stCxn id="5" idx="4"/>
              <a:endCxn id="26" idx="0"/>
            </p:cNvCxnSpPr>
            <p:nvPr/>
          </p:nvCxnSpPr>
          <p:spPr bwMode="auto">
            <a:xfrm>
              <a:off x="8163124" y="2057387"/>
              <a:ext cx="1829718" cy="1200867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7513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A8AD9F09-3920-4C2B-4A5E-E81A767D4111}"/>
              </a:ext>
            </a:extLst>
          </p:cNvPr>
          <p:cNvGrpSpPr/>
          <p:nvPr/>
        </p:nvGrpSpPr>
        <p:grpSpPr>
          <a:xfrm>
            <a:off x="2855640" y="1628800"/>
            <a:ext cx="7686764" cy="3381400"/>
            <a:chOff x="2873732" y="1619509"/>
            <a:chExt cx="7686764" cy="33814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EC3715C-BFC3-D6D9-A934-645FB5AB44C8}"/>
                </a:ext>
              </a:extLst>
            </p:cNvPr>
            <p:cNvSpPr/>
            <p:nvPr/>
          </p:nvSpPr>
          <p:spPr>
            <a:xfrm>
              <a:off x="6786477" y="2636912"/>
              <a:ext cx="3774019" cy="9361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200" b="1" dirty="0">
                  <a:solidFill>
                    <a:schemeClr val="tx1"/>
                  </a:solidFill>
                </a:rPr>
                <a:t>…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9D5F5F2-4CB7-22CD-C866-A2CC34755A4C}"/>
                </a:ext>
              </a:extLst>
            </p:cNvPr>
            <p:cNvSpPr/>
            <p:nvPr/>
          </p:nvSpPr>
          <p:spPr>
            <a:xfrm>
              <a:off x="5593140" y="2623592"/>
              <a:ext cx="1129374" cy="93610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A5FEE8-F22D-FD6E-2B0F-23E2FF994F22}"/>
                </a:ext>
              </a:extLst>
            </p:cNvPr>
            <p:cNvSpPr/>
            <p:nvPr/>
          </p:nvSpPr>
          <p:spPr>
            <a:xfrm>
              <a:off x="4152980" y="2623592"/>
              <a:ext cx="1129374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7C956AB-BE24-4330-92AB-F75794E321DC}"/>
                </a:ext>
              </a:extLst>
            </p:cNvPr>
            <p:cNvSpPr/>
            <p:nvPr/>
          </p:nvSpPr>
          <p:spPr>
            <a:xfrm>
              <a:off x="2973179" y="2623592"/>
              <a:ext cx="1129374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F86FBF8D-DACB-94BD-AE02-F3DD2199D000}"/>
                </a:ext>
              </a:extLst>
            </p:cNvPr>
            <p:cNvSpPr/>
            <p:nvPr/>
          </p:nvSpPr>
          <p:spPr bwMode="auto">
            <a:xfrm rot="16200000">
              <a:off x="7820764" y="-174827"/>
              <a:ext cx="504056" cy="4975408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04779C35-1A84-DB94-D0AA-6D28695A0B3A}"/>
                </a:ext>
              </a:extLst>
            </p:cNvPr>
            <p:cNvSpPr/>
            <p:nvPr/>
          </p:nvSpPr>
          <p:spPr bwMode="auto">
            <a:xfrm rot="16200000">
              <a:off x="3875739" y="1158289"/>
              <a:ext cx="504056" cy="2309175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97C6AD1B-7622-007C-F0BD-68DD88F5B88B}"/>
                </a:ext>
              </a:extLst>
            </p:cNvPr>
            <p:cNvSpPr/>
            <p:nvPr/>
          </p:nvSpPr>
          <p:spPr bwMode="auto">
            <a:xfrm rot="5400000">
              <a:off x="6514809" y="499437"/>
              <a:ext cx="504056" cy="7587317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85C5BF6-5144-E36B-C205-A80C7331A86B}"/>
                </a:ext>
              </a:extLst>
            </p:cNvPr>
            <p:cNvSpPr txBox="1"/>
            <p:nvPr/>
          </p:nvSpPr>
          <p:spPr>
            <a:xfrm>
              <a:off x="3445895" y="1632829"/>
              <a:ext cx="1414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aau_header</a:t>
              </a:r>
              <a:endParaRPr lang="en-US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515EA1-A657-43C9-9576-A365D5FB9BCD}"/>
                </a:ext>
              </a:extLst>
            </p:cNvPr>
            <p:cNvSpPr txBox="1"/>
            <p:nvPr/>
          </p:nvSpPr>
          <p:spPr>
            <a:xfrm>
              <a:off x="7331937" y="1619509"/>
              <a:ext cx="15167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aau_payload</a:t>
              </a:r>
              <a:endParaRPr lang="en-US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8F918F-5C5A-2798-30A2-24788D14E0FE}"/>
                </a:ext>
              </a:extLst>
            </p:cNvPr>
            <p:cNvSpPr txBox="1"/>
            <p:nvPr/>
          </p:nvSpPr>
          <p:spPr>
            <a:xfrm>
              <a:off x="6500180" y="4631577"/>
              <a:ext cx="57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aau</a:t>
              </a:r>
              <a:endParaRPr lang="en-US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7F897BE-3D6F-06FB-3D14-A64223458358}"/>
                </a:ext>
              </a:extLst>
            </p:cNvPr>
            <p:cNvSpPr txBox="1"/>
            <p:nvPr/>
          </p:nvSpPr>
          <p:spPr>
            <a:xfrm>
              <a:off x="2873732" y="3615716"/>
              <a:ext cx="1160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unit_type</a:t>
              </a:r>
              <a:endParaRPr lang="en-US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859D7F4-A5A9-68CE-659F-09DE49DCE413}"/>
                </a:ext>
              </a:extLst>
            </p:cNvPr>
            <p:cNvSpPr txBox="1"/>
            <p:nvPr/>
          </p:nvSpPr>
          <p:spPr>
            <a:xfrm>
              <a:off x="4034627" y="3629036"/>
              <a:ext cx="1366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unit_length</a:t>
              </a:r>
              <a:endParaRPr lang="en-US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E313E44-B498-E009-D75B-9299AEDF8157}"/>
                </a:ext>
              </a:extLst>
            </p:cNvPr>
            <p:cNvSpPr txBox="1"/>
            <p:nvPr/>
          </p:nvSpPr>
          <p:spPr>
            <a:xfrm>
              <a:off x="5487539" y="3629036"/>
              <a:ext cx="1329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timestamp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F1055CD-ACFD-6909-5EF5-91C4A08B59E4}"/>
                </a:ext>
              </a:extLst>
            </p:cNvPr>
            <p:cNvSpPr txBox="1"/>
            <p:nvPr/>
          </p:nvSpPr>
          <p:spPr>
            <a:xfrm>
              <a:off x="7706714" y="3615716"/>
              <a:ext cx="19335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data of </a:t>
              </a:r>
              <a:r>
                <a:rPr lang="en-US" b="1" dirty="0" err="1"/>
                <a:t>unit_type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9776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9F58ECE51CCF47B711BC61B1037B4E" ma:contentTypeVersion="6" ma:contentTypeDescription="Crée un document." ma:contentTypeScope="" ma:versionID="4f03f2540d20b9f29e8aae4ebdbba5a6">
  <xsd:schema xmlns:xsd="http://www.w3.org/2001/XMLSchema" xmlns:xs="http://www.w3.org/2001/XMLSchema" xmlns:p="http://schemas.microsoft.com/office/2006/metadata/properties" xmlns:ns2="d6fe96c2-d237-4353-bd03-b3b493b047c0" xmlns:ns3="670d8ce4-5883-4b02-ae8f-360884239157" targetNamespace="http://schemas.microsoft.com/office/2006/metadata/properties" ma:root="true" ma:fieldsID="b2beaaed886cb3e1e735d2664e9a1927" ns2:_="" ns3:_="">
    <xsd:import namespace="d6fe96c2-d237-4353-bd03-b3b493b047c0"/>
    <xsd:import namespace="670d8ce4-5883-4b02-ae8f-3608842391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e96c2-d237-4353-bd03-b3b493b047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d8ce4-5883-4b02-ae8f-360884239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5B3897-2532-4F4A-B0C4-620F0DBE1CC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650B50A-C3A1-4482-A5BE-64832D6913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4F38D4-B3E1-45D8-8780-6C31E5359F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fe96c2-d237-4353-bd03-b3b493b047c0"/>
    <ds:schemaRef ds:uri="670d8ce4-5883-4b02-ae8f-360884239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81</Words>
  <Application>Microsoft Office PowerPoint</Application>
  <DocSecurity>0</DocSecurity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Imed Bouazizi</dc:creator>
  <cp:keywords/>
  <dc:description/>
  <cp:lastModifiedBy>Imed Bouazizi</cp:lastModifiedBy>
  <cp:revision>29</cp:revision>
  <dcterms:created xsi:type="dcterms:W3CDTF">2024-09-16T04:17:28Z</dcterms:created>
  <dcterms:modified xsi:type="dcterms:W3CDTF">2025-05-12T04:49:29Z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d2f777e-4347-4fc6-823a-b44ab313546a_Enabled">
    <vt:lpwstr>true</vt:lpwstr>
  </property>
  <property fmtid="{D5CDD505-2E9C-101B-9397-08002B2CF9AE}" pid="3" name="MSIP_Label_4d2f777e-4347-4fc6-823a-b44ab313546a_SetDate">
    <vt:lpwstr>2025-01-29T19:54:11Z</vt:lpwstr>
  </property>
  <property fmtid="{D5CDD505-2E9C-101B-9397-08002B2CF9AE}" pid="4" name="MSIP_Label_4d2f777e-4347-4fc6-823a-b44ab313546a_Method">
    <vt:lpwstr>Standard</vt:lpwstr>
  </property>
  <property fmtid="{D5CDD505-2E9C-101B-9397-08002B2CF9AE}" pid="5" name="MSIP_Label_4d2f777e-4347-4fc6-823a-b44ab313546a_Name">
    <vt:lpwstr>Non-Public</vt:lpwstr>
  </property>
  <property fmtid="{D5CDD505-2E9C-101B-9397-08002B2CF9AE}" pid="6" name="MSIP_Label_4d2f777e-4347-4fc6-823a-b44ab313546a_SiteId">
    <vt:lpwstr>e351b779-f6d5-4e50-8568-80e922d180ae</vt:lpwstr>
  </property>
  <property fmtid="{D5CDD505-2E9C-101B-9397-08002B2CF9AE}" pid="7" name="MSIP_Label_4d2f777e-4347-4fc6-823a-b44ab313546a_ActionId">
    <vt:lpwstr>b3b43f12-96e5-4597-90ae-fee6fda7c31f</vt:lpwstr>
  </property>
  <property fmtid="{D5CDD505-2E9C-101B-9397-08002B2CF9AE}" pid="8" name="MSIP_Label_4d2f777e-4347-4fc6-823a-b44ab313546a_ContentBits">
    <vt:lpwstr>0</vt:lpwstr>
  </property>
  <property fmtid="{D5CDD505-2E9C-101B-9397-08002B2CF9AE}" pid="9" name="MSIP_Label_4d2f777e-4347-4fc6-823a-b44ab313546a_Tag">
    <vt:lpwstr>50, 3, 0, 1</vt:lpwstr>
  </property>
  <property fmtid="{D5CDD505-2E9C-101B-9397-08002B2CF9AE}" pid="10" name="ContentTypeId">
    <vt:lpwstr>0x010100DC9F58ECE51CCF47B711BC61B1037B4E</vt:lpwstr>
  </property>
</Properties>
</file>