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6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50" d="100"/>
          <a:sy n="150" d="100"/>
        </p:scale>
        <p:origin x="-1120" y="-13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5D5635-E9E3-4926-899B-7F4687635289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3E841D-980D-42D8-AD8A-272C15F01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40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C5F4B2-4524-70F9-7666-42B2E11E87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7A4AAE0-7D02-0791-A02C-9B8C0906C0E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7A85E31-EBD6-B9C9-E40C-29DD9F104A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C45159-FAC7-2CE7-817E-06886A76B5B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3E841D-980D-42D8-AD8A-272C15F0184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3510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7F388-7181-D81D-77E0-F0B42F0B47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9E5A27-A6C8-C6C5-28D8-9F948554E8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BA9220-DB9F-A237-C2B0-E2F80E71B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FAA349-83D7-FA49-B8D3-1339C82C0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9CDC07-136B-20C2-85A3-96EEBD63A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21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8F856-F633-BF02-9C8D-561B05493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FC3372-9EAB-F0C3-7B0F-860BB9BCC5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28851-11A9-33A7-B632-565ED1478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EB1008-89BB-7B47-BDE1-D15B7A053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65ABBA-E9B7-335D-3F5E-2A39FE37A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59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10C5308-1889-76E0-2516-1F4917E2F2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13C737-7CC4-EFAA-5093-A42121E4C5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2A87C8-4347-78F5-492E-FCBB7E734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C8A021-7FD2-76D8-EDEB-ED7028221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BAC7AB-D430-4FB4-B60D-848BDFF89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171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537A11-3001-973C-B9AD-5875C160D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F88020-278C-3E71-91D6-22E83D29D0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27D71B-6D65-9840-486B-0992A936E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43D93E-1F2F-47BD-03A8-960312956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62BA8A-D199-7D4B-2E8B-6E5C79752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1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6C096A-84FE-8C7B-6EAC-7E4A2AF4FB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3F9275-9FD9-01E6-457D-9031342ECF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13B53C-3D07-8925-FB64-CE53A25C00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EAC61B-A202-D992-BE09-D3EF71C9B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3E9B61-DCE9-D1C6-49B2-2F458CAA7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342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40BB4-AD52-341D-EE19-B24E927D8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89E15F-A8D9-93D5-692A-B0B2DB79B4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72139F-5BD6-275B-261E-30BA58A0D9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EEA04C-3C0B-4652-E7E8-D63B26F71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B88D9A-6CE3-50B4-661E-52B994552C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E2BD90-0DB9-0E77-B636-34E124A41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583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B7E16-0B6E-CEBF-7D5F-1FC0866C89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CABF07-0C91-48AE-A60D-0985B9035F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CD2173-3BEE-CD33-EF06-BB07593FE9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A53639-AF6F-ADE6-9806-DBD3C8A31C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0181C6-BAFB-841C-CAAF-063CD05436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B6B77FF-5003-4DF9-E828-F41D5D299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7385EE-EE98-CA08-63A8-3CAAF0D4D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8B8A0C-293C-C329-1E02-591B3EF51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953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55851-3C4E-6BFD-8A4A-B28FE7F3E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7320A-40B5-68BA-8201-B9885E976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BC4492-1ACD-F30A-17B5-D64DBC626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A08002-AAAE-11C8-EBF8-BB19330C5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176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338613-6670-AE63-8A51-533E04AF1F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6C7A2D-0164-84A1-3D09-683899D92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30624A-369F-ABB5-0A34-8A4D95644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89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E6501-3A0E-A93E-8E10-BD80A89FE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4A117C-ACE7-2F7F-478B-6E722903CC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4B486D-15A3-E4BC-B298-1BD50CC8A6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B59600-EC0C-2472-D57A-96128C86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70CAC5-55F1-94D4-C45A-6BDC4402F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D180A6-BC62-6547-F483-B0670AA76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361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8D961-4CAC-28FF-821D-60AC064C6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C60F864-1063-23A5-4790-5A643E574A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5B48BC-1438-D7D5-C1BB-D51352099E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97D2E6-503D-5983-037A-5922F76BC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342AF9-A848-A3D1-45D7-A1ED4BD3F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B027F1-5A8C-7AE1-B56C-30FBD2AB2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903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A0734-2F75-AA0B-52B5-F64D2836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F7399F-A03B-2EB1-A71F-C89FB3FCF3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4D359E-8C94-63A3-BC8D-5C505A4EF4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7F4247-61FF-48CB-9C48-7C65825C0A84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C864FE-DCA0-30CF-1149-5BE3390467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B7D62E-E7B3-C633-DDDC-4839C44923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109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D21DBB-84BD-FD29-4B70-EEA9B6F6D2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lowchart: Decision 68">
            <a:extLst>
              <a:ext uri="{FF2B5EF4-FFF2-40B4-BE49-F238E27FC236}">
                <a16:creationId xmlns:a16="http://schemas.microsoft.com/office/drawing/2014/main" id="{9C63C241-B10D-0EEF-A8E6-4A7F6FD8228C}"/>
              </a:ext>
            </a:extLst>
          </p:cNvPr>
          <p:cNvSpPr/>
          <p:nvPr/>
        </p:nvSpPr>
        <p:spPr>
          <a:xfrm>
            <a:off x="5552795" y="1253970"/>
            <a:ext cx="1939923" cy="693762"/>
          </a:xfrm>
          <a:prstGeom prst="flowChartDecision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fr-FR" sz="1000" dirty="0"/>
              <a:t>(2) </a:t>
            </a:r>
          </a:p>
          <a:p>
            <a:pPr algn="ctr"/>
            <a:r>
              <a:rPr lang="fr-FR" sz="1000" dirty="0"/>
              <a:t>Is </a:t>
            </a:r>
            <a:r>
              <a:rPr lang="fr-FR" sz="1000" dirty="0" err="1"/>
              <a:t>it</a:t>
            </a:r>
            <a:r>
              <a:rPr lang="fr-FR" sz="1000" dirty="0"/>
              <a:t> a multi-</a:t>
            </a:r>
            <a:r>
              <a:rPr lang="fr-FR" sz="1000" dirty="0" err="1"/>
              <a:t>users</a:t>
            </a:r>
            <a:r>
              <a:rPr lang="fr-FR" sz="1000" dirty="0"/>
              <a:t> trigger?</a:t>
            </a:r>
            <a:endParaRPr lang="en-US" sz="1000" dirty="0"/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DC2E7280-9E3F-10FE-FA7D-0D722458BEB2}"/>
              </a:ext>
            </a:extLst>
          </p:cNvPr>
          <p:cNvCxnSpPr>
            <a:cxnSpLocks/>
            <a:endCxn id="20" idx="3"/>
          </p:cNvCxnSpPr>
          <p:nvPr/>
        </p:nvCxnSpPr>
        <p:spPr>
          <a:xfrm flipH="1">
            <a:off x="7346575" y="470159"/>
            <a:ext cx="838313" cy="2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Connector: Elbow 3">
            <a:extLst>
              <a:ext uri="{FF2B5EF4-FFF2-40B4-BE49-F238E27FC236}">
                <a16:creationId xmlns:a16="http://schemas.microsoft.com/office/drawing/2014/main" id="{B04496E1-7E99-9496-BB2B-BA763282AC63}"/>
              </a:ext>
            </a:extLst>
          </p:cNvPr>
          <p:cNvCxnSpPr>
            <a:cxnSpLocks/>
            <a:stCxn id="48" idx="3"/>
          </p:cNvCxnSpPr>
          <p:nvPr/>
        </p:nvCxnSpPr>
        <p:spPr>
          <a:xfrm flipV="1">
            <a:off x="7572171" y="470159"/>
            <a:ext cx="588599" cy="4907583"/>
          </a:xfrm>
          <a:prstGeom prst="bentConnector2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017E4D4-9243-00CB-293F-49AE2A57EA47}"/>
              </a:ext>
            </a:extLst>
          </p:cNvPr>
          <p:cNvCxnSpPr>
            <a:cxnSpLocks/>
            <a:stCxn id="69" idx="2"/>
            <a:endCxn id="42" idx="0"/>
          </p:cNvCxnSpPr>
          <p:nvPr/>
        </p:nvCxnSpPr>
        <p:spPr>
          <a:xfrm>
            <a:off x="6522757" y="1947732"/>
            <a:ext cx="12519" cy="5840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2DE0892-C342-319C-AE13-624DEC1EEE60}"/>
              </a:ext>
            </a:extLst>
          </p:cNvPr>
          <p:cNvSpPr txBox="1"/>
          <p:nvPr/>
        </p:nvSpPr>
        <p:spPr>
          <a:xfrm>
            <a:off x="5208282" y="1325403"/>
            <a:ext cx="3658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No</a:t>
            </a:r>
            <a:endParaRPr lang="en-US" sz="1200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FE7388A-B24C-5534-F6BF-C9A1C1A4BCC3}"/>
              </a:ext>
            </a:extLst>
          </p:cNvPr>
          <p:cNvCxnSpPr>
            <a:cxnSpLocks/>
            <a:stCxn id="55" idx="2"/>
            <a:endCxn id="48" idx="0"/>
          </p:cNvCxnSpPr>
          <p:nvPr/>
        </p:nvCxnSpPr>
        <p:spPr>
          <a:xfrm>
            <a:off x="6547177" y="4920458"/>
            <a:ext cx="3786" cy="3187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71419165-D2BF-AA43-41CA-AFE6DC4EEF27}"/>
              </a:ext>
            </a:extLst>
          </p:cNvPr>
          <p:cNvSpPr txBox="1"/>
          <p:nvPr/>
        </p:nvSpPr>
        <p:spPr>
          <a:xfrm>
            <a:off x="6153045" y="4920458"/>
            <a:ext cx="3868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Yes</a:t>
            </a:r>
            <a:endParaRPr lang="en-US" sz="1200" dirty="0"/>
          </a:p>
        </p:txBody>
      </p:sp>
      <p:sp>
        <p:nvSpPr>
          <p:cNvPr id="20" name="Flowchart: Decision 19">
            <a:extLst>
              <a:ext uri="{FF2B5EF4-FFF2-40B4-BE49-F238E27FC236}">
                <a16:creationId xmlns:a16="http://schemas.microsoft.com/office/drawing/2014/main" id="{730B7413-893F-F696-4567-55A698732C64}"/>
              </a:ext>
            </a:extLst>
          </p:cNvPr>
          <p:cNvSpPr/>
          <p:nvPr/>
        </p:nvSpPr>
        <p:spPr>
          <a:xfrm>
            <a:off x="5695328" y="29916"/>
            <a:ext cx="1651247" cy="880935"/>
          </a:xfrm>
          <a:prstGeom prst="flowChartDecision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fr-FR" sz="1000" dirty="0"/>
              <a:t>(1) </a:t>
            </a:r>
          </a:p>
          <a:p>
            <a:pPr algn="ctr"/>
            <a:r>
              <a:rPr lang="fr-FR" sz="1000" dirty="0"/>
              <a:t>Is </a:t>
            </a:r>
            <a:r>
              <a:rPr lang="fr-FR" sz="1000" dirty="0" err="1"/>
              <a:t>there</a:t>
            </a:r>
            <a:r>
              <a:rPr lang="fr-FR" sz="1000" dirty="0"/>
              <a:t> a </a:t>
            </a:r>
            <a:r>
              <a:rPr lang="fr-FR" sz="1000" dirty="0" err="1"/>
              <a:t>next</a:t>
            </a:r>
            <a:r>
              <a:rPr lang="fr-FR" sz="1000" dirty="0"/>
              <a:t> </a:t>
            </a:r>
            <a:r>
              <a:rPr lang="fr-FR" sz="1000" dirty="0" err="1"/>
              <a:t>behavior</a:t>
            </a:r>
            <a:r>
              <a:rPr lang="fr-FR" sz="1000" dirty="0"/>
              <a:t> ?</a:t>
            </a:r>
            <a:endParaRPr lang="en-US" sz="1000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1B75FA9-C64F-B5B8-AE58-E47B0A67F533}"/>
              </a:ext>
            </a:extLst>
          </p:cNvPr>
          <p:cNvCxnSpPr>
            <a:cxnSpLocks/>
            <a:stCxn id="20" idx="2"/>
            <a:endCxn id="69" idx="0"/>
          </p:cNvCxnSpPr>
          <p:nvPr/>
        </p:nvCxnSpPr>
        <p:spPr>
          <a:xfrm>
            <a:off x="6520952" y="910851"/>
            <a:ext cx="1805" cy="3431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EBB25CEF-D093-B70C-64B1-4E1579704C55}"/>
              </a:ext>
            </a:extLst>
          </p:cNvPr>
          <p:cNvSpPr txBox="1"/>
          <p:nvPr/>
        </p:nvSpPr>
        <p:spPr>
          <a:xfrm>
            <a:off x="6587812" y="898190"/>
            <a:ext cx="3868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Yes</a:t>
            </a:r>
            <a:endParaRPr lang="en-US" sz="12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183DC85-A33F-145A-6828-F5F13ED45452}"/>
              </a:ext>
            </a:extLst>
          </p:cNvPr>
          <p:cNvSpPr txBox="1"/>
          <p:nvPr/>
        </p:nvSpPr>
        <p:spPr>
          <a:xfrm>
            <a:off x="6548612" y="1874304"/>
            <a:ext cx="3868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Yes</a:t>
            </a:r>
            <a:endParaRPr lang="en-US" sz="1200" dirty="0"/>
          </a:p>
        </p:txBody>
      </p:sp>
      <p:cxnSp>
        <p:nvCxnSpPr>
          <p:cNvPr id="30" name="Connector: Elbow 29">
            <a:extLst>
              <a:ext uri="{FF2B5EF4-FFF2-40B4-BE49-F238E27FC236}">
                <a16:creationId xmlns:a16="http://schemas.microsoft.com/office/drawing/2014/main" id="{4E2949FB-769D-253B-E8A8-F6548CFAB822}"/>
              </a:ext>
            </a:extLst>
          </p:cNvPr>
          <p:cNvCxnSpPr>
            <a:cxnSpLocks/>
            <a:stCxn id="41" idx="0"/>
            <a:endCxn id="69" idx="1"/>
          </p:cNvCxnSpPr>
          <p:nvPr/>
        </p:nvCxnSpPr>
        <p:spPr>
          <a:xfrm rot="5400000" flipH="1" flipV="1">
            <a:off x="3134793" y="2375010"/>
            <a:ext cx="3192160" cy="1643843"/>
          </a:xfrm>
          <a:prstGeom prst="bentConnector2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B791E562-94E3-B126-13E7-09CE869E0E85}"/>
              </a:ext>
            </a:extLst>
          </p:cNvPr>
          <p:cNvSpPr/>
          <p:nvPr/>
        </p:nvSpPr>
        <p:spPr>
          <a:xfrm>
            <a:off x="3178830" y="4793011"/>
            <a:ext cx="1460244" cy="437029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/>
              <a:t>(5)</a:t>
            </a:r>
          </a:p>
          <a:p>
            <a:pPr algn="ctr"/>
            <a:r>
              <a:rPr lang="fr-FR" sz="1200" dirty="0"/>
              <a:t> </a:t>
            </a:r>
            <a:r>
              <a:rPr lang="fr-FR" sz="1200" dirty="0" err="1"/>
              <a:t>Executes</a:t>
            </a:r>
            <a:r>
              <a:rPr lang="fr-FR" sz="1200" dirty="0"/>
              <a:t> action(s)</a:t>
            </a:r>
            <a:endParaRPr lang="en-US" sz="12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6247520-CF39-235D-96C7-5D5D4444E23A}"/>
              </a:ext>
            </a:extLst>
          </p:cNvPr>
          <p:cNvSpPr/>
          <p:nvPr/>
        </p:nvSpPr>
        <p:spPr>
          <a:xfrm>
            <a:off x="4508731" y="368046"/>
            <a:ext cx="865687" cy="2042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/>
              <a:t>(9) End</a:t>
            </a:r>
            <a:endParaRPr lang="en-US" sz="1200" dirty="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18D6A88-84A7-E29C-0AA5-5F09D20B6729}"/>
              </a:ext>
            </a:extLst>
          </p:cNvPr>
          <p:cNvCxnSpPr>
            <a:cxnSpLocks/>
            <a:endCxn id="13" idx="3"/>
          </p:cNvCxnSpPr>
          <p:nvPr/>
        </p:nvCxnSpPr>
        <p:spPr>
          <a:xfrm flipH="1" flipV="1">
            <a:off x="5374418" y="470159"/>
            <a:ext cx="311256" cy="225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37388516-85FB-D0E3-1EFB-5FABD8670C6A}"/>
              </a:ext>
            </a:extLst>
          </p:cNvPr>
          <p:cNvSpPr txBox="1"/>
          <p:nvPr/>
        </p:nvSpPr>
        <p:spPr>
          <a:xfrm>
            <a:off x="5441424" y="210924"/>
            <a:ext cx="3658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No</a:t>
            </a:r>
            <a:endParaRPr lang="en-US" sz="12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BAC23A8-EA7A-04DF-EFC2-B84A26838581}"/>
              </a:ext>
            </a:extLst>
          </p:cNvPr>
          <p:cNvSpPr/>
          <p:nvPr/>
        </p:nvSpPr>
        <p:spPr>
          <a:xfrm>
            <a:off x="2366257" y="2361537"/>
            <a:ext cx="2691605" cy="355423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54CBFAE-D619-BF2D-BA8E-056E8AC706F2}"/>
              </a:ext>
            </a:extLst>
          </p:cNvPr>
          <p:cNvSpPr txBox="1"/>
          <p:nvPr/>
        </p:nvSpPr>
        <p:spPr>
          <a:xfrm>
            <a:off x="2332757" y="2339056"/>
            <a:ext cx="12111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For </a:t>
            </a:r>
            <a:r>
              <a:rPr lang="fr-FR" sz="1000" dirty="0" err="1"/>
              <a:t>each</a:t>
            </a:r>
            <a:r>
              <a:rPr lang="fr-FR" sz="1000" dirty="0"/>
              <a:t> user input</a:t>
            </a:r>
            <a:endParaRPr lang="en-US" sz="1000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187C6819-8312-9C44-132E-B254DD540621}"/>
              </a:ext>
            </a:extLst>
          </p:cNvPr>
          <p:cNvSpPr/>
          <p:nvPr/>
        </p:nvSpPr>
        <p:spPr>
          <a:xfrm>
            <a:off x="5529755" y="5239242"/>
            <a:ext cx="2042416" cy="276999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/>
              <a:t>(8) </a:t>
            </a:r>
            <a:r>
              <a:rPr lang="fr-FR" sz="1200" dirty="0" err="1"/>
              <a:t>Executes</a:t>
            </a:r>
            <a:r>
              <a:rPr lang="fr-FR" sz="1200" dirty="0"/>
              <a:t> action(s)</a:t>
            </a:r>
            <a:endParaRPr lang="en-US" sz="1200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7392F9F-63B4-DF3D-3350-C61171657708}"/>
              </a:ext>
            </a:extLst>
          </p:cNvPr>
          <p:cNvSpPr txBox="1"/>
          <p:nvPr/>
        </p:nvSpPr>
        <p:spPr>
          <a:xfrm>
            <a:off x="6517027" y="3701303"/>
            <a:ext cx="3868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Yes</a:t>
            </a:r>
            <a:endParaRPr lang="en-US" sz="1200" dirty="0"/>
          </a:p>
        </p:txBody>
      </p:sp>
      <p:sp>
        <p:nvSpPr>
          <p:cNvPr id="36" name="Flowchart: Decision 35">
            <a:extLst>
              <a:ext uri="{FF2B5EF4-FFF2-40B4-BE49-F238E27FC236}">
                <a16:creationId xmlns:a16="http://schemas.microsoft.com/office/drawing/2014/main" id="{754D0C47-562C-A9F3-6B23-DB7AB8161497}"/>
              </a:ext>
            </a:extLst>
          </p:cNvPr>
          <p:cNvSpPr/>
          <p:nvPr/>
        </p:nvSpPr>
        <p:spPr>
          <a:xfrm>
            <a:off x="3230072" y="3622455"/>
            <a:ext cx="1358750" cy="880935"/>
          </a:xfrm>
          <a:prstGeom prst="flowChartDecision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fr-FR" sz="1000" dirty="0"/>
              <a:t>(4)</a:t>
            </a:r>
          </a:p>
          <a:p>
            <a:pPr algn="ctr"/>
            <a:r>
              <a:rPr lang="fr-FR" sz="1000" dirty="0"/>
              <a:t>The </a:t>
            </a:r>
            <a:r>
              <a:rPr lang="fr-FR" sz="1000" dirty="0" err="1"/>
              <a:t>trigger’s</a:t>
            </a:r>
            <a:r>
              <a:rPr lang="fr-FR" sz="1000" dirty="0"/>
              <a:t> condition </a:t>
            </a:r>
            <a:r>
              <a:rPr lang="fr-FR" sz="1000" dirty="0" err="1"/>
              <a:t>is</a:t>
            </a:r>
            <a:r>
              <a:rPr lang="fr-FR" sz="1000" dirty="0"/>
              <a:t> met?</a:t>
            </a:r>
            <a:endParaRPr lang="en-US" sz="1000" dirty="0"/>
          </a:p>
        </p:txBody>
      </p:sp>
      <p:sp>
        <p:nvSpPr>
          <p:cNvPr id="42" name="Flowchart: Decision 41">
            <a:extLst>
              <a:ext uri="{FF2B5EF4-FFF2-40B4-BE49-F238E27FC236}">
                <a16:creationId xmlns:a16="http://schemas.microsoft.com/office/drawing/2014/main" id="{E45771CB-813C-6B67-484C-19B66891F7F8}"/>
              </a:ext>
            </a:extLst>
          </p:cNvPr>
          <p:cNvSpPr/>
          <p:nvPr/>
        </p:nvSpPr>
        <p:spPr>
          <a:xfrm>
            <a:off x="5775667" y="2531795"/>
            <a:ext cx="1519217" cy="1131835"/>
          </a:xfrm>
          <a:prstGeom prst="flowChartDecision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fr-FR" sz="1000" dirty="0"/>
              <a:t>(6)</a:t>
            </a:r>
          </a:p>
          <a:p>
            <a:pPr algn="ctr"/>
            <a:r>
              <a:rPr lang="fr-FR" sz="1000" dirty="0"/>
              <a:t>The </a:t>
            </a:r>
            <a:r>
              <a:rPr lang="fr-FR" sz="1000" dirty="0" err="1"/>
              <a:t>trigger’s</a:t>
            </a:r>
            <a:r>
              <a:rPr lang="fr-FR" sz="1000" dirty="0"/>
              <a:t> condition </a:t>
            </a:r>
            <a:r>
              <a:rPr lang="fr-FR" sz="1000" dirty="0" err="1"/>
              <a:t>is</a:t>
            </a:r>
            <a:r>
              <a:rPr lang="fr-FR" sz="1000" dirty="0"/>
              <a:t> met for at least one user?</a:t>
            </a:r>
            <a:endParaRPr lang="en-US" sz="1000" dirty="0"/>
          </a:p>
        </p:txBody>
      </p:sp>
      <p:sp>
        <p:nvSpPr>
          <p:cNvPr id="55" name="Flowchart: Decision 54">
            <a:extLst>
              <a:ext uri="{FF2B5EF4-FFF2-40B4-BE49-F238E27FC236}">
                <a16:creationId xmlns:a16="http://schemas.microsoft.com/office/drawing/2014/main" id="{655E3099-C6F5-975B-A4DA-2A10A71E4637}"/>
              </a:ext>
            </a:extLst>
          </p:cNvPr>
          <p:cNvSpPr/>
          <p:nvPr/>
        </p:nvSpPr>
        <p:spPr>
          <a:xfrm>
            <a:off x="5471672" y="4039523"/>
            <a:ext cx="2151009" cy="880935"/>
          </a:xfrm>
          <a:prstGeom prst="flowChartDecision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fr-FR" sz="1000" dirty="0"/>
              <a:t>(7) </a:t>
            </a:r>
          </a:p>
          <a:p>
            <a:pPr algn="ctr"/>
            <a:r>
              <a:rPr lang="fr-FR" sz="1000" dirty="0"/>
              <a:t>The </a:t>
            </a:r>
            <a:r>
              <a:rPr lang="fr-FR" sz="1000" dirty="0" err="1"/>
              <a:t>trigger’s</a:t>
            </a:r>
            <a:r>
              <a:rPr lang="fr-FR" sz="1000" dirty="0"/>
              <a:t> multi-</a:t>
            </a:r>
            <a:r>
              <a:rPr lang="fr-FR" sz="1000" dirty="0" err="1"/>
              <a:t>users</a:t>
            </a:r>
            <a:r>
              <a:rPr lang="fr-FR" sz="1000" dirty="0"/>
              <a:t> condition </a:t>
            </a:r>
            <a:r>
              <a:rPr lang="fr-FR" sz="1000" dirty="0" err="1"/>
              <a:t>is</a:t>
            </a:r>
            <a:r>
              <a:rPr lang="fr-FR" sz="1000" dirty="0"/>
              <a:t> met?</a:t>
            </a:r>
            <a:endParaRPr lang="en-US" sz="1000" dirty="0"/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1713F217-5741-0B53-298D-C5A2A7540D08}"/>
              </a:ext>
            </a:extLst>
          </p:cNvPr>
          <p:cNvCxnSpPr>
            <a:cxnSpLocks/>
            <a:stCxn id="42" idx="2"/>
            <a:endCxn id="55" idx="0"/>
          </p:cNvCxnSpPr>
          <p:nvPr/>
        </p:nvCxnSpPr>
        <p:spPr>
          <a:xfrm>
            <a:off x="6535276" y="3663630"/>
            <a:ext cx="11901" cy="3758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Box 112">
            <a:extLst>
              <a:ext uri="{FF2B5EF4-FFF2-40B4-BE49-F238E27FC236}">
                <a16:creationId xmlns:a16="http://schemas.microsoft.com/office/drawing/2014/main" id="{E119E406-8118-2238-7492-B4199F5DBF3F}"/>
              </a:ext>
            </a:extLst>
          </p:cNvPr>
          <p:cNvSpPr txBox="1"/>
          <p:nvPr/>
        </p:nvSpPr>
        <p:spPr>
          <a:xfrm>
            <a:off x="7373363" y="2834769"/>
            <a:ext cx="3658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No</a:t>
            </a:r>
            <a:endParaRPr lang="en-US" sz="1200" dirty="0"/>
          </a:p>
        </p:txBody>
      </p: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4DD5E947-5620-3F0E-4492-1E0FB55728AE}"/>
              </a:ext>
            </a:extLst>
          </p:cNvPr>
          <p:cNvCxnSpPr>
            <a:cxnSpLocks/>
            <a:stCxn id="42" idx="3"/>
          </p:cNvCxnSpPr>
          <p:nvPr/>
        </p:nvCxnSpPr>
        <p:spPr>
          <a:xfrm>
            <a:off x="7294884" y="3097713"/>
            <a:ext cx="865886" cy="0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C8209AEA-D6E4-FB82-0DAB-82EA17B20E2C}"/>
              </a:ext>
            </a:extLst>
          </p:cNvPr>
          <p:cNvSpPr txBox="1"/>
          <p:nvPr/>
        </p:nvSpPr>
        <p:spPr>
          <a:xfrm>
            <a:off x="7622687" y="4202992"/>
            <a:ext cx="3658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No</a:t>
            </a:r>
            <a:endParaRPr lang="en-US" sz="1200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7AA760A-3E65-1411-2F60-AF0F30111A2C}"/>
              </a:ext>
            </a:extLst>
          </p:cNvPr>
          <p:cNvCxnSpPr>
            <a:cxnSpLocks/>
            <a:stCxn id="55" idx="3"/>
          </p:cNvCxnSpPr>
          <p:nvPr/>
        </p:nvCxnSpPr>
        <p:spPr>
          <a:xfrm flipV="1">
            <a:off x="7622681" y="4471631"/>
            <a:ext cx="538089" cy="8360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lowchart: Decision 11">
            <a:extLst>
              <a:ext uri="{FF2B5EF4-FFF2-40B4-BE49-F238E27FC236}">
                <a16:creationId xmlns:a16="http://schemas.microsoft.com/office/drawing/2014/main" id="{94846256-6B27-9446-73ED-D063D860E9E9}"/>
              </a:ext>
            </a:extLst>
          </p:cNvPr>
          <p:cNvSpPr/>
          <p:nvPr/>
        </p:nvSpPr>
        <p:spPr>
          <a:xfrm>
            <a:off x="3236834" y="2532802"/>
            <a:ext cx="1358749" cy="880935"/>
          </a:xfrm>
          <a:prstGeom prst="flowChartDecision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fr-FR" sz="1000" dirty="0"/>
              <a:t>(3) </a:t>
            </a:r>
          </a:p>
          <a:p>
            <a:pPr algn="ctr"/>
            <a:r>
              <a:rPr lang="fr-FR" sz="1000" dirty="0"/>
              <a:t>Is </a:t>
            </a:r>
            <a:r>
              <a:rPr lang="fr-FR" sz="1000" dirty="0" err="1"/>
              <a:t>there</a:t>
            </a:r>
            <a:r>
              <a:rPr lang="fr-FR" sz="1000" dirty="0"/>
              <a:t> a </a:t>
            </a:r>
            <a:r>
              <a:rPr lang="fr-FR" sz="1000" dirty="0" err="1"/>
              <a:t>next</a:t>
            </a:r>
            <a:r>
              <a:rPr lang="fr-FR" sz="1000" dirty="0"/>
              <a:t> input ?</a:t>
            </a:r>
            <a:endParaRPr lang="en-US" sz="10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12F0659-481E-3416-716F-81EC7D1CF397}"/>
              </a:ext>
            </a:extLst>
          </p:cNvPr>
          <p:cNvSpPr txBox="1"/>
          <p:nvPr/>
        </p:nvSpPr>
        <p:spPr>
          <a:xfrm>
            <a:off x="3915180" y="3396536"/>
            <a:ext cx="3868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Yes</a:t>
            </a:r>
            <a:endParaRPr lang="en-US" sz="12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4A49560-20A6-7D3D-4E98-4112A3D8829D}"/>
              </a:ext>
            </a:extLst>
          </p:cNvPr>
          <p:cNvSpPr txBox="1"/>
          <p:nvPr/>
        </p:nvSpPr>
        <p:spPr>
          <a:xfrm>
            <a:off x="3001340" y="2663016"/>
            <a:ext cx="443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No</a:t>
            </a:r>
            <a:endParaRPr lang="en-US" sz="1200" dirty="0"/>
          </a:p>
        </p:txBody>
      </p:sp>
      <p:sp>
        <p:nvSpPr>
          <p:cNvPr id="25" name="Flowchart: Decision 24">
            <a:extLst>
              <a:ext uri="{FF2B5EF4-FFF2-40B4-BE49-F238E27FC236}">
                <a16:creationId xmlns:a16="http://schemas.microsoft.com/office/drawing/2014/main" id="{EFFF7FEE-B970-38D7-D5D5-3BA5F97B97B1}"/>
              </a:ext>
            </a:extLst>
          </p:cNvPr>
          <p:cNvSpPr/>
          <p:nvPr/>
        </p:nvSpPr>
        <p:spPr>
          <a:xfrm>
            <a:off x="2451408" y="2783824"/>
            <a:ext cx="597223" cy="363591"/>
          </a:xfrm>
          <a:prstGeom prst="flowChartDecision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fr-FR" sz="1000" dirty="0"/>
              <a:t>(1)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2AC7A67-8188-3031-F284-059700FA98E8}"/>
              </a:ext>
            </a:extLst>
          </p:cNvPr>
          <p:cNvCxnSpPr>
            <a:cxnSpLocks/>
            <a:stCxn id="12" idx="1"/>
            <a:endCxn id="25" idx="3"/>
          </p:cNvCxnSpPr>
          <p:nvPr/>
        </p:nvCxnSpPr>
        <p:spPr>
          <a:xfrm flipH="1" flipV="1">
            <a:off x="3048631" y="2965620"/>
            <a:ext cx="188203" cy="7650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9DAD774C-A943-313A-684F-B957FE36901D}"/>
              </a:ext>
            </a:extLst>
          </p:cNvPr>
          <p:cNvSpPr txBox="1"/>
          <p:nvPr/>
        </p:nvSpPr>
        <p:spPr>
          <a:xfrm>
            <a:off x="4525324" y="3839802"/>
            <a:ext cx="443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No</a:t>
            </a:r>
            <a:endParaRPr lang="en-US" sz="1200" dirty="0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70C5CA84-ACCD-3F5E-53AA-CE41D5EB3CF5}"/>
              </a:ext>
            </a:extLst>
          </p:cNvPr>
          <p:cNvCxnSpPr>
            <a:cxnSpLocks/>
            <a:stCxn id="36" idx="3"/>
          </p:cNvCxnSpPr>
          <p:nvPr/>
        </p:nvCxnSpPr>
        <p:spPr>
          <a:xfrm>
            <a:off x="4588822" y="4062923"/>
            <a:ext cx="356312" cy="0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6E56E63C-3451-4CDB-8058-74912BFC763E}"/>
              </a:ext>
            </a:extLst>
          </p:cNvPr>
          <p:cNvSpPr txBox="1"/>
          <p:nvPr/>
        </p:nvSpPr>
        <p:spPr>
          <a:xfrm>
            <a:off x="3887660" y="4471631"/>
            <a:ext cx="3868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Yes</a:t>
            </a:r>
            <a:endParaRPr lang="en-US" sz="1200" dirty="0"/>
          </a:p>
        </p:txBody>
      </p:sp>
      <p:cxnSp>
        <p:nvCxnSpPr>
          <p:cNvPr id="3" name="Connector: Elbow 2">
            <a:extLst>
              <a:ext uri="{FF2B5EF4-FFF2-40B4-BE49-F238E27FC236}">
                <a16:creationId xmlns:a16="http://schemas.microsoft.com/office/drawing/2014/main" id="{0EB4A3F6-D2D6-F876-AC6C-271F1AC65854}"/>
              </a:ext>
            </a:extLst>
          </p:cNvPr>
          <p:cNvCxnSpPr>
            <a:cxnSpLocks/>
            <a:stCxn id="41" idx="3"/>
          </p:cNvCxnSpPr>
          <p:nvPr/>
        </p:nvCxnSpPr>
        <p:spPr>
          <a:xfrm flipV="1">
            <a:off x="4639074" y="2973270"/>
            <a:ext cx="298686" cy="2038256"/>
          </a:xfrm>
          <a:prstGeom prst="bentConnector2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2C282ED-3E78-794A-D3C2-CF1A755E9147}"/>
              </a:ext>
            </a:extLst>
          </p:cNvPr>
          <p:cNvCxnSpPr>
            <a:cxnSpLocks/>
            <a:endCxn id="12" idx="3"/>
          </p:cNvCxnSpPr>
          <p:nvPr/>
        </p:nvCxnSpPr>
        <p:spPr>
          <a:xfrm flipH="1">
            <a:off x="4595583" y="2973270"/>
            <a:ext cx="33480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57359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FECC444E22E7D458709BD43C380C8A6" ma:contentTypeVersion="18" ma:contentTypeDescription="Crée un document." ma:contentTypeScope="" ma:versionID="5bac56846458f2677f814868cf3d41a5">
  <xsd:schema xmlns:xsd="http://www.w3.org/2001/XMLSchema" xmlns:xs="http://www.w3.org/2001/XMLSchema" xmlns:p="http://schemas.microsoft.com/office/2006/metadata/properties" xmlns:ns2="673ca757-e2e8-4330-ac51-ae5d6abfcc87" xmlns:ns3="5418d544-1e61-4aae-824d-df8e7b3c1dce" targetNamespace="http://schemas.microsoft.com/office/2006/metadata/properties" ma:root="true" ma:fieldsID="27d4130213c63e9f9bebbfacfa59ec03" ns2:_="" ns3:_="">
    <xsd:import namespace="673ca757-e2e8-4330-ac51-ae5d6abfcc87"/>
    <xsd:import namespace="5418d544-1e61-4aae-824d-df8e7b3c1dc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3ca757-e2e8-4330-ac51-ae5d6abfcc8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5d049dfe-3525-43e5-8f81-1f102b2aa2d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18d544-1e61-4aae-824d-df8e7b3c1dce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1cb4dbb-b6cd-412b-a7ba-66eb136ba880}" ma:internalName="TaxCatchAll" ma:showField="CatchAllData" ma:web="5418d544-1e61-4aae-824d-df8e7b3c1dc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73ca757-e2e8-4330-ac51-ae5d6abfcc87">
      <Terms xmlns="http://schemas.microsoft.com/office/infopath/2007/PartnerControls"/>
    </lcf76f155ced4ddcb4097134ff3c332f>
    <TaxCatchAll xmlns="5418d544-1e61-4aae-824d-df8e7b3c1dc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8FBF772-20A7-43F1-A909-1393B628AB85}"/>
</file>

<file path=customXml/itemProps2.xml><?xml version="1.0" encoding="utf-8"?>
<ds:datastoreItem xmlns:ds="http://schemas.openxmlformats.org/officeDocument/2006/customXml" ds:itemID="{66C17DCB-FA4B-45B8-ACA2-0DACF160CBD1}">
  <ds:schemaRefs>
    <ds:schemaRef ds:uri="http://schemas.microsoft.com/office/2006/documentManagement/types"/>
    <ds:schemaRef ds:uri="http://schemas.microsoft.com/office/2006/metadata/properties"/>
    <ds:schemaRef ds:uri="http://purl.org/dc/terms/"/>
    <ds:schemaRef ds:uri="http://purl.org/dc/dcmitype/"/>
    <ds:schemaRef ds:uri="http://purl.org/dc/elements/1.1/"/>
    <ds:schemaRef ds:uri="5418d544-1e61-4aae-824d-df8e7b3c1dce"/>
    <ds:schemaRef ds:uri="http://schemas.microsoft.com/office/infopath/2007/PartnerControls"/>
    <ds:schemaRef ds:uri="http://schemas.openxmlformats.org/package/2006/metadata/core-properties"/>
    <ds:schemaRef ds:uri="673ca757-e2e8-4330-ac51-ae5d6abfcc87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7F25310-F222-4629-8C87-E49FE2F0E46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1576</TotalTime>
  <Words>101</Words>
  <Application>Microsoft Office PowerPoint</Application>
  <PresentationFormat>Widescreen</PresentationFormat>
  <Paragraphs>31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Sylvain Lelievre</dc:creator>
  <cp:lastModifiedBy>Sylvain Lelievre</cp:lastModifiedBy>
  <cp:revision>7</cp:revision>
  <dcterms:created xsi:type="dcterms:W3CDTF">2022-07-21T07:08:00Z</dcterms:created>
  <dcterms:modified xsi:type="dcterms:W3CDTF">2025-01-29T07:01:06Z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0x0101000FECC444E22E7D458709BD43C380C8A6</vt:lpwstr>
  </property>
  <property fmtid="{D5CDD505-2E9C-101B-9397-08002B2CF9AE}" pid="3" name="MediaServiceImageTags">
    <vt:lpwstr/>
  </property>
  <property fmtid="{D5CDD505-2E9C-101B-9397-08002B2CF9AE}" pid="4" name="MSIP_Label_4d2f777e-4347-4fc6-823a-b44ab313546a_Enabled">
    <vt:lpwstr>true</vt:lpwstr>
  </property>
  <property fmtid="{D5CDD505-2E9C-101B-9397-08002B2CF9AE}" pid="5" name="MSIP_Label_4d2f777e-4347-4fc6-823a-b44ab313546a_SetDate">
    <vt:lpwstr>2024-07-11T15:53:41Z</vt:lpwstr>
  </property>
  <property fmtid="{D5CDD505-2E9C-101B-9397-08002B2CF9AE}" pid="6" name="MSIP_Label_4d2f777e-4347-4fc6-823a-b44ab313546a_Method">
    <vt:lpwstr>Standard</vt:lpwstr>
  </property>
  <property fmtid="{D5CDD505-2E9C-101B-9397-08002B2CF9AE}" pid="7" name="MSIP_Label_4d2f777e-4347-4fc6-823a-b44ab313546a_Name">
    <vt:lpwstr>Non-Public</vt:lpwstr>
  </property>
  <property fmtid="{D5CDD505-2E9C-101B-9397-08002B2CF9AE}" pid="8" name="MSIP_Label_4d2f777e-4347-4fc6-823a-b44ab313546a_SiteId">
    <vt:lpwstr>e351b779-f6d5-4e50-8568-80e922d180ae</vt:lpwstr>
  </property>
  <property fmtid="{D5CDD505-2E9C-101B-9397-08002B2CF9AE}" pid="9" name="MSIP_Label_4d2f777e-4347-4fc6-823a-b44ab313546a_ActionId">
    <vt:lpwstr>b84117d5-9951-4779-892f-a606d46accf5</vt:lpwstr>
  </property>
  <property fmtid="{D5CDD505-2E9C-101B-9397-08002B2CF9AE}" pid="10" name="MSIP_Label_4d2f777e-4347-4fc6-823a-b44ab313546a_ContentBits">
    <vt:lpwstr>0</vt:lpwstr>
  </property>
</Properties>
</file>