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66BB84-D321-4F69-B665-E65DF1E45970}" v="143" dt="2025-01-29T09:18:34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80" d="100"/>
          <a:sy n="180" d="100"/>
        </p:scale>
        <p:origin x="-2796" y="-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lvain Lelievre" userId="a79ef7fb-a9a6-4a8d-ba16-e0e3e59fe764" providerId="ADAL" clId="{9866BB84-D321-4F69-B665-E65DF1E45970}"/>
    <pc:docChg chg="undo custSel addSld delSld modSld">
      <pc:chgData name="Sylvain Lelievre" userId="a79ef7fb-a9a6-4a8d-ba16-e0e3e59fe764" providerId="ADAL" clId="{9866BB84-D321-4F69-B665-E65DF1E45970}" dt="2025-01-29T09:18:43.472" v="800" actId="14100"/>
      <pc:docMkLst>
        <pc:docMk/>
      </pc:docMkLst>
      <pc:sldChg chg="del">
        <pc:chgData name="Sylvain Lelievre" userId="a79ef7fb-a9a6-4a8d-ba16-e0e3e59fe764" providerId="ADAL" clId="{9866BB84-D321-4F69-B665-E65DF1E45970}" dt="2025-01-29T08:47:55.748" v="467" actId="2696"/>
        <pc:sldMkLst>
          <pc:docMk/>
          <pc:sldMk cId="1415735998" sldId="267"/>
        </pc:sldMkLst>
      </pc:sldChg>
      <pc:sldChg chg="addSp delSp modSp new add del mod">
        <pc:chgData name="Sylvain Lelievre" userId="a79ef7fb-a9a6-4a8d-ba16-e0e3e59fe764" providerId="ADAL" clId="{9866BB84-D321-4F69-B665-E65DF1E45970}" dt="2025-01-29T09:17:04.259" v="791" actId="2696"/>
        <pc:sldMkLst>
          <pc:docMk/>
          <pc:sldMk cId="3701001671" sldId="268"/>
        </pc:sldMkLst>
        <pc:spChg chg="del">
          <ac:chgData name="Sylvain Lelievre" userId="a79ef7fb-a9a6-4a8d-ba16-e0e3e59fe764" providerId="ADAL" clId="{9866BB84-D321-4F69-B665-E65DF1E45970}" dt="2025-01-29T08:23:17.731" v="1" actId="478"/>
          <ac:spMkLst>
            <pc:docMk/>
            <pc:sldMk cId="3701001671" sldId="268"/>
            <ac:spMk id="2" creationId="{72135425-59C8-2E08-4037-EFB36E89EBA6}"/>
          </ac:spMkLst>
        </pc:spChg>
        <pc:spChg chg="del mod">
          <ac:chgData name="Sylvain Lelievre" userId="a79ef7fb-a9a6-4a8d-ba16-e0e3e59fe764" providerId="ADAL" clId="{9866BB84-D321-4F69-B665-E65DF1E45970}" dt="2025-01-29T08:23:18.750" v="3" actId="478"/>
          <ac:spMkLst>
            <pc:docMk/>
            <pc:sldMk cId="3701001671" sldId="268"/>
            <ac:spMk id="3" creationId="{18C2ADF0-E45B-EBD0-FAA4-42EFAF0B5F6F}"/>
          </ac:spMkLst>
        </pc:spChg>
        <pc:spChg chg="add del mod">
          <ac:chgData name="Sylvain Lelievre" userId="a79ef7fb-a9a6-4a8d-ba16-e0e3e59fe764" providerId="ADAL" clId="{9866BB84-D321-4F69-B665-E65DF1E45970}" dt="2025-01-29T08:33:18.839" v="19" actId="478"/>
          <ac:spMkLst>
            <pc:docMk/>
            <pc:sldMk cId="3701001671" sldId="268"/>
            <ac:spMk id="4" creationId="{D6408860-E5CA-1F7D-0583-8A4F30F53F37}"/>
          </ac:spMkLst>
        </pc:spChg>
        <pc:spChg chg="add del mod">
          <ac:chgData name="Sylvain Lelievre" userId="a79ef7fb-a9a6-4a8d-ba16-e0e3e59fe764" providerId="ADAL" clId="{9866BB84-D321-4F69-B665-E65DF1E45970}" dt="2025-01-29T08:36:35.863" v="135" actId="478"/>
          <ac:spMkLst>
            <pc:docMk/>
            <pc:sldMk cId="3701001671" sldId="268"/>
            <ac:spMk id="5" creationId="{1E956640-B6BD-FBE7-275B-F058DC565674}"/>
          </ac:spMkLst>
        </pc:spChg>
        <pc:spChg chg="add mod">
          <ac:chgData name="Sylvain Lelievre" userId="a79ef7fb-a9a6-4a8d-ba16-e0e3e59fe764" providerId="ADAL" clId="{9866BB84-D321-4F69-B665-E65DF1E45970}" dt="2025-01-29T08:45:30.552" v="450" actId="14100"/>
          <ac:spMkLst>
            <pc:docMk/>
            <pc:sldMk cId="3701001671" sldId="268"/>
            <ac:spMk id="6" creationId="{EE597D79-237A-DF58-2507-8B278B5E055E}"/>
          </ac:spMkLst>
        </pc:spChg>
        <pc:spChg chg="add mod">
          <ac:chgData name="Sylvain Lelievre" userId="a79ef7fb-a9a6-4a8d-ba16-e0e3e59fe764" providerId="ADAL" clId="{9866BB84-D321-4F69-B665-E65DF1E45970}" dt="2025-01-29T08:46:18.043" v="461" actId="1076"/>
          <ac:spMkLst>
            <pc:docMk/>
            <pc:sldMk cId="3701001671" sldId="268"/>
            <ac:spMk id="7" creationId="{874F0E56-E013-01D2-E92B-E9D4A716D5FB}"/>
          </ac:spMkLst>
        </pc:spChg>
        <pc:spChg chg="add mod">
          <ac:chgData name="Sylvain Lelievre" userId="a79ef7fb-a9a6-4a8d-ba16-e0e3e59fe764" providerId="ADAL" clId="{9866BB84-D321-4F69-B665-E65DF1E45970}" dt="2025-01-29T08:45:35.363" v="451" actId="14100"/>
          <ac:spMkLst>
            <pc:docMk/>
            <pc:sldMk cId="3701001671" sldId="268"/>
            <ac:spMk id="8" creationId="{F04E1028-06B5-E9AC-1BF2-10F0BC5A198D}"/>
          </ac:spMkLst>
        </pc:spChg>
        <pc:spChg chg="add mod">
          <ac:chgData name="Sylvain Lelievre" userId="a79ef7fb-a9a6-4a8d-ba16-e0e3e59fe764" providerId="ADAL" clId="{9866BB84-D321-4F69-B665-E65DF1E45970}" dt="2025-01-29T08:46:47.389" v="466" actId="1076"/>
          <ac:spMkLst>
            <pc:docMk/>
            <pc:sldMk cId="3701001671" sldId="268"/>
            <ac:spMk id="9" creationId="{2B7269D6-591F-17D3-5AA7-B1E652E4522E}"/>
          </ac:spMkLst>
        </pc:spChg>
        <pc:spChg chg="add mod">
          <ac:chgData name="Sylvain Lelievre" userId="a79ef7fb-a9a6-4a8d-ba16-e0e3e59fe764" providerId="ADAL" clId="{9866BB84-D321-4F69-B665-E65DF1E45970}" dt="2025-01-29T08:40:17.667" v="237" actId="1076"/>
          <ac:spMkLst>
            <pc:docMk/>
            <pc:sldMk cId="3701001671" sldId="268"/>
            <ac:spMk id="10" creationId="{AE9594D8-4352-2E08-426B-427ABC912261}"/>
          </ac:spMkLst>
        </pc:spChg>
        <pc:spChg chg="add mod">
          <ac:chgData name="Sylvain Lelievre" userId="a79ef7fb-a9a6-4a8d-ba16-e0e3e59fe764" providerId="ADAL" clId="{9866BB84-D321-4F69-B665-E65DF1E45970}" dt="2025-01-29T08:40:17.667" v="237" actId="1076"/>
          <ac:spMkLst>
            <pc:docMk/>
            <pc:sldMk cId="3701001671" sldId="268"/>
            <ac:spMk id="11" creationId="{F4A0066B-DCD4-EA21-931B-F010A46369D8}"/>
          </ac:spMkLst>
        </pc:spChg>
        <pc:spChg chg="add mod">
          <ac:chgData name="Sylvain Lelievre" userId="a79ef7fb-a9a6-4a8d-ba16-e0e3e59fe764" providerId="ADAL" clId="{9866BB84-D321-4F69-B665-E65DF1E45970}" dt="2025-01-29T08:45:38.651" v="452" actId="14100"/>
          <ac:spMkLst>
            <pc:docMk/>
            <pc:sldMk cId="3701001671" sldId="268"/>
            <ac:spMk id="12" creationId="{5DFCA896-85DA-5AC9-6A03-4DB96E5A86D6}"/>
          </ac:spMkLst>
        </pc:spChg>
        <pc:spChg chg="add mod">
          <ac:chgData name="Sylvain Lelievre" userId="a79ef7fb-a9a6-4a8d-ba16-e0e3e59fe764" providerId="ADAL" clId="{9866BB84-D321-4F69-B665-E65DF1E45970}" dt="2025-01-29T08:46:41.881" v="464" actId="1076"/>
          <ac:spMkLst>
            <pc:docMk/>
            <pc:sldMk cId="3701001671" sldId="268"/>
            <ac:spMk id="13" creationId="{5479D08B-C470-9F05-B91E-589167A5A7CE}"/>
          </ac:spMkLst>
        </pc:spChg>
        <pc:spChg chg="add mod">
          <ac:chgData name="Sylvain Lelievre" userId="a79ef7fb-a9a6-4a8d-ba16-e0e3e59fe764" providerId="ADAL" clId="{9866BB84-D321-4F69-B665-E65DF1E45970}" dt="2025-01-29T08:42:23.862" v="336" actId="1036"/>
          <ac:spMkLst>
            <pc:docMk/>
            <pc:sldMk cId="3701001671" sldId="268"/>
            <ac:spMk id="14" creationId="{A2072A39-D383-B538-A81E-EDAA0201653E}"/>
          </ac:spMkLst>
        </pc:spChg>
        <pc:spChg chg="add mod">
          <ac:chgData name="Sylvain Lelievre" userId="a79ef7fb-a9a6-4a8d-ba16-e0e3e59fe764" providerId="ADAL" clId="{9866BB84-D321-4F69-B665-E65DF1E45970}" dt="2025-01-29T08:42:23.862" v="336" actId="1036"/>
          <ac:spMkLst>
            <pc:docMk/>
            <pc:sldMk cId="3701001671" sldId="268"/>
            <ac:spMk id="15" creationId="{33C57ED3-CC4C-082B-58FE-669D6EF299CF}"/>
          </ac:spMkLst>
        </pc:spChg>
        <pc:spChg chg="add mod">
          <ac:chgData name="Sylvain Lelievre" userId="a79ef7fb-a9a6-4a8d-ba16-e0e3e59fe764" providerId="ADAL" clId="{9866BB84-D321-4F69-B665-E65DF1E45970}" dt="2025-01-29T08:44:55.541" v="447" actId="14100"/>
          <ac:spMkLst>
            <pc:docMk/>
            <pc:sldMk cId="3701001671" sldId="268"/>
            <ac:spMk id="16" creationId="{A74835B5-8A12-ED5F-7D73-D632C432F485}"/>
          </ac:spMkLst>
        </pc:spChg>
        <pc:spChg chg="add mod">
          <ac:chgData name="Sylvain Lelievre" userId="a79ef7fb-a9a6-4a8d-ba16-e0e3e59fe764" providerId="ADAL" clId="{9866BB84-D321-4F69-B665-E65DF1E45970}" dt="2025-01-29T08:46:07.886" v="460" actId="1076"/>
          <ac:spMkLst>
            <pc:docMk/>
            <pc:sldMk cId="3701001671" sldId="268"/>
            <ac:spMk id="17" creationId="{42A385CA-BC69-A3BE-31C0-49BACA0A1E62}"/>
          </ac:spMkLst>
        </pc:spChg>
        <pc:spChg chg="add mod">
          <ac:chgData name="Sylvain Lelievre" userId="a79ef7fb-a9a6-4a8d-ba16-e0e3e59fe764" providerId="ADAL" clId="{9866BB84-D321-4F69-B665-E65DF1E45970}" dt="2025-01-29T08:43:22.342" v="388" actId="1037"/>
          <ac:spMkLst>
            <pc:docMk/>
            <pc:sldMk cId="3701001671" sldId="268"/>
            <ac:spMk id="18" creationId="{FEB42B95-94B1-D86C-94E3-03567D1D58E2}"/>
          </ac:spMkLst>
        </pc:spChg>
        <pc:spChg chg="add mod">
          <ac:chgData name="Sylvain Lelievre" userId="a79ef7fb-a9a6-4a8d-ba16-e0e3e59fe764" providerId="ADAL" clId="{9866BB84-D321-4F69-B665-E65DF1E45970}" dt="2025-01-29T08:45:44.919" v="458" actId="1037"/>
          <ac:spMkLst>
            <pc:docMk/>
            <pc:sldMk cId="3701001671" sldId="268"/>
            <ac:spMk id="19" creationId="{955F172D-A445-02E2-E9AA-629778FFF5E8}"/>
          </ac:spMkLst>
        </pc:spChg>
        <pc:spChg chg="add mod">
          <ac:chgData name="Sylvain Lelievre" userId="a79ef7fb-a9a6-4a8d-ba16-e0e3e59fe764" providerId="ADAL" clId="{9866BB84-D321-4F69-B665-E65DF1E45970}" dt="2025-01-29T08:44:21.678" v="416" actId="1076"/>
          <ac:spMkLst>
            <pc:docMk/>
            <pc:sldMk cId="3701001671" sldId="268"/>
            <ac:spMk id="34" creationId="{DFC61485-CE4F-7F55-4925-236672AB3616}"/>
          </ac:spMkLst>
        </pc:spChg>
        <pc:spChg chg="add mod">
          <ac:chgData name="Sylvain Lelievre" userId="a79ef7fb-a9a6-4a8d-ba16-e0e3e59fe764" providerId="ADAL" clId="{9866BB84-D321-4F69-B665-E65DF1E45970}" dt="2025-01-29T08:45:07.808" v="448" actId="113"/>
          <ac:spMkLst>
            <pc:docMk/>
            <pc:sldMk cId="3701001671" sldId="268"/>
            <ac:spMk id="35" creationId="{2222CCD6-9CEC-D2E8-4352-B182BCB2B43E}"/>
          </ac:spMkLst>
        </pc:spChg>
        <pc:cxnChg chg="add mod">
          <ac:chgData name="Sylvain Lelievre" userId="a79ef7fb-a9a6-4a8d-ba16-e0e3e59fe764" providerId="ADAL" clId="{9866BB84-D321-4F69-B665-E65DF1E45970}" dt="2025-01-29T08:45:52.906" v="459" actId="14100"/>
          <ac:cxnSpMkLst>
            <pc:docMk/>
            <pc:sldMk cId="3701001671" sldId="268"/>
            <ac:cxnSpMk id="21" creationId="{94C9197E-BA15-CBDD-C790-6DFEA8D93AC3}"/>
          </ac:cxnSpMkLst>
        </pc:cxnChg>
        <pc:cxnChg chg="add mod">
          <ac:chgData name="Sylvain Lelievre" userId="a79ef7fb-a9a6-4a8d-ba16-e0e3e59fe764" providerId="ADAL" clId="{9866BB84-D321-4F69-B665-E65DF1E45970}" dt="2025-01-29T08:45:35.363" v="451" actId="14100"/>
          <ac:cxnSpMkLst>
            <pc:docMk/>
            <pc:sldMk cId="3701001671" sldId="268"/>
            <ac:cxnSpMk id="24" creationId="{FAE3851C-ADEE-A6FC-8FF6-AFAC0E1B9C40}"/>
          </ac:cxnSpMkLst>
        </pc:cxnChg>
        <pc:cxnChg chg="add mod">
          <ac:chgData name="Sylvain Lelievre" userId="a79ef7fb-a9a6-4a8d-ba16-e0e3e59fe764" providerId="ADAL" clId="{9866BB84-D321-4F69-B665-E65DF1E45970}" dt="2025-01-29T08:45:35.363" v="451" actId="14100"/>
          <ac:cxnSpMkLst>
            <pc:docMk/>
            <pc:sldMk cId="3701001671" sldId="268"/>
            <ac:cxnSpMk id="27" creationId="{6D4F3FFF-61A6-42A2-62BD-5A427DB3A5FD}"/>
          </ac:cxnSpMkLst>
        </pc:cxnChg>
        <pc:cxnChg chg="add mod">
          <ac:chgData name="Sylvain Lelievre" userId="a79ef7fb-a9a6-4a8d-ba16-e0e3e59fe764" providerId="ADAL" clId="{9866BB84-D321-4F69-B665-E65DF1E45970}" dt="2025-01-29T08:45:38.651" v="452" actId="14100"/>
          <ac:cxnSpMkLst>
            <pc:docMk/>
            <pc:sldMk cId="3701001671" sldId="268"/>
            <ac:cxnSpMk id="31" creationId="{B4DD9A87-4A05-13AD-F86A-270525203110}"/>
          </ac:cxnSpMkLst>
        </pc:cxnChg>
      </pc:sldChg>
      <pc:sldChg chg="addSp delSp modSp add mod">
        <pc:chgData name="Sylvain Lelievre" userId="a79ef7fb-a9a6-4a8d-ba16-e0e3e59fe764" providerId="ADAL" clId="{9866BB84-D321-4F69-B665-E65DF1E45970}" dt="2025-01-29T09:18:43.472" v="800" actId="14100"/>
        <pc:sldMkLst>
          <pc:docMk/>
          <pc:sldMk cId="1374099599" sldId="269"/>
        </pc:sldMkLst>
        <pc:spChg chg="add mod topLvl">
          <ac:chgData name="Sylvain Lelievre" userId="a79ef7fb-a9a6-4a8d-ba16-e0e3e59fe764" providerId="ADAL" clId="{9866BB84-D321-4F69-B665-E65DF1E45970}" dt="2025-01-29T09:11:26.703" v="678" actId="164"/>
          <ac:spMkLst>
            <pc:docMk/>
            <pc:sldMk cId="1374099599" sldId="269"/>
            <ac:spMk id="2" creationId="{AF1B26CE-6399-DA17-DD9C-C8D654C9F321}"/>
          </ac:spMkLst>
        </pc:spChg>
        <pc:spChg chg="add mod topLvl">
          <ac:chgData name="Sylvain Lelievre" userId="a79ef7fb-a9a6-4a8d-ba16-e0e3e59fe764" providerId="ADAL" clId="{9866BB84-D321-4F69-B665-E65DF1E45970}" dt="2025-01-29T09:10:18.108" v="667" actId="165"/>
          <ac:spMkLst>
            <pc:docMk/>
            <pc:sldMk cId="1374099599" sldId="269"/>
            <ac:spMk id="3" creationId="{A66935D6-06C9-4662-890B-25C7936E9289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6" creationId="{D1E3CFB3-F513-162C-A461-820A3005C8D0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7" creationId="{46C91825-F20A-89F1-AB28-7233758BA6E7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8" creationId="{C8EA1AB8-5ECF-E245-D7C7-E63F3AAE4A6F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9" creationId="{DAB44ADC-7BD4-7172-3227-2E6FCBDF55CC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0" creationId="{5129CC10-883A-2222-2985-5DF285ED7E0E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1" creationId="{658F2F08-5DFB-C204-DBAE-0AEF17F6CA4B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2" creationId="{31AB8C61-F84A-60BD-4B5F-74B9C43F8269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3" creationId="{CB16CFFB-098E-E060-4367-0CE185E256CC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4" creationId="{CE9C40C1-B07A-01AF-8EC4-1F4781FB5AB5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5" creationId="{F0762CB5-E044-AE2B-74F9-A60ABEDEC9DF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6" creationId="{A775BFDD-72E1-B4EA-7929-C6B5F4F1DF46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7" creationId="{A25C289C-4EA8-5DF5-A49A-4D9842E9895B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8" creationId="{2243F53F-A55C-DDC6-37E0-ED8FBFB1A87B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19" creationId="{760FDB95-AB80-6668-E3AE-322ACC9B3CAE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34" creationId="{C2454D91-BADA-5402-3E85-A57B863D5D30}"/>
          </ac:spMkLst>
        </pc:spChg>
        <pc:spChg chg="del">
          <ac:chgData name="Sylvain Lelievre" userId="a79ef7fb-a9a6-4a8d-ba16-e0e3e59fe764" providerId="ADAL" clId="{9866BB84-D321-4F69-B665-E65DF1E45970}" dt="2025-01-29T08:58:55.051" v="469" actId="478"/>
          <ac:spMkLst>
            <pc:docMk/>
            <pc:sldMk cId="1374099599" sldId="269"/>
            <ac:spMk id="35" creationId="{AB3769EB-F4A6-2135-C836-35EB79265CC1}"/>
          </ac:spMkLst>
        </pc:spChg>
        <pc:spChg chg="mod topLvl">
          <ac:chgData name="Sylvain Lelievre" userId="a79ef7fb-a9a6-4a8d-ba16-e0e3e59fe764" providerId="ADAL" clId="{9866BB84-D321-4F69-B665-E65DF1E45970}" dt="2025-01-29T09:18:29.478" v="797" actId="164"/>
          <ac:spMkLst>
            <pc:docMk/>
            <pc:sldMk cId="1374099599" sldId="269"/>
            <ac:spMk id="51" creationId="{F03BA950-979F-14EC-A8B2-CBA7B5CEFDDC}"/>
          </ac:spMkLst>
        </pc:spChg>
        <pc:spChg chg="mod">
          <ac:chgData name="Sylvain Lelievre" userId="a79ef7fb-a9a6-4a8d-ba16-e0e3e59fe764" providerId="ADAL" clId="{9866BB84-D321-4F69-B665-E65DF1E45970}" dt="2025-01-29T09:17:59.615" v="792" actId="165"/>
          <ac:spMkLst>
            <pc:docMk/>
            <pc:sldMk cId="1374099599" sldId="269"/>
            <ac:spMk id="57" creationId="{A6B06F62-07AE-E611-2F97-385FB9A2AB57}"/>
          </ac:spMkLst>
        </pc:spChg>
        <pc:spChg chg="add mod">
          <ac:chgData name="Sylvain Lelievre" userId="a79ef7fb-a9a6-4a8d-ba16-e0e3e59fe764" providerId="ADAL" clId="{9866BB84-D321-4F69-B665-E65DF1E45970}" dt="2025-01-29T09:13:09.552" v="729" actId="1076"/>
          <ac:spMkLst>
            <pc:docMk/>
            <pc:sldMk cId="1374099599" sldId="269"/>
            <ac:spMk id="72" creationId="{9CBE3212-40FC-32B2-1C7A-D3751ED5DB5F}"/>
          </ac:spMkLst>
        </pc:spChg>
        <pc:spChg chg="add mod">
          <ac:chgData name="Sylvain Lelievre" userId="a79ef7fb-a9a6-4a8d-ba16-e0e3e59fe764" providerId="ADAL" clId="{9866BB84-D321-4F69-B665-E65DF1E45970}" dt="2025-01-29T09:13:17.165" v="731" actId="1076"/>
          <ac:spMkLst>
            <pc:docMk/>
            <pc:sldMk cId="1374099599" sldId="269"/>
            <ac:spMk id="73" creationId="{0F212CE0-F151-ECBD-6431-CAEBD51F9073}"/>
          </ac:spMkLst>
        </pc:spChg>
        <pc:spChg chg="add mod">
          <ac:chgData name="Sylvain Lelievre" userId="a79ef7fb-a9a6-4a8d-ba16-e0e3e59fe764" providerId="ADAL" clId="{9866BB84-D321-4F69-B665-E65DF1E45970}" dt="2025-01-29T09:13:22.207" v="733" actId="1076"/>
          <ac:spMkLst>
            <pc:docMk/>
            <pc:sldMk cId="1374099599" sldId="269"/>
            <ac:spMk id="74" creationId="{15BF6431-D3FF-91E1-692A-859B17C25FE0}"/>
          </ac:spMkLst>
        </pc:spChg>
        <pc:spChg chg="add mod">
          <ac:chgData name="Sylvain Lelievre" userId="a79ef7fb-a9a6-4a8d-ba16-e0e3e59fe764" providerId="ADAL" clId="{9866BB84-D321-4F69-B665-E65DF1E45970}" dt="2025-01-29T09:16:49.378" v="788" actId="1076"/>
          <ac:spMkLst>
            <pc:docMk/>
            <pc:sldMk cId="1374099599" sldId="269"/>
            <ac:spMk id="79" creationId="{4112F345-7895-D000-49ED-09BE8484FB1D}"/>
          </ac:spMkLst>
        </pc:spChg>
        <pc:spChg chg="add del">
          <ac:chgData name="Sylvain Lelievre" userId="a79ef7fb-a9a6-4a8d-ba16-e0e3e59fe764" providerId="ADAL" clId="{9866BB84-D321-4F69-B665-E65DF1E45970}" dt="2025-01-29T09:15:21.201" v="769" actId="11529"/>
          <ac:spMkLst>
            <pc:docMk/>
            <pc:sldMk cId="1374099599" sldId="269"/>
            <ac:spMk id="80" creationId="{B1B1BB38-7426-2A37-CFC8-BBD4C4955ED3}"/>
          </ac:spMkLst>
        </pc:spChg>
        <pc:spChg chg="add mod">
          <ac:chgData name="Sylvain Lelievre" userId="a79ef7fb-a9a6-4a8d-ba16-e0e3e59fe764" providerId="ADAL" clId="{9866BB84-D321-4F69-B665-E65DF1E45970}" dt="2025-01-29T09:16:38.900" v="786" actId="692"/>
          <ac:spMkLst>
            <pc:docMk/>
            <pc:sldMk cId="1374099599" sldId="269"/>
            <ac:spMk id="81" creationId="{8329C0DD-5FEA-DCEF-0B6D-75E4950D79A0}"/>
          </ac:spMkLst>
        </pc:spChg>
        <pc:spChg chg="add mod">
          <ac:chgData name="Sylvain Lelievre" userId="a79ef7fb-a9a6-4a8d-ba16-e0e3e59fe764" providerId="ADAL" clId="{9866BB84-D321-4F69-B665-E65DF1E45970}" dt="2025-01-29T09:16:33.959" v="782" actId="1076"/>
          <ac:spMkLst>
            <pc:docMk/>
            <pc:sldMk cId="1374099599" sldId="269"/>
            <ac:spMk id="84" creationId="{ACD2768D-61C8-3B15-14F3-8DAA2ED9AE5A}"/>
          </ac:spMkLst>
        </pc:spChg>
        <pc:grpChg chg="add del mod">
          <ac:chgData name="Sylvain Lelievre" userId="a79ef7fb-a9a6-4a8d-ba16-e0e3e59fe764" providerId="ADAL" clId="{9866BB84-D321-4F69-B665-E65DF1E45970}" dt="2025-01-29T09:03:52.243" v="508" actId="165"/>
          <ac:grpSpMkLst>
            <pc:docMk/>
            <pc:sldMk cId="1374099599" sldId="269"/>
            <ac:grpSpMk id="33" creationId="{ED53D2E9-06F4-CE69-CD23-DD1909073890}"/>
          </ac:grpSpMkLst>
        </pc:grpChg>
        <pc:grpChg chg="add mod topLvl">
          <ac:chgData name="Sylvain Lelievre" userId="a79ef7fb-a9a6-4a8d-ba16-e0e3e59fe764" providerId="ADAL" clId="{9866BB84-D321-4F69-B665-E65DF1E45970}" dt="2025-01-29T09:11:26.703" v="678" actId="164"/>
          <ac:grpSpMkLst>
            <pc:docMk/>
            <pc:sldMk cId="1374099599" sldId="269"/>
            <ac:grpSpMk id="36" creationId="{4CDDBC59-D9D7-9BD7-17BD-61E7457B76AC}"/>
          </ac:grpSpMkLst>
        </pc:grpChg>
        <pc:grpChg chg="add del mod">
          <ac:chgData name="Sylvain Lelievre" userId="a79ef7fb-a9a6-4a8d-ba16-e0e3e59fe764" providerId="ADAL" clId="{9866BB84-D321-4F69-B665-E65DF1E45970}" dt="2025-01-29T09:10:18.108" v="667" actId="165"/>
          <ac:grpSpMkLst>
            <pc:docMk/>
            <pc:sldMk cId="1374099599" sldId="269"/>
            <ac:grpSpMk id="49" creationId="{861E9FF5-2718-1034-6396-A5E5951A2E23}"/>
          </ac:grpSpMkLst>
        </pc:grpChg>
        <pc:grpChg chg="add del mod">
          <ac:chgData name="Sylvain Lelievre" userId="a79ef7fb-a9a6-4a8d-ba16-e0e3e59fe764" providerId="ADAL" clId="{9866BB84-D321-4F69-B665-E65DF1E45970}" dt="2025-01-29T09:07:39.981" v="601" actId="165"/>
          <ac:grpSpMkLst>
            <pc:docMk/>
            <pc:sldMk cId="1374099599" sldId="269"/>
            <ac:grpSpMk id="50" creationId="{3267CA44-BDED-3260-06D6-D54E3FA03319}"/>
          </ac:grpSpMkLst>
        </pc:grpChg>
        <pc:grpChg chg="mod topLvl">
          <ac:chgData name="Sylvain Lelievre" userId="a79ef7fb-a9a6-4a8d-ba16-e0e3e59fe764" providerId="ADAL" clId="{9866BB84-D321-4F69-B665-E65DF1E45970}" dt="2025-01-29T09:18:29.478" v="797" actId="164"/>
          <ac:grpSpMkLst>
            <pc:docMk/>
            <pc:sldMk cId="1374099599" sldId="269"/>
            <ac:grpSpMk id="56" creationId="{A3B1624C-F04A-FC5D-506D-6EB82ECEB75B}"/>
          </ac:grpSpMkLst>
        </pc:grpChg>
        <pc:grpChg chg="add del mod">
          <ac:chgData name="Sylvain Lelievre" userId="a79ef7fb-a9a6-4a8d-ba16-e0e3e59fe764" providerId="ADAL" clId="{9866BB84-D321-4F69-B665-E65DF1E45970}" dt="2025-01-29T09:17:59.615" v="792" actId="165"/>
          <ac:grpSpMkLst>
            <pc:docMk/>
            <pc:sldMk cId="1374099599" sldId="269"/>
            <ac:grpSpMk id="63" creationId="{4BA5EE8E-3D6E-727E-E2C9-4D01085E78E2}"/>
          </ac:grpSpMkLst>
        </pc:grpChg>
        <pc:grpChg chg="add mod">
          <ac:chgData name="Sylvain Lelievre" userId="a79ef7fb-a9a6-4a8d-ba16-e0e3e59fe764" providerId="ADAL" clId="{9866BB84-D321-4F69-B665-E65DF1E45970}" dt="2025-01-29T09:11:26.703" v="678" actId="164"/>
          <ac:grpSpMkLst>
            <pc:docMk/>
            <pc:sldMk cId="1374099599" sldId="269"/>
            <ac:grpSpMk id="71" creationId="{C034AFAA-4EB7-9782-F239-05EA233116B2}"/>
          </ac:grpSpMkLst>
        </pc:grpChg>
        <pc:grpChg chg="add mod">
          <ac:chgData name="Sylvain Lelievre" userId="a79ef7fb-a9a6-4a8d-ba16-e0e3e59fe764" providerId="ADAL" clId="{9866BB84-D321-4F69-B665-E65DF1E45970}" dt="2025-01-29T09:18:29.478" v="797" actId="164"/>
          <ac:grpSpMkLst>
            <pc:docMk/>
            <pc:sldMk cId="1374099599" sldId="269"/>
            <ac:grpSpMk id="88" creationId="{2E9439DA-9FDA-3458-5271-2F23BD88DC9C}"/>
          </ac:grpSpMkLst>
        </pc:grpChg>
        <pc:picChg chg="add mod modCrop">
          <ac:chgData name="Sylvain Lelievre" userId="a79ef7fb-a9a6-4a8d-ba16-e0e3e59fe764" providerId="ADAL" clId="{9866BB84-D321-4F69-B665-E65DF1E45970}" dt="2025-01-29T09:14:29.566" v="740" actId="1076"/>
          <ac:picMkLst>
            <pc:docMk/>
            <pc:sldMk cId="1374099599" sldId="269"/>
            <ac:picMk id="76" creationId="{95DC2DF4-3391-9EF7-9B77-0DB9757850CB}"/>
          </ac:picMkLst>
        </pc:picChg>
        <pc:picChg chg="add del">
          <ac:chgData name="Sylvain Lelievre" userId="a79ef7fb-a9a6-4a8d-ba16-e0e3e59fe764" providerId="ADAL" clId="{9866BB84-D321-4F69-B665-E65DF1E45970}" dt="2025-01-29T09:16:24.302" v="780" actId="22"/>
          <ac:picMkLst>
            <pc:docMk/>
            <pc:sldMk cId="1374099599" sldId="269"/>
            <ac:picMk id="83" creationId="{29B448CA-4BCC-D938-60E7-4BAF83944426}"/>
          </ac:picMkLst>
        </pc:picChg>
        <pc:cxnChg chg="add mod topLvl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5" creationId="{1019B54A-40ED-CD48-8193-90679315142F}"/>
          </ac:cxnSpMkLst>
        </pc:cxnChg>
        <pc:cxnChg chg="del mod">
          <ac:chgData name="Sylvain Lelievre" userId="a79ef7fb-a9a6-4a8d-ba16-e0e3e59fe764" providerId="ADAL" clId="{9866BB84-D321-4F69-B665-E65DF1E45970}" dt="2025-01-29T08:58:55.051" v="469" actId="478"/>
          <ac:cxnSpMkLst>
            <pc:docMk/>
            <pc:sldMk cId="1374099599" sldId="269"/>
            <ac:cxnSpMk id="21" creationId="{27BA2AF6-0237-C713-41F9-A05CAFB72595}"/>
          </ac:cxnSpMkLst>
        </pc:cxnChg>
        <pc:cxnChg chg="add mod topLvl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23" creationId="{9DCBA955-A42B-FAD7-1715-6CB1270AD9B7}"/>
          </ac:cxnSpMkLst>
        </pc:cxnChg>
        <pc:cxnChg chg="del mod">
          <ac:chgData name="Sylvain Lelievre" userId="a79ef7fb-a9a6-4a8d-ba16-e0e3e59fe764" providerId="ADAL" clId="{9866BB84-D321-4F69-B665-E65DF1E45970}" dt="2025-01-29T08:58:55.051" v="469" actId="478"/>
          <ac:cxnSpMkLst>
            <pc:docMk/>
            <pc:sldMk cId="1374099599" sldId="269"/>
            <ac:cxnSpMk id="24" creationId="{D225E836-ECDC-FF10-8DC2-B708B0E97F9D}"/>
          </ac:cxnSpMkLst>
        </pc:cxnChg>
        <pc:cxnChg chg="add mod topLvl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25" creationId="{A89D44DC-0679-60CA-2472-4A08174D37C5}"/>
          </ac:cxnSpMkLst>
        </pc:cxnChg>
        <pc:cxnChg chg="add del mod topLvl">
          <ac:chgData name="Sylvain Lelievre" userId="a79ef7fb-a9a6-4a8d-ba16-e0e3e59fe764" providerId="ADAL" clId="{9866BB84-D321-4F69-B665-E65DF1E45970}" dt="2025-01-29T09:10:20.522" v="668" actId="478"/>
          <ac:cxnSpMkLst>
            <pc:docMk/>
            <pc:sldMk cId="1374099599" sldId="269"/>
            <ac:cxnSpMk id="26" creationId="{D334A684-B201-733A-4BB7-F15EF4853E5A}"/>
          </ac:cxnSpMkLst>
        </pc:cxnChg>
        <pc:cxnChg chg="del mod">
          <ac:chgData name="Sylvain Lelievre" userId="a79ef7fb-a9a6-4a8d-ba16-e0e3e59fe764" providerId="ADAL" clId="{9866BB84-D321-4F69-B665-E65DF1E45970}" dt="2025-01-29T08:58:55.051" v="469" actId="478"/>
          <ac:cxnSpMkLst>
            <pc:docMk/>
            <pc:sldMk cId="1374099599" sldId="269"/>
            <ac:cxnSpMk id="27" creationId="{992EC4E8-0097-5F87-D98C-ECBB9491FE9C}"/>
          </ac:cxnSpMkLst>
        </pc:cxnChg>
        <pc:cxnChg chg="add mod topLvl">
          <ac:chgData name="Sylvain Lelievre" userId="a79ef7fb-a9a6-4a8d-ba16-e0e3e59fe764" providerId="ADAL" clId="{9866BB84-D321-4F69-B665-E65DF1E45970}" dt="2025-01-29T09:10:18.108" v="667" actId="165"/>
          <ac:cxnSpMkLst>
            <pc:docMk/>
            <pc:sldMk cId="1374099599" sldId="269"/>
            <ac:cxnSpMk id="28" creationId="{F40E54DC-D35C-43A3-76F5-A247F7C7196A}"/>
          </ac:cxnSpMkLst>
        </pc:cxnChg>
        <pc:cxnChg chg="del mod">
          <ac:chgData name="Sylvain Lelievre" userId="a79ef7fb-a9a6-4a8d-ba16-e0e3e59fe764" providerId="ADAL" clId="{9866BB84-D321-4F69-B665-E65DF1E45970}" dt="2025-01-29T08:58:55.051" v="469" actId="478"/>
          <ac:cxnSpMkLst>
            <pc:docMk/>
            <pc:sldMk cId="1374099599" sldId="269"/>
            <ac:cxnSpMk id="31" creationId="{CB174A6C-F18D-1840-B527-FE9D18DECA93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2" creationId="{56C0C65D-8748-861C-C73A-6B65A16B6C09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3" creationId="{D60546C8-F4A9-ABDB-7FB2-863FDFE3B952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4" creationId="{E7F69E26-468F-01F2-1C11-38FDE640464D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5" creationId="{79A7EF84-9979-30D8-2BC1-29959EA9D2F0}"/>
          </ac:cxnSpMkLst>
        </pc:cxnChg>
        <pc:cxnChg chg="mod">
          <ac:chgData name="Sylvain Lelievre" userId="a79ef7fb-a9a6-4a8d-ba16-e0e3e59fe764" providerId="ADAL" clId="{9866BB84-D321-4F69-B665-E65DF1E45970}" dt="2025-01-29T09:17:59.615" v="792" actId="165"/>
          <ac:cxnSpMkLst>
            <pc:docMk/>
            <pc:sldMk cId="1374099599" sldId="269"/>
            <ac:cxnSpMk id="58" creationId="{8EA8EBE5-A70E-928E-37E8-F6FCE9BF77C7}"/>
          </ac:cxnSpMkLst>
        </pc:cxnChg>
        <pc:cxnChg chg="add mod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64" creationId="{793C874C-5E36-5F32-FEB6-0B4A8043D1B5}"/>
          </ac:cxnSpMkLst>
        </pc:cxnChg>
        <pc:cxnChg chg="add mod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67" creationId="{6E9FC345-3EB3-8F8D-A906-B7CE2A1E42A4}"/>
          </ac:cxnSpMkLst>
        </pc:cxnChg>
        <pc:cxnChg chg="add mod">
          <ac:chgData name="Sylvain Lelievre" userId="a79ef7fb-a9a6-4a8d-ba16-e0e3e59fe764" providerId="ADAL" clId="{9866BB84-D321-4F69-B665-E65DF1E45970}" dt="2025-01-29T09:16:46.845" v="787" actId="1076"/>
          <ac:cxnSpMkLst>
            <pc:docMk/>
            <pc:sldMk cId="1374099599" sldId="269"/>
            <ac:cxnSpMk id="78" creationId="{FE7E7516-B578-43F2-1B18-6996757F25D7}"/>
          </ac:cxnSpMkLst>
        </pc:cxnChg>
        <pc:cxnChg chg="add mod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85" creationId="{D5D66A9D-5E57-F8E8-2523-CBDAB76561E0}"/>
          </ac:cxnSpMkLst>
        </pc:cxnChg>
        <pc:cxnChg chg="add mod">
          <ac:chgData name="Sylvain Lelievre" userId="a79ef7fb-a9a6-4a8d-ba16-e0e3e59fe764" providerId="ADAL" clId="{9866BB84-D321-4F69-B665-E65DF1E45970}" dt="2025-01-29T09:18:43.472" v="800" actId="14100"/>
          <ac:cxnSpMkLst>
            <pc:docMk/>
            <pc:sldMk cId="1374099599" sldId="269"/>
            <ac:cxnSpMk id="89" creationId="{D70E1E79-106D-96E3-CB58-7391775B0A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D5635-E9E3-4926-899B-7F4687635289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E841D-980D-42D8-AD8A-272C15F0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F388-7181-D81D-77E0-F0B42F0B4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E5A27-A6C8-C6C5-28D8-9F948554E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A9220-DB9F-A237-C2B0-E2F80E71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AA349-83D7-FA49-B8D3-1339C82C0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DC07-136B-20C2-85A3-96EEBD63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F856-F633-BF02-9C8D-561B0549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FC3372-9EAB-F0C3-7B0F-860BB9BCC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28851-11A9-33A7-B632-565ED1478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B1008-89BB-7B47-BDE1-D15B7A05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5ABBA-E9B7-335D-3F5E-2A39FE37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C5308-1889-76E0-2516-1F4917E2F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3C737-7CC4-EFAA-5093-A42121E4C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A87C8-4347-78F5-492E-FCBB7E73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8A021-7FD2-76D8-EDEB-ED7028221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C7AB-D430-4FB4-B60D-848BDFF89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7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7A11-3001-973C-B9AD-5875C160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88020-278C-3E71-91D6-22E83D29D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7D71B-6D65-9840-486B-0992A936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3D93E-1F2F-47BD-03A8-96031295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BA8A-D199-7D4B-2E8B-6E5C7975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096A-84FE-8C7B-6EAC-7E4A2AF4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F9275-9FD9-01E6-457D-9031342EC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3B53C-3D07-8925-FB64-CE53A25C0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AC61B-A202-D992-BE09-D3EF71C9B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E9B61-DCE9-D1C6-49B2-2F458CA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4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0BB4-AD52-341D-EE19-B24E927D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9E15F-A8D9-93D5-692A-B0B2DB79B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2139F-5BD6-275B-261E-30BA58A0D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EA04C-3C0B-4652-E7E8-D63B26F7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88D9A-6CE3-50B4-661E-52B994552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2BD90-0DB9-0E77-B636-34E124A4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8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7E16-0B6E-CEBF-7D5F-1FC0866C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ABF07-0C91-48AE-A60D-0985B9035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D2173-3BEE-CD33-EF06-BB07593FE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A53639-AF6F-ADE6-9806-DBD3C8A31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181C6-BAFB-841C-CAAF-063CD0543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B77FF-5003-4DF9-E828-F41D5D29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385EE-EE98-CA08-63A8-3CAAF0D4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B8A0C-293C-C329-1E02-591B3EF5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5851-3C4E-6BFD-8A4A-B28FE7F3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320A-40B5-68BA-8201-B9885E97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C4492-1ACD-F30A-17B5-D64DBC626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08002-AAAE-11C8-EBF8-BB19330C5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7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38613-6670-AE63-8A51-533E04AF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C7A2D-0164-84A1-3D09-683899D9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0624A-369F-ABB5-0A34-8A4D9564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E6501-3A0E-A93E-8E10-BD80A89F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A117C-ACE7-2F7F-478B-6E722903C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B486D-15A3-E4BC-B298-1BD50CC8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59600-EC0C-2472-D57A-96128C86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0CAC5-55F1-94D4-C45A-6BDC4402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180A6-BC62-6547-F483-B0670AA76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D961-4CAC-28FF-821D-60AC064C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0F864-1063-23A5-4790-5A643E574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B48BC-1438-D7D5-C1BB-D51352099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7D2E6-503D-5983-037A-5922F76B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42AF9-A848-A3D1-45D7-A1ED4BD3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027F1-5A8C-7AE1-B56C-30FBD2AB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0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A0734-2F75-AA0B-52B5-F64D2836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7399F-A03B-2EB1-A71F-C89FB3FCF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359E-8C94-63A3-BC8D-5C505A4EF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864FE-DCA0-30CF-1149-5BE339046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7D62E-E7B3-C633-DDDC-4839C4492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0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2840B-D8AD-9837-6058-DCCC7F10F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C034AFAA-4EB7-9782-F239-05EA233116B2}"/>
              </a:ext>
            </a:extLst>
          </p:cNvPr>
          <p:cNvGrpSpPr/>
          <p:nvPr/>
        </p:nvGrpSpPr>
        <p:grpSpPr>
          <a:xfrm>
            <a:off x="4750119" y="2327487"/>
            <a:ext cx="3750959" cy="1317489"/>
            <a:chOff x="4750119" y="2327487"/>
            <a:chExt cx="3750959" cy="131748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F1B26CE-6399-DA17-DD9C-C8D654C9F321}"/>
                </a:ext>
              </a:extLst>
            </p:cNvPr>
            <p:cNvSpPr/>
            <p:nvPr/>
          </p:nvSpPr>
          <p:spPr>
            <a:xfrm>
              <a:off x="4750120" y="2923081"/>
              <a:ext cx="1512000" cy="72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019B54A-40ED-CD48-8193-9067931514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2120" y="2327487"/>
              <a:ext cx="2238957" cy="59397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DCBA955-A42B-FAD7-1715-6CB1270AD9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2120" y="3050729"/>
              <a:ext cx="2238957" cy="5923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89D44DC-0679-60CA-2472-4A08174D37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0120" y="3052624"/>
              <a:ext cx="2215436" cy="592352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CDDBC59-D9D7-9BD7-17BD-61E7457B76AC}"/>
                </a:ext>
              </a:extLst>
            </p:cNvPr>
            <p:cNvGrpSpPr/>
            <p:nvPr/>
          </p:nvGrpSpPr>
          <p:grpSpPr>
            <a:xfrm>
              <a:off x="6989078" y="2330729"/>
              <a:ext cx="1512000" cy="720000"/>
              <a:chOff x="6221998" y="2330729"/>
              <a:chExt cx="1784082" cy="723516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66935D6-06C9-4662-890B-25C7936E9289}"/>
                  </a:ext>
                </a:extLst>
              </p:cNvPr>
              <p:cNvSpPr/>
              <p:nvPr/>
            </p:nvSpPr>
            <p:spPr>
              <a:xfrm>
                <a:off x="6221998" y="2332350"/>
                <a:ext cx="1784082" cy="721895"/>
              </a:xfrm>
              <a:prstGeom prst="rect">
                <a:avLst/>
              </a:prstGeom>
              <a:noFill/>
              <a:ln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40E54DC-D35C-43A3-76F5-A247F7C719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06080" y="2330729"/>
                <a:ext cx="0" cy="7235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93C874C-5E36-5F32-FEB6-0B4A8043D1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0119" y="2819992"/>
              <a:ext cx="396499" cy="1014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E9FC345-3EB3-8F8D-A906-B7CE2A1E42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2579" y="2335182"/>
              <a:ext cx="396498" cy="98612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9CBE3212-40FC-32B2-1C7A-D3751ED5DB5F}"/>
              </a:ext>
            </a:extLst>
          </p:cNvPr>
          <p:cNvSpPr/>
          <p:nvPr/>
        </p:nvSpPr>
        <p:spPr>
          <a:xfrm>
            <a:off x="5181600" y="3050729"/>
            <a:ext cx="540000" cy="54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S</a:t>
            </a:r>
            <a:endParaRPr lang="en-US" sz="200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F212CE0-F151-ECBD-6431-CAEBD51F9073}"/>
              </a:ext>
            </a:extLst>
          </p:cNvPr>
          <p:cNvSpPr/>
          <p:nvPr/>
        </p:nvSpPr>
        <p:spPr>
          <a:xfrm>
            <a:off x="6479561" y="3109594"/>
            <a:ext cx="540000" cy="54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S</a:t>
            </a:r>
            <a:endParaRPr lang="en-US" sz="200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5BF6431-D3FF-91E1-692A-859B17C25FE0}"/>
              </a:ext>
            </a:extLst>
          </p:cNvPr>
          <p:cNvSpPr/>
          <p:nvPr/>
        </p:nvSpPr>
        <p:spPr>
          <a:xfrm>
            <a:off x="7721561" y="2743081"/>
            <a:ext cx="540000" cy="54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S</a:t>
            </a:r>
            <a:endParaRPr lang="en-US" sz="2000" dirty="0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95DC2DF4-3391-9EF7-9B77-0DB9757850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07" t="11096" r="1533" b="387"/>
          <a:stretch/>
        </p:blipFill>
        <p:spPr>
          <a:xfrm>
            <a:off x="285001" y="2092502"/>
            <a:ext cx="3380101" cy="1550579"/>
          </a:xfrm>
          <a:prstGeom prst="rect">
            <a:avLst/>
          </a:prstGeom>
        </p:spPr>
      </p:pic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E7E7516-B578-43F2-1B18-6996757F25D7}"/>
              </a:ext>
            </a:extLst>
          </p:cNvPr>
          <p:cNvCxnSpPr/>
          <p:nvPr/>
        </p:nvCxnSpPr>
        <p:spPr>
          <a:xfrm>
            <a:off x="3005246" y="2092502"/>
            <a:ext cx="204139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4112F345-7895-D000-49ED-09BE8484FB1D}"/>
              </a:ext>
            </a:extLst>
          </p:cNvPr>
          <p:cNvSpPr txBox="1"/>
          <p:nvPr/>
        </p:nvSpPr>
        <p:spPr>
          <a:xfrm>
            <a:off x="2823676" y="1639627"/>
            <a:ext cx="228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MPEG_node_mapping</a:t>
            </a:r>
            <a:endParaRPr lang="en-US" dirty="0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329C0DD-5FEA-DCEF-0B6D-75E4950D79A0}"/>
              </a:ext>
            </a:extLst>
          </p:cNvPr>
          <p:cNvSpPr/>
          <p:nvPr/>
        </p:nvSpPr>
        <p:spPr>
          <a:xfrm rot="21246700" flipV="1">
            <a:off x="2187037" y="3612405"/>
            <a:ext cx="4585647" cy="913657"/>
          </a:xfrm>
          <a:custGeom>
            <a:avLst/>
            <a:gdLst>
              <a:gd name="connsiteX0" fmla="*/ 0 w 4690281"/>
              <a:gd name="connsiteY0" fmla="*/ 100850 h 100850"/>
              <a:gd name="connsiteX1" fmla="*/ 4690281 w 4690281"/>
              <a:gd name="connsiteY1" fmla="*/ 46259 h 10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90281" h="100850">
                <a:moveTo>
                  <a:pt x="0" y="100850"/>
                </a:moveTo>
                <a:cubicBezTo>
                  <a:pt x="2135116" y="24650"/>
                  <a:pt x="4270233" y="-51550"/>
                  <a:pt x="4690281" y="46259"/>
                </a:cubicBezTo>
              </a:path>
            </a:pathLst>
          </a:custGeom>
          <a:noFill/>
          <a:ln w="25400">
            <a:headEnd type="none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CD2768D-61C8-3B15-14F3-8DAA2ED9AE5A}"/>
              </a:ext>
            </a:extLst>
          </p:cNvPr>
          <p:cNvSpPr txBox="1"/>
          <p:nvPr/>
        </p:nvSpPr>
        <p:spPr>
          <a:xfrm>
            <a:off x="4134303" y="3963011"/>
            <a:ext cx="228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MPEG_node_mapping</a:t>
            </a:r>
            <a:endParaRPr lang="en-US" dirty="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E9439DA-9FDA-3458-5271-2F23BD88DC9C}"/>
              </a:ext>
            </a:extLst>
          </p:cNvPr>
          <p:cNvGrpSpPr/>
          <p:nvPr/>
        </p:nvGrpSpPr>
        <p:grpSpPr>
          <a:xfrm>
            <a:off x="5146618" y="1883030"/>
            <a:ext cx="2957962" cy="925763"/>
            <a:chOff x="5146618" y="1883030"/>
            <a:chExt cx="2957962" cy="925763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03BA950-979F-14EC-A8B2-CBA7B5CEFDDC}"/>
                </a:ext>
              </a:extLst>
            </p:cNvPr>
            <p:cNvSpPr/>
            <p:nvPr/>
          </p:nvSpPr>
          <p:spPr>
            <a:xfrm>
              <a:off x="5146619" y="2262552"/>
              <a:ext cx="1512000" cy="54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C0C65D-8748-861C-C73A-6B65A16B6C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619" y="1883030"/>
              <a:ext cx="1445960" cy="3776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60546C8-F4A9-ABDB-7FB2-863FDFE3B9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619" y="2443712"/>
              <a:ext cx="1445960" cy="36000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7F69E26-468F-01F2-1C11-38FDE64046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6618" y="2450687"/>
              <a:ext cx="1422440" cy="358106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9A7EF84-9979-30D8-2BC1-29959EA9D2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6618" y="1884651"/>
              <a:ext cx="1445961" cy="37600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3B1624C-F04A-FC5D-506D-6EB82ECEB75B}"/>
                </a:ext>
              </a:extLst>
            </p:cNvPr>
            <p:cNvGrpSpPr/>
            <p:nvPr/>
          </p:nvGrpSpPr>
          <p:grpSpPr>
            <a:xfrm>
              <a:off x="6592580" y="1886272"/>
              <a:ext cx="1512000" cy="540000"/>
              <a:chOff x="6221998" y="2330729"/>
              <a:chExt cx="1784082" cy="723516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6B06F62-07AE-E611-2F97-385FB9A2AB57}"/>
                  </a:ext>
                </a:extLst>
              </p:cNvPr>
              <p:cNvSpPr/>
              <p:nvPr/>
            </p:nvSpPr>
            <p:spPr>
              <a:xfrm>
                <a:off x="6221998" y="2332350"/>
                <a:ext cx="1784082" cy="721895"/>
              </a:xfrm>
              <a:prstGeom prst="rect">
                <a:avLst/>
              </a:prstGeom>
              <a:noFill/>
              <a:ln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8EA8EBE5-A70E-928E-37E8-F6FCE9BF77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06080" y="2330729"/>
                <a:ext cx="0" cy="7235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5D66A9D-5E57-F8E8-2523-CBDAB76561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2579" y="1886321"/>
              <a:ext cx="1512000" cy="74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70E1E79-106D-96E3-CB58-7391775B0AC3}"/>
              </a:ext>
            </a:extLst>
          </p:cNvPr>
          <p:cNvCxnSpPr>
            <a:cxnSpLocks/>
          </p:cNvCxnSpPr>
          <p:nvPr/>
        </p:nvCxnSpPr>
        <p:spPr>
          <a:xfrm flipV="1">
            <a:off x="8104579" y="2330564"/>
            <a:ext cx="396498" cy="1030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099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3ca757-e2e8-4330-ac51-ae5d6abfcc87">
      <Terms xmlns="http://schemas.microsoft.com/office/infopath/2007/PartnerControls"/>
    </lcf76f155ced4ddcb4097134ff3c332f>
    <TaxCatchAll xmlns="5418d544-1e61-4aae-824d-df8e7b3c1dc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ECC444E22E7D458709BD43C380C8A6" ma:contentTypeVersion="18" ma:contentTypeDescription="Create a new document." ma:contentTypeScope="" ma:versionID="bc57516043cef39edf0f30ad8f1fc6e8">
  <xsd:schema xmlns:xsd="http://www.w3.org/2001/XMLSchema" xmlns:xs="http://www.w3.org/2001/XMLSchema" xmlns:p="http://schemas.microsoft.com/office/2006/metadata/properties" xmlns:ns2="673ca757-e2e8-4330-ac51-ae5d6abfcc87" xmlns:ns3="5418d544-1e61-4aae-824d-df8e7b3c1dce" targetNamespace="http://schemas.microsoft.com/office/2006/metadata/properties" ma:root="true" ma:fieldsID="7944451e9d0ef9e5598ed0e1004e2fe6" ns2:_="" ns3:_="">
    <xsd:import namespace="673ca757-e2e8-4330-ac51-ae5d6abfcc87"/>
    <xsd:import namespace="5418d544-1e61-4aae-824d-df8e7b3c1d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3ca757-e2e8-4330-ac51-ae5d6abfc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5d049dfe-3525-43e5-8f81-1f102b2aa2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8d544-1e61-4aae-824d-df8e7b3c1d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1cb4dbb-b6cd-412b-a7ba-66eb136ba880}" ma:internalName="TaxCatchAll" ma:showField="CatchAllData" ma:web="5418d544-1e61-4aae-824d-df8e7b3c1d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F25310-F222-4629-8C87-E49FE2F0E4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C17DCB-FA4B-45B8-ACA2-0DACF160CBD1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5418d544-1e61-4aae-824d-df8e7b3c1dce"/>
    <ds:schemaRef ds:uri="673ca757-e2e8-4330-ac51-ae5d6abfcc87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58EECD2-DC1F-426C-A043-7C7A44B63432}"/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13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Lelievre</dc:creator>
  <cp:lastModifiedBy>Sylvain Lelievre</cp:lastModifiedBy>
  <cp:revision>7</cp:revision>
  <dcterms:created xsi:type="dcterms:W3CDTF">2022-07-21T07:08:00Z</dcterms:created>
  <dcterms:modified xsi:type="dcterms:W3CDTF">2025-01-29T09:18:49Z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0x0101000FECC444E22E7D458709BD43C380C8A6</vt:lpwstr>
  </property>
  <property fmtid="{D5CDD505-2E9C-101B-9397-08002B2CF9AE}" pid="3" name="MediaServiceImageTags">
    <vt:lpwstr/>
  </property>
  <property fmtid="{D5CDD505-2E9C-101B-9397-08002B2CF9AE}" pid="4" name="MSIP_Label_4d2f777e-4347-4fc6-823a-b44ab313546a_Enabled">
    <vt:lpwstr>true</vt:lpwstr>
  </property>
  <property fmtid="{D5CDD505-2E9C-101B-9397-08002B2CF9AE}" pid="5" name="MSIP_Label_4d2f777e-4347-4fc6-823a-b44ab313546a_SetDate">
    <vt:lpwstr>2024-07-11T15:53:41Z</vt:lpwstr>
  </property>
  <property fmtid="{D5CDD505-2E9C-101B-9397-08002B2CF9AE}" pid="6" name="MSIP_Label_4d2f777e-4347-4fc6-823a-b44ab313546a_Method">
    <vt:lpwstr>Standard</vt:lpwstr>
  </property>
  <property fmtid="{D5CDD505-2E9C-101B-9397-08002B2CF9AE}" pid="7" name="MSIP_Label_4d2f777e-4347-4fc6-823a-b44ab313546a_Name">
    <vt:lpwstr>Non-Public</vt:lpwstr>
  </property>
  <property fmtid="{D5CDD505-2E9C-101B-9397-08002B2CF9AE}" pid="8" name="MSIP_Label_4d2f777e-4347-4fc6-823a-b44ab313546a_SiteId">
    <vt:lpwstr>e351b779-f6d5-4e50-8568-80e922d180ae</vt:lpwstr>
  </property>
  <property fmtid="{D5CDD505-2E9C-101B-9397-08002B2CF9AE}" pid="9" name="MSIP_Label_4d2f777e-4347-4fc6-823a-b44ab313546a_ActionId">
    <vt:lpwstr>b84117d5-9951-4779-892f-a606d46accf5</vt:lpwstr>
  </property>
  <property fmtid="{D5CDD505-2E9C-101B-9397-08002B2CF9AE}" pid="10" name="MSIP_Label_4d2f777e-4347-4fc6-823a-b44ab313546a_ContentBits">
    <vt:lpwstr>0</vt:lpwstr>
  </property>
</Properties>
</file>