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6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66BB84-D321-4F69-B665-E65DF1E45970}" v="119" dt="2025-01-29T08:44:23.3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68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ylvain Lelievre" userId="a79ef7fb-a9a6-4a8d-ba16-e0e3e59fe764" providerId="ADAL" clId="{9866BB84-D321-4F69-B665-E65DF1E45970}"/>
    <pc:docChg chg="undo custSel addSld delSld modSld">
      <pc:chgData name="Sylvain Lelievre" userId="a79ef7fb-a9a6-4a8d-ba16-e0e3e59fe764" providerId="ADAL" clId="{9866BB84-D321-4F69-B665-E65DF1E45970}" dt="2025-01-29T08:47:55.748" v="467" actId="2696"/>
      <pc:docMkLst>
        <pc:docMk/>
      </pc:docMkLst>
      <pc:sldChg chg="del">
        <pc:chgData name="Sylvain Lelievre" userId="a79ef7fb-a9a6-4a8d-ba16-e0e3e59fe764" providerId="ADAL" clId="{9866BB84-D321-4F69-B665-E65DF1E45970}" dt="2025-01-29T08:47:55.748" v="467" actId="2696"/>
        <pc:sldMkLst>
          <pc:docMk/>
          <pc:sldMk cId="1415735998" sldId="267"/>
        </pc:sldMkLst>
      </pc:sldChg>
      <pc:sldChg chg="addSp delSp modSp new mod">
        <pc:chgData name="Sylvain Lelievre" userId="a79ef7fb-a9a6-4a8d-ba16-e0e3e59fe764" providerId="ADAL" clId="{9866BB84-D321-4F69-B665-E65DF1E45970}" dt="2025-01-29T08:46:47.389" v="466" actId="1076"/>
        <pc:sldMkLst>
          <pc:docMk/>
          <pc:sldMk cId="3701001671" sldId="268"/>
        </pc:sldMkLst>
        <pc:spChg chg="del">
          <ac:chgData name="Sylvain Lelievre" userId="a79ef7fb-a9a6-4a8d-ba16-e0e3e59fe764" providerId="ADAL" clId="{9866BB84-D321-4F69-B665-E65DF1E45970}" dt="2025-01-29T08:23:17.731" v="1" actId="478"/>
          <ac:spMkLst>
            <pc:docMk/>
            <pc:sldMk cId="3701001671" sldId="268"/>
            <ac:spMk id="2" creationId="{72135425-59C8-2E08-4037-EFB36E89EBA6}"/>
          </ac:spMkLst>
        </pc:spChg>
        <pc:spChg chg="del mod">
          <ac:chgData name="Sylvain Lelievre" userId="a79ef7fb-a9a6-4a8d-ba16-e0e3e59fe764" providerId="ADAL" clId="{9866BB84-D321-4F69-B665-E65DF1E45970}" dt="2025-01-29T08:23:18.750" v="3" actId="478"/>
          <ac:spMkLst>
            <pc:docMk/>
            <pc:sldMk cId="3701001671" sldId="268"/>
            <ac:spMk id="3" creationId="{18C2ADF0-E45B-EBD0-FAA4-42EFAF0B5F6F}"/>
          </ac:spMkLst>
        </pc:spChg>
        <pc:spChg chg="add del mod">
          <ac:chgData name="Sylvain Lelievre" userId="a79ef7fb-a9a6-4a8d-ba16-e0e3e59fe764" providerId="ADAL" clId="{9866BB84-D321-4F69-B665-E65DF1E45970}" dt="2025-01-29T08:33:18.839" v="19" actId="478"/>
          <ac:spMkLst>
            <pc:docMk/>
            <pc:sldMk cId="3701001671" sldId="268"/>
            <ac:spMk id="4" creationId="{D6408860-E5CA-1F7D-0583-8A4F30F53F37}"/>
          </ac:spMkLst>
        </pc:spChg>
        <pc:spChg chg="add del mod">
          <ac:chgData name="Sylvain Lelievre" userId="a79ef7fb-a9a6-4a8d-ba16-e0e3e59fe764" providerId="ADAL" clId="{9866BB84-D321-4F69-B665-E65DF1E45970}" dt="2025-01-29T08:36:35.863" v="135" actId="478"/>
          <ac:spMkLst>
            <pc:docMk/>
            <pc:sldMk cId="3701001671" sldId="268"/>
            <ac:spMk id="5" creationId="{1E956640-B6BD-FBE7-275B-F058DC565674}"/>
          </ac:spMkLst>
        </pc:spChg>
        <pc:spChg chg="add mod">
          <ac:chgData name="Sylvain Lelievre" userId="a79ef7fb-a9a6-4a8d-ba16-e0e3e59fe764" providerId="ADAL" clId="{9866BB84-D321-4F69-B665-E65DF1E45970}" dt="2025-01-29T08:45:30.552" v="450" actId="14100"/>
          <ac:spMkLst>
            <pc:docMk/>
            <pc:sldMk cId="3701001671" sldId="268"/>
            <ac:spMk id="6" creationId="{EE597D79-237A-DF58-2507-8B278B5E055E}"/>
          </ac:spMkLst>
        </pc:spChg>
        <pc:spChg chg="add mod">
          <ac:chgData name="Sylvain Lelievre" userId="a79ef7fb-a9a6-4a8d-ba16-e0e3e59fe764" providerId="ADAL" clId="{9866BB84-D321-4F69-B665-E65DF1E45970}" dt="2025-01-29T08:46:18.043" v="461" actId="1076"/>
          <ac:spMkLst>
            <pc:docMk/>
            <pc:sldMk cId="3701001671" sldId="268"/>
            <ac:spMk id="7" creationId="{874F0E56-E013-01D2-E92B-E9D4A716D5FB}"/>
          </ac:spMkLst>
        </pc:spChg>
        <pc:spChg chg="add mod">
          <ac:chgData name="Sylvain Lelievre" userId="a79ef7fb-a9a6-4a8d-ba16-e0e3e59fe764" providerId="ADAL" clId="{9866BB84-D321-4F69-B665-E65DF1E45970}" dt="2025-01-29T08:45:35.363" v="451" actId="14100"/>
          <ac:spMkLst>
            <pc:docMk/>
            <pc:sldMk cId="3701001671" sldId="268"/>
            <ac:spMk id="8" creationId="{F04E1028-06B5-E9AC-1BF2-10F0BC5A198D}"/>
          </ac:spMkLst>
        </pc:spChg>
        <pc:spChg chg="add mod">
          <ac:chgData name="Sylvain Lelievre" userId="a79ef7fb-a9a6-4a8d-ba16-e0e3e59fe764" providerId="ADAL" clId="{9866BB84-D321-4F69-B665-E65DF1E45970}" dt="2025-01-29T08:46:47.389" v="466" actId="1076"/>
          <ac:spMkLst>
            <pc:docMk/>
            <pc:sldMk cId="3701001671" sldId="268"/>
            <ac:spMk id="9" creationId="{2B7269D6-591F-17D3-5AA7-B1E652E4522E}"/>
          </ac:spMkLst>
        </pc:spChg>
        <pc:spChg chg="add mod">
          <ac:chgData name="Sylvain Lelievre" userId="a79ef7fb-a9a6-4a8d-ba16-e0e3e59fe764" providerId="ADAL" clId="{9866BB84-D321-4F69-B665-E65DF1E45970}" dt="2025-01-29T08:40:17.667" v="237" actId="1076"/>
          <ac:spMkLst>
            <pc:docMk/>
            <pc:sldMk cId="3701001671" sldId="268"/>
            <ac:spMk id="10" creationId="{AE9594D8-4352-2E08-426B-427ABC912261}"/>
          </ac:spMkLst>
        </pc:spChg>
        <pc:spChg chg="add mod">
          <ac:chgData name="Sylvain Lelievre" userId="a79ef7fb-a9a6-4a8d-ba16-e0e3e59fe764" providerId="ADAL" clId="{9866BB84-D321-4F69-B665-E65DF1E45970}" dt="2025-01-29T08:40:17.667" v="237" actId="1076"/>
          <ac:spMkLst>
            <pc:docMk/>
            <pc:sldMk cId="3701001671" sldId="268"/>
            <ac:spMk id="11" creationId="{F4A0066B-DCD4-EA21-931B-F010A46369D8}"/>
          </ac:spMkLst>
        </pc:spChg>
        <pc:spChg chg="add mod">
          <ac:chgData name="Sylvain Lelievre" userId="a79ef7fb-a9a6-4a8d-ba16-e0e3e59fe764" providerId="ADAL" clId="{9866BB84-D321-4F69-B665-E65DF1E45970}" dt="2025-01-29T08:45:38.651" v="452" actId="14100"/>
          <ac:spMkLst>
            <pc:docMk/>
            <pc:sldMk cId="3701001671" sldId="268"/>
            <ac:spMk id="12" creationId="{5DFCA896-85DA-5AC9-6A03-4DB96E5A86D6}"/>
          </ac:spMkLst>
        </pc:spChg>
        <pc:spChg chg="add mod">
          <ac:chgData name="Sylvain Lelievre" userId="a79ef7fb-a9a6-4a8d-ba16-e0e3e59fe764" providerId="ADAL" clId="{9866BB84-D321-4F69-B665-E65DF1E45970}" dt="2025-01-29T08:46:41.881" v="464" actId="1076"/>
          <ac:spMkLst>
            <pc:docMk/>
            <pc:sldMk cId="3701001671" sldId="268"/>
            <ac:spMk id="13" creationId="{5479D08B-C470-9F05-B91E-589167A5A7CE}"/>
          </ac:spMkLst>
        </pc:spChg>
        <pc:spChg chg="add mod">
          <ac:chgData name="Sylvain Lelievre" userId="a79ef7fb-a9a6-4a8d-ba16-e0e3e59fe764" providerId="ADAL" clId="{9866BB84-D321-4F69-B665-E65DF1E45970}" dt="2025-01-29T08:42:23.862" v="336" actId="1036"/>
          <ac:spMkLst>
            <pc:docMk/>
            <pc:sldMk cId="3701001671" sldId="268"/>
            <ac:spMk id="14" creationId="{A2072A39-D383-B538-A81E-EDAA0201653E}"/>
          </ac:spMkLst>
        </pc:spChg>
        <pc:spChg chg="add mod">
          <ac:chgData name="Sylvain Lelievre" userId="a79ef7fb-a9a6-4a8d-ba16-e0e3e59fe764" providerId="ADAL" clId="{9866BB84-D321-4F69-B665-E65DF1E45970}" dt="2025-01-29T08:42:23.862" v="336" actId="1036"/>
          <ac:spMkLst>
            <pc:docMk/>
            <pc:sldMk cId="3701001671" sldId="268"/>
            <ac:spMk id="15" creationId="{33C57ED3-CC4C-082B-58FE-669D6EF299CF}"/>
          </ac:spMkLst>
        </pc:spChg>
        <pc:spChg chg="add mod">
          <ac:chgData name="Sylvain Lelievre" userId="a79ef7fb-a9a6-4a8d-ba16-e0e3e59fe764" providerId="ADAL" clId="{9866BB84-D321-4F69-B665-E65DF1E45970}" dt="2025-01-29T08:44:55.541" v="447" actId="14100"/>
          <ac:spMkLst>
            <pc:docMk/>
            <pc:sldMk cId="3701001671" sldId="268"/>
            <ac:spMk id="16" creationId="{A74835B5-8A12-ED5F-7D73-D632C432F485}"/>
          </ac:spMkLst>
        </pc:spChg>
        <pc:spChg chg="add mod">
          <ac:chgData name="Sylvain Lelievre" userId="a79ef7fb-a9a6-4a8d-ba16-e0e3e59fe764" providerId="ADAL" clId="{9866BB84-D321-4F69-B665-E65DF1E45970}" dt="2025-01-29T08:46:07.886" v="460" actId="1076"/>
          <ac:spMkLst>
            <pc:docMk/>
            <pc:sldMk cId="3701001671" sldId="268"/>
            <ac:spMk id="17" creationId="{42A385CA-BC69-A3BE-31C0-49BACA0A1E62}"/>
          </ac:spMkLst>
        </pc:spChg>
        <pc:spChg chg="add mod">
          <ac:chgData name="Sylvain Lelievre" userId="a79ef7fb-a9a6-4a8d-ba16-e0e3e59fe764" providerId="ADAL" clId="{9866BB84-D321-4F69-B665-E65DF1E45970}" dt="2025-01-29T08:43:22.342" v="388" actId="1037"/>
          <ac:spMkLst>
            <pc:docMk/>
            <pc:sldMk cId="3701001671" sldId="268"/>
            <ac:spMk id="18" creationId="{FEB42B95-94B1-D86C-94E3-03567D1D58E2}"/>
          </ac:spMkLst>
        </pc:spChg>
        <pc:spChg chg="add mod">
          <ac:chgData name="Sylvain Lelievre" userId="a79ef7fb-a9a6-4a8d-ba16-e0e3e59fe764" providerId="ADAL" clId="{9866BB84-D321-4F69-B665-E65DF1E45970}" dt="2025-01-29T08:45:44.919" v="458" actId="1037"/>
          <ac:spMkLst>
            <pc:docMk/>
            <pc:sldMk cId="3701001671" sldId="268"/>
            <ac:spMk id="19" creationId="{955F172D-A445-02E2-E9AA-629778FFF5E8}"/>
          </ac:spMkLst>
        </pc:spChg>
        <pc:spChg chg="add mod">
          <ac:chgData name="Sylvain Lelievre" userId="a79ef7fb-a9a6-4a8d-ba16-e0e3e59fe764" providerId="ADAL" clId="{9866BB84-D321-4F69-B665-E65DF1E45970}" dt="2025-01-29T08:44:21.678" v="416" actId="1076"/>
          <ac:spMkLst>
            <pc:docMk/>
            <pc:sldMk cId="3701001671" sldId="268"/>
            <ac:spMk id="34" creationId="{DFC61485-CE4F-7F55-4925-236672AB3616}"/>
          </ac:spMkLst>
        </pc:spChg>
        <pc:spChg chg="add mod">
          <ac:chgData name="Sylvain Lelievre" userId="a79ef7fb-a9a6-4a8d-ba16-e0e3e59fe764" providerId="ADAL" clId="{9866BB84-D321-4F69-B665-E65DF1E45970}" dt="2025-01-29T08:45:07.808" v="448" actId="113"/>
          <ac:spMkLst>
            <pc:docMk/>
            <pc:sldMk cId="3701001671" sldId="268"/>
            <ac:spMk id="35" creationId="{2222CCD6-9CEC-D2E8-4352-B182BCB2B43E}"/>
          </ac:spMkLst>
        </pc:spChg>
        <pc:cxnChg chg="add mod">
          <ac:chgData name="Sylvain Lelievre" userId="a79ef7fb-a9a6-4a8d-ba16-e0e3e59fe764" providerId="ADAL" clId="{9866BB84-D321-4F69-B665-E65DF1E45970}" dt="2025-01-29T08:45:52.906" v="459" actId="14100"/>
          <ac:cxnSpMkLst>
            <pc:docMk/>
            <pc:sldMk cId="3701001671" sldId="268"/>
            <ac:cxnSpMk id="21" creationId="{94C9197E-BA15-CBDD-C790-6DFEA8D93AC3}"/>
          </ac:cxnSpMkLst>
        </pc:cxnChg>
        <pc:cxnChg chg="add mod">
          <ac:chgData name="Sylvain Lelievre" userId="a79ef7fb-a9a6-4a8d-ba16-e0e3e59fe764" providerId="ADAL" clId="{9866BB84-D321-4F69-B665-E65DF1E45970}" dt="2025-01-29T08:45:35.363" v="451" actId="14100"/>
          <ac:cxnSpMkLst>
            <pc:docMk/>
            <pc:sldMk cId="3701001671" sldId="268"/>
            <ac:cxnSpMk id="24" creationId="{FAE3851C-ADEE-A6FC-8FF6-AFAC0E1B9C40}"/>
          </ac:cxnSpMkLst>
        </pc:cxnChg>
        <pc:cxnChg chg="add mod">
          <ac:chgData name="Sylvain Lelievre" userId="a79ef7fb-a9a6-4a8d-ba16-e0e3e59fe764" providerId="ADAL" clId="{9866BB84-D321-4F69-B665-E65DF1E45970}" dt="2025-01-29T08:45:35.363" v="451" actId="14100"/>
          <ac:cxnSpMkLst>
            <pc:docMk/>
            <pc:sldMk cId="3701001671" sldId="268"/>
            <ac:cxnSpMk id="27" creationId="{6D4F3FFF-61A6-42A2-62BD-5A427DB3A5FD}"/>
          </ac:cxnSpMkLst>
        </pc:cxnChg>
        <pc:cxnChg chg="add mod">
          <ac:chgData name="Sylvain Lelievre" userId="a79ef7fb-a9a6-4a8d-ba16-e0e3e59fe764" providerId="ADAL" clId="{9866BB84-D321-4F69-B665-E65DF1E45970}" dt="2025-01-29T08:45:38.651" v="452" actId="14100"/>
          <ac:cxnSpMkLst>
            <pc:docMk/>
            <pc:sldMk cId="3701001671" sldId="268"/>
            <ac:cxnSpMk id="31" creationId="{B4DD9A87-4A05-13AD-F86A-27052520311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D5635-E9E3-4926-899B-7F4687635289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3E841D-980D-42D8-AD8A-272C15F0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40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7F388-7181-D81D-77E0-F0B42F0B4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9E5A27-A6C8-C6C5-28D8-9F948554E8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A9220-DB9F-A237-C2B0-E2F80E71B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AA349-83D7-FA49-B8D3-1339C82C0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CDC07-136B-20C2-85A3-96EEBD63A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8F856-F633-BF02-9C8D-561B05493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FC3372-9EAB-F0C3-7B0F-860BB9BCC5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28851-11A9-33A7-B632-565ED1478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B1008-89BB-7B47-BDE1-D15B7A053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5ABBA-E9B7-335D-3F5E-2A39FE37A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9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0C5308-1889-76E0-2516-1F4917E2F2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3C737-7CC4-EFAA-5093-A42121E4C5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A87C8-4347-78F5-492E-FCBB7E734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8A021-7FD2-76D8-EDEB-ED7028221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AC7AB-D430-4FB4-B60D-848BDFF89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17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37A11-3001-973C-B9AD-5875C160D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88020-278C-3E71-91D6-22E83D29D0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7D71B-6D65-9840-486B-0992A936E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3D93E-1F2F-47BD-03A8-960312956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2BA8A-D199-7D4B-2E8B-6E5C79752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C096A-84FE-8C7B-6EAC-7E4A2AF4F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3F9275-9FD9-01E6-457D-9031342EC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3B53C-3D07-8925-FB64-CE53A25C0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AC61B-A202-D992-BE09-D3EF71C9B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3E9B61-DCE9-D1C6-49B2-2F458CAA7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42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40BB4-AD52-341D-EE19-B24E927D8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9E15F-A8D9-93D5-692A-B0B2DB79B4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72139F-5BD6-275B-261E-30BA58A0D9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EA04C-3C0B-4652-E7E8-D63B26F71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88D9A-6CE3-50B4-661E-52B994552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E2BD90-0DB9-0E77-B636-34E124A41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83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B7E16-0B6E-CEBF-7D5F-1FC0866C8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ABF07-0C91-48AE-A60D-0985B9035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CD2173-3BEE-CD33-EF06-BB07593FE9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A53639-AF6F-ADE6-9806-DBD3C8A31C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0181C6-BAFB-841C-CAAF-063CD05436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6B77FF-5003-4DF9-E828-F41D5D299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7385EE-EE98-CA08-63A8-3CAAF0D4D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B8A0C-293C-C329-1E02-591B3EF51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53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55851-3C4E-6BFD-8A4A-B28FE7F3E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7320A-40B5-68BA-8201-B9885E976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BC4492-1ACD-F30A-17B5-D64DBC626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A08002-AAAE-11C8-EBF8-BB19330C5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176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338613-6670-AE63-8A51-533E04AF1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6C7A2D-0164-84A1-3D09-683899D92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30624A-369F-ABB5-0A34-8A4D95644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9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E6501-3A0E-A93E-8E10-BD80A89FE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A117C-ACE7-2F7F-478B-6E722903C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4B486D-15A3-E4BC-B298-1BD50CC8A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B59600-EC0C-2472-D57A-96128C86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70CAC5-55F1-94D4-C45A-6BDC4402F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180A6-BC62-6547-F483-B0670AA76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61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8D961-4CAC-28FF-821D-60AC064C6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60F864-1063-23A5-4790-5A643E574A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5B48BC-1438-D7D5-C1BB-D51352099E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97D2E6-503D-5983-037A-5922F76BC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342AF9-A848-A3D1-45D7-A1ED4BD3F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B027F1-5A8C-7AE1-B56C-30FBD2AB2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03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A0734-2F75-AA0B-52B5-F64D2836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F7399F-A03B-2EB1-A71F-C89FB3FCF3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D359E-8C94-63A3-BC8D-5C505A4EF4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F4247-61FF-48CB-9C48-7C65825C0A8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864FE-DCA0-30CF-1149-5BE339046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7D62E-E7B3-C633-DDDC-4839C4492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09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E597D79-237A-DF58-2507-8B278B5E055E}"/>
              </a:ext>
            </a:extLst>
          </p:cNvPr>
          <p:cNvSpPr/>
          <p:nvPr/>
        </p:nvSpPr>
        <p:spPr>
          <a:xfrm>
            <a:off x="1226457" y="1378857"/>
            <a:ext cx="2232000" cy="17272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4F0E56-E013-01D2-E92B-E9D4A716D5FB}"/>
              </a:ext>
            </a:extLst>
          </p:cNvPr>
          <p:cNvSpPr txBox="1"/>
          <p:nvPr/>
        </p:nvSpPr>
        <p:spPr>
          <a:xfrm>
            <a:off x="1702206" y="1909240"/>
            <a:ext cx="1279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XR Runtime</a:t>
            </a:r>
          </a:p>
          <a:p>
            <a:pPr algn="ctr"/>
            <a:r>
              <a:rPr lang="fr-FR" dirty="0"/>
              <a:t>(OpenXR)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4E1028-06B5-E9AC-1BF2-10F0BC5A198D}"/>
              </a:ext>
            </a:extLst>
          </p:cNvPr>
          <p:cNvSpPr/>
          <p:nvPr/>
        </p:nvSpPr>
        <p:spPr>
          <a:xfrm>
            <a:off x="4622800" y="1378857"/>
            <a:ext cx="2232000" cy="17272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7269D6-591F-17D3-5AA7-B1E652E4522E}"/>
              </a:ext>
            </a:extLst>
          </p:cNvPr>
          <p:cNvSpPr txBox="1"/>
          <p:nvPr/>
        </p:nvSpPr>
        <p:spPr>
          <a:xfrm>
            <a:off x="4885402" y="1437493"/>
            <a:ext cx="1622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/>
              <a:t>Presentation</a:t>
            </a:r>
            <a:r>
              <a:rPr lang="fr-FR" dirty="0"/>
              <a:t> </a:t>
            </a:r>
          </a:p>
          <a:p>
            <a:pPr algn="ctr"/>
            <a:r>
              <a:rPr lang="fr-FR" dirty="0"/>
              <a:t>Engine / </a:t>
            </a:r>
            <a:r>
              <a:rPr lang="fr-FR" dirty="0" err="1"/>
              <a:t>Scene</a:t>
            </a:r>
            <a:r>
              <a:rPr lang="fr-FR" dirty="0"/>
              <a:t> </a:t>
            </a:r>
          </a:p>
          <a:p>
            <a:pPr algn="ctr"/>
            <a:r>
              <a:rPr lang="fr-FR" dirty="0"/>
              <a:t>Manager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E9594D8-4352-2E08-426B-427ABC912261}"/>
              </a:ext>
            </a:extLst>
          </p:cNvPr>
          <p:cNvSpPr/>
          <p:nvPr/>
        </p:nvSpPr>
        <p:spPr>
          <a:xfrm>
            <a:off x="5954022" y="2453750"/>
            <a:ext cx="809635" cy="56946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A0066B-DCD4-EA21-931B-F010A46369D8}"/>
              </a:ext>
            </a:extLst>
          </p:cNvPr>
          <p:cNvSpPr txBox="1"/>
          <p:nvPr/>
        </p:nvSpPr>
        <p:spPr>
          <a:xfrm>
            <a:off x="6050902" y="2453750"/>
            <a:ext cx="615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/>
              <a:t>Main</a:t>
            </a:r>
          </a:p>
          <a:p>
            <a:pPr algn="ctr"/>
            <a:r>
              <a:rPr lang="fr-FR" sz="1400" b="1" dirty="0" err="1"/>
              <a:t>Scene</a:t>
            </a:r>
            <a:endParaRPr lang="en-US" sz="14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FCA896-85DA-5AC9-6A03-4DB96E5A86D6}"/>
              </a:ext>
            </a:extLst>
          </p:cNvPr>
          <p:cNvSpPr/>
          <p:nvPr/>
        </p:nvSpPr>
        <p:spPr>
          <a:xfrm>
            <a:off x="4622800" y="4172857"/>
            <a:ext cx="2232000" cy="17272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79D08B-C470-9F05-B91E-589167A5A7CE}"/>
              </a:ext>
            </a:extLst>
          </p:cNvPr>
          <p:cNvSpPr txBox="1"/>
          <p:nvPr/>
        </p:nvSpPr>
        <p:spPr>
          <a:xfrm>
            <a:off x="5224336" y="4490767"/>
            <a:ext cx="1052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/>
              <a:t>External</a:t>
            </a:r>
            <a:r>
              <a:rPr lang="fr-FR" dirty="0"/>
              <a:t> </a:t>
            </a:r>
          </a:p>
          <a:p>
            <a:pPr algn="ctr"/>
            <a:r>
              <a:rPr lang="fr-FR" dirty="0" err="1"/>
              <a:t>Renderer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2072A39-D383-B538-A81E-EDAA0201653E}"/>
              </a:ext>
            </a:extLst>
          </p:cNvPr>
          <p:cNvSpPr/>
          <p:nvPr/>
        </p:nvSpPr>
        <p:spPr>
          <a:xfrm>
            <a:off x="5954022" y="5247750"/>
            <a:ext cx="809635" cy="56946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C57ED3-CC4C-082B-58FE-669D6EF299CF}"/>
              </a:ext>
            </a:extLst>
          </p:cNvPr>
          <p:cNvSpPr txBox="1"/>
          <p:nvPr/>
        </p:nvSpPr>
        <p:spPr>
          <a:xfrm>
            <a:off x="5959819" y="5247750"/>
            <a:ext cx="798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err="1"/>
              <a:t>External</a:t>
            </a:r>
            <a:endParaRPr lang="fr-FR" sz="1400" b="1" dirty="0"/>
          </a:p>
          <a:p>
            <a:pPr algn="ctr"/>
            <a:r>
              <a:rPr lang="fr-FR" sz="1400" b="1" dirty="0" err="1"/>
              <a:t>Scene</a:t>
            </a:r>
            <a:endParaRPr lang="en-US" sz="1400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4835B5-8A12-ED5F-7D73-D632C432F485}"/>
              </a:ext>
            </a:extLst>
          </p:cNvPr>
          <p:cNvSpPr/>
          <p:nvPr/>
        </p:nvSpPr>
        <p:spPr>
          <a:xfrm>
            <a:off x="7975600" y="1378857"/>
            <a:ext cx="1763486" cy="45212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A385CA-BC69-A3BE-31C0-49BACA0A1E62}"/>
              </a:ext>
            </a:extLst>
          </p:cNvPr>
          <p:cNvSpPr txBox="1"/>
          <p:nvPr/>
        </p:nvSpPr>
        <p:spPr>
          <a:xfrm>
            <a:off x="8349343" y="3177792"/>
            <a:ext cx="10054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Media</a:t>
            </a:r>
          </a:p>
          <a:p>
            <a:pPr algn="ctr"/>
            <a:r>
              <a:rPr lang="fr-FR" dirty="0"/>
              <a:t>Access</a:t>
            </a:r>
          </a:p>
          <a:p>
            <a:pPr algn="ctr"/>
            <a:r>
              <a:rPr lang="fr-FR" dirty="0" err="1"/>
              <a:t>Function</a:t>
            </a:r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EB42B95-94B1-D86C-94E3-03567D1D58E2}"/>
              </a:ext>
            </a:extLst>
          </p:cNvPr>
          <p:cNvSpPr/>
          <p:nvPr/>
        </p:nvSpPr>
        <p:spPr>
          <a:xfrm>
            <a:off x="5377019" y="4042616"/>
            <a:ext cx="747486" cy="24674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55F172D-A445-02E2-E9AA-629778FFF5E8}"/>
              </a:ext>
            </a:extLst>
          </p:cNvPr>
          <p:cNvSpPr/>
          <p:nvPr/>
        </p:nvSpPr>
        <p:spPr>
          <a:xfrm rot="5400000">
            <a:off x="3078025" y="2174570"/>
            <a:ext cx="747486" cy="24674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4C9197E-BA15-CBDD-C790-6DFEA8D93AC3}"/>
              </a:ext>
            </a:extLst>
          </p:cNvPr>
          <p:cNvCxnSpPr>
            <a:cxnSpLocks/>
            <a:endCxn id="19" idx="0"/>
          </p:cNvCxnSpPr>
          <p:nvPr/>
        </p:nvCxnSpPr>
        <p:spPr>
          <a:xfrm flipH="1">
            <a:off x="3575140" y="2297942"/>
            <a:ext cx="1047660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AE3851C-ADEE-A6FC-8FF6-AFAC0E1B9C40}"/>
              </a:ext>
            </a:extLst>
          </p:cNvPr>
          <p:cNvCxnSpPr>
            <a:cxnSpLocks/>
            <a:stCxn id="8" idx="2"/>
            <a:endCxn id="18" idx="0"/>
          </p:cNvCxnSpPr>
          <p:nvPr/>
        </p:nvCxnSpPr>
        <p:spPr>
          <a:xfrm>
            <a:off x="5738800" y="3106057"/>
            <a:ext cx="11962" cy="936559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D4F3FFF-61A6-42A2-62BD-5A427DB3A5FD}"/>
              </a:ext>
            </a:extLst>
          </p:cNvPr>
          <p:cNvCxnSpPr>
            <a:cxnSpLocks/>
            <a:endCxn id="8" idx="3"/>
          </p:cNvCxnSpPr>
          <p:nvPr/>
        </p:nvCxnSpPr>
        <p:spPr>
          <a:xfrm flipH="1">
            <a:off x="6854800" y="2232406"/>
            <a:ext cx="1113542" cy="1005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4DD9A87-4A05-13AD-F86A-270525203110}"/>
              </a:ext>
            </a:extLst>
          </p:cNvPr>
          <p:cNvCxnSpPr>
            <a:cxnSpLocks/>
            <a:endCxn id="12" idx="3"/>
          </p:cNvCxnSpPr>
          <p:nvPr/>
        </p:nvCxnSpPr>
        <p:spPr>
          <a:xfrm flipH="1">
            <a:off x="6854800" y="5036457"/>
            <a:ext cx="1113542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FC61485-CE4F-7F55-4925-236672AB3616}"/>
              </a:ext>
            </a:extLst>
          </p:cNvPr>
          <p:cNvSpPr txBox="1"/>
          <p:nvPr/>
        </p:nvSpPr>
        <p:spPr>
          <a:xfrm>
            <a:off x="3721059" y="1774721"/>
            <a:ext cx="772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/>
              <a:t>OpenXR</a:t>
            </a:r>
          </a:p>
          <a:p>
            <a:pPr algn="ctr"/>
            <a:r>
              <a:rPr lang="fr-FR" sz="1400" dirty="0"/>
              <a:t>API</a:t>
            </a:r>
            <a:endParaRPr lang="en-US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222CCD6-9CEC-D2E8-4352-B182BCB2B43E}"/>
              </a:ext>
            </a:extLst>
          </p:cNvPr>
          <p:cNvSpPr txBox="1"/>
          <p:nvPr/>
        </p:nvSpPr>
        <p:spPr>
          <a:xfrm>
            <a:off x="4486558" y="3317988"/>
            <a:ext cx="13730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err="1"/>
              <a:t>Generic</a:t>
            </a:r>
            <a:r>
              <a:rPr lang="fr-FR" sz="1400" b="1" dirty="0"/>
              <a:t> </a:t>
            </a:r>
            <a:r>
              <a:rPr lang="fr-FR" sz="1400" b="1" dirty="0" err="1"/>
              <a:t>Render</a:t>
            </a:r>
            <a:r>
              <a:rPr lang="fr-FR" sz="1400" b="1" dirty="0"/>
              <a:t> </a:t>
            </a:r>
          </a:p>
          <a:p>
            <a:pPr algn="ctr"/>
            <a:r>
              <a:rPr lang="fr-FR" sz="1400" b="1" dirty="0"/>
              <a:t>Control API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701001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73ca757-e2e8-4330-ac51-ae5d6abfcc87">
      <Terms xmlns="http://schemas.microsoft.com/office/infopath/2007/PartnerControls"/>
    </lcf76f155ced4ddcb4097134ff3c332f>
    <TaxCatchAll xmlns="5418d544-1e61-4aae-824d-df8e7b3c1dc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ECC444E22E7D458709BD43C380C8A6" ma:contentTypeVersion="18" ma:contentTypeDescription="Crée un document." ma:contentTypeScope="" ma:versionID="5bac56846458f2677f814868cf3d41a5">
  <xsd:schema xmlns:xsd="http://www.w3.org/2001/XMLSchema" xmlns:xs="http://www.w3.org/2001/XMLSchema" xmlns:p="http://schemas.microsoft.com/office/2006/metadata/properties" xmlns:ns2="673ca757-e2e8-4330-ac51-ae5d6abfcc87" xmlns:ns3="5418d544-1e61-4aae-824d-df8e7b3c1dce" targetNamespace="http://schemas.microsoft.com/office/2006/metadata/properties" ma:root="true" ma:fieldsID="27d4130213c63e9f9bebbfacfa59ec03" ns2:_="" ns3:_="">
    <xsd:import namespace="673ca757-e2e8-4330-ac51-ae5d6abfcc87"/>
    <xsd:import namespace="5418d544-1e61-4aae-824d-df8e7b3c1d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3ca757-e2e8-4330-ac51-ae5d6abfcc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5d049dfe-3525-43e5-8f81-1f102b2aa2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8d544-1e61-4aae-824d-df8e7b3c1dc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1cb4dbb-b6cd-412b-a7ba-66eb136ba880}" ma:internalName="TaxCatchAll" ma:showField="CatchAllData" ma:web="5418d544-1e61-4aae-824d-df8e7b3c1d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7F25310-F222-4629-8C87-E49FE2F0E4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C17DCB-FA4B-45B8-ACA2-0DACF160CBD1}">
  <ds:schemaRefs>
    <ds:schemaRef ds:uri="http://purl.org/dc/dcmitype/"/>
    <ds:schemaRef ds:uri="http://schemas.openxmlformats.org/package/2006/metadata/core-properties"/>
    <ds:schemaRef ds:uri="5418d544-1e61-4aae-824d-df8e7b3c1dce"/>
    <ds:schemaRef ds:uri="http://schemas.microsoft.com/office/2006/documentManagement/types"/>
    <ds:schemaRef ds:uri="http://schemas.microsoft.com/office/2006/metadata/properties"/>
    <ds:schemaRef ds:uri="http://purl.org/dc/terms/"/>
    <ds:schemaRef ds:uri="673ca757-e2e8-4330-ac51-ae5d6abfcc87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9351D7A-93E0-47C9-81CD-FC21C13629F5}"/>
</file>

<file path=docProps/app.xml><?xml version="1.0" encoding="utf-8"?>
<Properties xmlns="http://schemas.openxmlformats.org/officeDocument/2006/extended-properties" xmlns:vt="http://schemas.openxmlformats.org/officeDocument/2006/docPropsVTypes">
  <TotalTime>1600</TotalTime>
  <Words>25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Sylvain Lelievre</dc:creator>
  <cp:lastModifiedBy>Sylvain Lelievre</cp:lastModifiedBy>
  <cp:revision>7</cp:revision>
  <dcterms:created xsi:type="dcterms:W3CDTF">2022-07-21T07:08:00Z</dcterms:created>
  <dcterms:modified xsi:type="dcterms:W3CDTF">2025-01-29T08:47:58Z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0x0101000FECC444E22E7D458709BD43C380C8A6</vt:lpwstr>
  </property>
  <property fmtid="{D5CDD505-2E9C-101B-9397-08002B2CF9AE}" pid="3" name="MediaServiceImageTags">
    <vt:lpwstr/>
  </property>
  <property fmtid="{D5CDD505-2E9C-101B-9397-08002B2CF9AE}" pid="4" name="MSIP_Label_4d2f777e-4347-4fc6-823a-b44ab313546a_Enabled">
    <vt:lpwstr>true</vt:lpwstr>
  </property>
  <property fmtid="{D5CDD505-2E9C-101B-9397-08002B2CF9AE}" pid="5" name="MSIP_Label_4d2f777e-4347-4fc6-823a-b44ab313546a_SetDate">
    <vt:lpwstr>2024-07-11T15:53:41Z</vt:lpwstr>
  </property>
  <property fmtid="{D5CDD505-2E9C-101B-9397-08002B2CF9AE}" pid="6" name="MSIP_Label_4d2f777e-4347-4fc6-823a-b44ab313546a_Method">
    <vt:lpwstr>Standard</vt:lpwstr>
  </property>
  <property fmtid="{D5CDD505-2E9C-101B-9397-08002B2CF9AE}" pid="7" name="MSIP_Label_4d2f777e-4347-4fc6-823a-b44ab313546a_Name">
    <vt:lpwstr>Non-Public</vt:lpwstr>
  </property>
  <property fmtid="{D5CDD505-2E9C-101B-9397-08002B2CF9AE}" pid="8" name="MSIP_Label_4d2f777e-4347-4fc6-823a-b44ab313546a_SiteId">
    <vt:lpwstr>e351b779-f6d5-4e50-8568-80e922d180ae</vt:lpwstr>
  </property>
  <property fmtid="{D5CDD505-2E9C-101B-9397-08002B2CF9AE}" pid="9" name="MSIP_Label_4d2f777e-4347-4fc6-823a-b44ab313546a_ActionId">
    <vt:lpwstr>b84117d5-9951-4779-892f-a606d46accf5</vt:lpwstr>
  </property>
  <property fmtid="{D5CDD505-2E9C-101B-9397-08002B2CF9AE}" pid="10" name="MSIP_Label_4d2f777e-4347-4fc6-823a-b44ab313546a_ContentBits">
    <vt:lpwstr>0</vt:lpwstr>
  </property>
</Properties>
</file>