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099698-12EF-41B7-8BBC-172AFE22F8D5}" v="11" dt="2025-01-28T13:06:35.2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919" autoAdjust="0"/>
  </p:normalViewPr>
  <p:slideViewPr>
    <p:cSldViewPr snapToGrid="0">
      <p:cViewPr varScale="1">
        <p:scale>
          <a:sx n="78" d="100"/>
          <a:sy n="78" d="100"/>
        </p:scale>
        <p:origin x="126" y="15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nuel Thomas" userId="0534efac-6efc-4f66-a6a4-069aefeb2589" providerId="ADAL" clId="{75099698-12EF-41B7-8BBC-172AFE22F8D5}"/>
    <pc:docChg chg="custSel addSld delSld modSld sldOrd">
      <pc:chgData name="Emmanuel Thomas" userId="0534efac-6efc-4f66-a6a4-069aefeb2589" providerId="ADAL" clId="{75099698-12EF-41B7-8BBC-172AFE22F8D5}" dt="2025-01-28T13:06:35.299" v="73"/>
      <pc:docMkLst>
        <pc:docMk/>
      </pc:docMkLst>
      <pc:sldChg chg="modSp new mod">
        <pc:chgData name="Emmanuel Thomas" userId="0534efac-6efc-4f66-a6a4-069aefeb2589" providerId="ADAL" clId="{75099698-12EF-41B7-8BBC-172AFE22F8D5}" dt="2025-01-28T13:05:18.551" v="61" actId="20577"/>
        <pc:sldMkLst>
          <pc:docMk/>
          <pc:sldMk cId="3612486433" sldId="256"/>
        </pc:sldMkLst>
        <pc:spChg chg="mod">
          <ac:chgData name="Emmanuel Thomas" userId="0534efac-6efc-4f66-a6a4-069aefeb2589" providerId="ADAL" clId="{75099698-12EF-41B7-8BBC-172AFE22F8D5}" dt="2025-01-28T13:05:13.250" v="54" actId="20577"/>
          <ac:spMkLst>
            <pc:docMk/>
            <pc:sldMk cId="3612486433" sldId="256"/>
            <ac:spMk id="2" creationId="{80363484-67F9-11C9-FDCA-E7975EE07638}"/>
          </ac:spMkLst>
        </pc:spChg>
        <pc:spChg chg="mod">
          <ac:chgData name="Emmanuel Thomas" userId="0534efac-6efc-4f66-a6a4-069aefeb2589" providerId="ADAL" clId="{75099698-12EF-41B7-8BBC-172AFE22F8D5}" dt="2025-01-28T13:05:18.551" v="61" actId="20577"/>
          <ac:spMkLst>
            <pc:docMk/>
            <pc:sldMk cId="3612486433" sldId="256"/>
            <ac:spMk id="3" creationId="{6A1FE77E-E19E-ACAC-2B8C-4F6F2A360727}"/>
          </ac:spMkLst>
        </pc:spChg>
      </pc:sldChg>
      <pc:sldChg chg="addSp delSp modSp new del mod">
        <pc:chgData name="Emmanuel Thomas" userId="0534efac-6efc-4f66-a6a4-069aefeb2589" providerId="ADAL" clId="{75099698-12EF-41B7-8BBC-172AFE22F8D5}" dt="2025-01-24T16:38:06.047" v="49" actId="47"/>
        <pc:sldMkLst>
          <pc:docMk/>
          <pc:sldMk cId="2486982113" sldId="257"/>
        </pc:sldMkLst>
      </pc:sldChg>
      <pc:sldChg chg="addSp modSp add">
        <pc:chgData name="Emmanuel Thomas" userId="0534efac-6efc-4f66-a6a4-069aefeb2589" providerId="ADAL" clId="{75099698-12EF-41B7-8BBC-172AFE22F8D5}" dt="2025-01-28T13:05:37.250" v="64"/>
        <pc:sldMkLst>
          <pc:docMk/>
          <pc:sldMk cId="151304231" sldId="258"/>
        </pc:sldMkLst>
        <pc:spChg chg="add mod">
          <ac:chgData name="Emmanuel Thomas" userId="0534efac-6efc-4f66-a6a4-069aefeb2589" providerId="ADAL" clId="{75099698-12EF-41B7-8BBC-172AFE22F8D5}" dt="2025-01-28T13:05:30.340" v="63"/>
          <ac:spMkLst>
            <pc:docMk/>
            <pc:sldMk cId="151304231" sldId="258"/>
            <ac:spMk id="2" creationId="{6C19FA2D-C5B5-B302-36AD-A959DDCFE839}"/>
          </ac:spMkLst>
        </pc:spChg>
        <pc:spChg chg="add mod">
          <ac:chgData name="Emmanuel Thomas" userId="0534efac-6efc-4f66-a6a4-069aefeb2589" providerId="ADAL" clId="{75099698-12EF-41B7-8BBC-172AFE22F8D5}" dt="2025-01-28T13:05:30.340" v="63"/>
          <ac:spMkLst>
            <pc:docMk/>
            <pc:sldMk cId="151304231" sldId="258"/>
            <ac:spMk id="3" creationId="{91A4A01B-BF54-6AE9-AF1F-018715F3EC9C}"/>
          </ac:spMkLst>
        </pc:spChg>
        <pc:spChg chg="add mod">
          <ac:chgData name="Emmanuel Thomas" userId="0534efac-6efc-4f66-a6a4-069aefeb2589" providerId="ADAL" clId="{75099698-12EF-41B7-8BBC-172AFE22F8D5}" dt="2025-01-28T13:05:30.340" v="63"/>
          <ac:spMkLst>
            <pc:docMk/>
            <pc:sldMk cId="151304231" sldId="258"/>
            <ac:spMk id="4" creationId="{42705E0A-7D3E-C9B3-82B0-817F77799824}"/>
          </ac:spMkLst>
        </pc:spChg>
        <pc:spChg chg="add mod">
          <ac:chgData name="Emmanuel Thomas" userId="0534efac-6efc-4f66-a6a4-069aefeb2589" providerId="ADAL" clId="{75099698-12EF-41B7-8BBC-172AFE22F8D5}" dt="2025-01-28T13:05:30.340" v="63"/>
          <ac:spMkLst>
            <pc:docMk/>
            <pc:sldMk cId="151304231" sldId="258"/>
            <ac:spMk id="5" creationId="{312B4D5F-8915-4F40-C6AA-C0EA10846EB2}"/>
          </ac:spMkLst>
        </pc:spChg>
        <pc:spChg chg="add mod">
          <ac:chgData name="Emmanuel Thomas" userId="0534efac-6efc-4f66-a6a4-069aefeb2589" providerId="ADAL" clId="{75099698-12EF-41B7-8BBC-172AFE22F8D5}" dt="2025-01-28T13:05:30.340" v="63"/>
          <ac:spMkLst>
            <pc:docMk/>
            <pc:sldMk cId="151304231" sldId="258"/>
            <ac:spMk id="8" creationId="{38C0707A-F51D-5A72-EE28-E97D026DBE4E}"/>
          </ac:spMkLst>
        </pc:spChg>
        <pc:spChg chg="add mod">
          <ac:chgData name="Emmanuel Thomas" userId="0534efac-6efc-4f66-a6a4-069aefeb2589" providerId="ADAL" clId="{75099698-12EF-41B7-8BBC-172AFE22F8D5}" dt="2025-01-28T13:05:30.340" v="63"/>
          <ac:spMkLst>
            <pc:docMk/>
            <pc:sldMk cId="151304231" sldId="258"/>
            <ac:spMk id="12" creationId="{92DF5E08-5DFC-A9C8-B761-1D2FC498FFF9}"/>
          </ac:spMkLst>
        </pc:spChg>
        <pc:spChg chg="add mod">
          <ac:chgData name="Emmanuel Thomas" userId="0534efac-6efc-4f66-a6a4-069aefeb2589" providerId="ADAL" clId="{75099698-12EF-41B7-8BBC-172AFE22F8D5}" dt="2025-01-28T13:05:30.340" v="63"/>
          <ac:spMkLst>
            <pc:docMk/>
            <pc:sldMk cId="151304231" sldId="258"/>
            <ac:spMk id="14" creationId="{3BB5F057-0A71-8423-079D-0EAE89691DC3}"/>
          </ac:spMkLst>
        </pc:spChg>
        <pc:spChg chg="add mod">
          <ac:chgData name="Emmanuel Thomas" userId="0534efac-6efc-4f66-a6a4-069aefeb2589" providerId="ADAL" clId="{75099698-12EF-41B7-8BBC-172AFE22F8D5}" dt="2025-01-28T13:05:37.250" v="64"/>
          <ac:spMkLst>
            <pc:docMk/>
            <pc:sldMk cId="151304231" sldId="258"/>
            <ac:spMk id="17" creationId="{5BC0B2C3-3B5F-C151-13E0-3F926648DBAD}"/>
          </ac:spMkLst>
        </pc:spChg>
        <pc:spChg chg="add mod">
          <ac:chgData name="Emmanuel Thomas" userId="0534efac-6efc-4f66-a6a4-069aefeb2589" providerId="ADAL" clId="{75099698-12EF-41B7-8BBC-172AFE22F8D5}" dt="2025-01-28T13:05:37.250" v="64"/>
          <ac:spMkLst>
            <pc:docMk/>
            <pc:sldMk cId="151304231" sldId="258"/>
            <ac:spMk id="18" creationId="{7D75AA25-8F67-7E7E-B315-260BAD7710D3}"/>
          </ac:spMkLst>
        </pc:spChg>
        <pc:spChg chg="add mod">
          <ac:chgData name="Emmanuel Thomas" userId="0534efac-6efc-4f66-a6a4-069aefeb2589" providerId="ADAL" clId="{75099698-12EF-41B7-8BBC-172AFE22F8D5}" dt="2025-01-28T13:05:37.250" v="64"/>
          <ac:spMkLst>
            <pc:docMk/>
            <pc:sldMk cId="151304231" sldId="258"/>
            <ac:spMk id="20" creationId="{EB8DCB36-3675-8286-A9F0-6B06728C57D0}"/>
          </ac:spMkLst>
        </pc:spChg>
        <pc:spChg chg="add mod">
          <ac:chgData name="Emmanuel Thomas" userId="0534efac-6efc-4f66-a6a4-069aefeb2589" providerId="ADAL" clId="{75099698-12EF-41B7-8BBC-172AFE22F8D5}" dt="2025-01-28T13:05:37.250" v="64"/>
          <ac:spMkLst>
            <pc:docMk/>
            <pc:sldMk cId="151304231" sldId="258"/>
            <ac:spMk id="21" creationId="{3FABE6B5-D8F7-DBB5-3180-B47D1C895539}"/>
          </ac:spMkLst>
        </pc:spChg>
        <pc:spChg chg="add mod">
          <ac:chgData name="Emmanuel Thomas" userId="0534efac-6efc-4f66-a6a4-069aefeb2589" providerId="ADAL" clId="{75099698-12EF-41B7-8BBC-172AFE22F8D5}" dt="2025-01-28T13:05:37.250" v="64"/>
          <ac:spMkLst>
            <pc:docMk/>
            <pc:sldMk cId="151304231" sldId="258"/>
            <ac:spMk id="24" creationId="{EAE1143F-35C5-3538-D920-F850449BDF9C}"/>
          </ac:spMkLst>
        </pc:spChg>
        <pc:spChg chg="add mod">
          <ac:chgData name="Emmanuel Thomas" userId="0534efac-6efc-4f66-a6a4-069aefeb2589" providerId="ADAL" clId="{75099698-12EF-41B7-8BBC-172AFE22F8D5}" dt="2025-01-28T13:05:37.250" v="64"/>
          <ac:spMkLst>
            <pc:docMk/>
            <pc:sldMk cId="151304231" sldId="258"/>
            <ac:spMk id="26" creationId="{68045D08-2699-2937-173D-10A45CABC660}"/>
          </ac:spMkLst>
        </pc:spChg>
        <pc:spChg chg="add mod">
          <ac:chgData name="Emmanuel Thomas" userId="0534efac-6efc-4f66-a6a4-069aefeb2589" providerId="ADAL" clId="{75099698-12EF-41B7-8BBC-172AFE22F8D5}" dt="2025-01-28T13:05:37.250" v="64"/>
          <ac:spMkLst>
            <pc:docMk/>
            <pc:sldMk cId="151304231" sldId="258"/>
            <ac:spMk id="27" creationId="{E88FC6E4-E8B3-2BC9-F9FC-A0A1FE4D1493}"/>
          </ac:spMkLst>
        </pc:spChg>
        <pc:cxnChg chg="add mod">
          <ac:chgData name="Emmanuel Thomas" userId="0534efac-6efc-4f66-a6a4-069aefeb2589" providerId="ADAL" clId="{75099698-12EF-41B7-8BBC-172AFE22F8D5}" dt="2025-01-28T13:05:30.340" v="63"/>
          <ac:cxnSpMkLst>
            <pc:docMk/>
            <pc:sldMk cId="151304231" sldId="258"/>
            <ac:cxnSpMk id="7" creationId="{9CB01F06-A0D8-C3F1-9FB2-3683549A3C18}"/>
          </ac:cxnSpMkLst>
        </pc:cxnChg>
        <pc:cxnChg chg="add mod">
          <ac:chgData name="Emmanuel Thomas" userId="0534efac-6efc-4f66-a6a4-069aefeb2589" providerId="ADAL" clId="{75099698-12EF-41B7-8BBC-172AFE22F8D5}" dt="2025-01-28T13:05:30.340" v="63"/>
          <ac:cxnSpMkLst>
            <pc:docMk/>
            <pc:sldMk cId="151304231" sldId="258"/>
            <ac:cxnSpMk id="10" creationId="{AE3C95E2-5E5C-89A1-CEA2-4B49AE0EFDDC}"/>
          </ac:cxnSpMkLst>
        </pc:cxnChg>
        <pc:cxnChg chg="add mod">
          <ac:chgData name="Emmanuel Thomas" userId="0534efac-6efc-4f66-a6a4-069aefeb2589" providerId="ADAL" clId="{75099698-12EF-41B7-8BBC-172AFE22F8D5}" dt="2025-01-28T13:05:37.250" v="64"/>
          <ac:cxnSpMkLst>
            <pc:docMk/>
            <pc:sldMk cId="151304231" sldId="258"/>
            <ac:cxnSpMk id="22" creationId="{A2AF9E69-BD7F-7D31-A83B-8CE78D061877}"/>
          </ac:cxnSpMkLst>
        </pc:cxnChg>
        <pc:cxnChg chg="add mod">
          <ac:chgData name="Emmanuel Thomas" userId="0534efac-6efc-4f66-a6a4-069aefeb2589" providerId="ADAL" clId="{75099698-12EF-41B7-8BBC-172AFE22F8D5}" dt="2025-01-28T13:05:37.250" v="64"/>
          <ac:cxnSpMkLst>
            <pc:docMk/>
            <pc:sldMk cId="151304231" sldId="258"/>
            <ac:cxnSpMk id="25" creationId="{D9247647-CD99-7ECB-86ED-ECCCEBB951D4}"/>
          </ac:cxnSpMkLst>
        </pc:cxnChg>
      </pc:sldChg>
      <pc:sldChg chg="addSp modSp new del">
        <pc:chgData name="Emmanuel Thomas" userId="0534efac-6efc-4f66-a6a4-069aefeb2589" providerId="ADAL" clId="{75099698-12EF-41B7-8BBC-172AFE22F8D5}" dt="2025-01-28T13:05:44.400" v="67" actId="47"/>
        <pc:sldMkLst>
          <pc:docMk/>
          <pc:sldMk cId="1428318376" sldId="259"/>
        </pc:sldMkLst>
        <pc:spChg chg="add mod">
          <ac:chgData name="Emmanuel Thomas" userId="0534efac-6efc-4f66-a6a4-069aefeb2589" providerId="ADAL" clId="{75099698-12EF-41B7-8BBC-172AFE22F8D5}" dt="2025-01-28T13:05:42.524" v="66"/>
          <ac:spMkLst>
            <pc:docMk/>
            <pc:sldMk cId="1428318376" sldId="259"/>
            <ac:spMk id="4" creationId="{B9F3D704-2F2D-6F6E-C58F-F459DA4FB961}"/>
          </ac:spMkLst>
        </pc:spChg>
        <pc:spChg chg="add mod">
          <ac:chgData name="Emmanuel Thomas" userId="0534efac-6efc-4f66-a6a4-069aefeb2589" providerId="ADAL" clId="{75099698-12EF-41B7-8BBC-172AFE22F8D5}" dt="2025-01-28T13:05:42.524" v="66"/>
          <ac:spMkLst>
            <pc:docMk/>
            <pc:sldMk cId="1428318376" sldId="259"/>
            <ac:spMk id="5" creationId="{4B6C45F3-6617-D22D-9225-7BAE6184021E}"/>
          </ac:spMkLst>
        </pc:spChg>
        <pc:spChg chg="add mod">
          <ac:chgData name="Emmanuel Thomas" userId="0534efac-6efc-4f66-a6a4-069aefeb2589" providerId="ADAL" clId="{75099698-12EF-41B7-8BBC-172AFE22F8D5}" dt="2025-01-28T13:05:42.524" v="66"/>
          <ac:spMkLst>
            <pc:docMk/>
            <pc:sldMk cId="1428318376" sldId="259"/>
            <ac:spMk id="6" creationId="{FFF24241-351F-35CD-9D39-EE957AA5C54C}"/>
          </ac:spMkLst>
        </pc:spChg>
        <pc:spChg chg="add mod">
          <ac:chgData name="Emmanuel Thomas" userId="0534efac-6efc-4f66-a6a4-069aefeb2589" providerId="ADAL" clId="{75099698-12EF-41B7-8BBC-172AFE22F8D5}" dt="2025-01-28T13:05:42.524" v="66"/>
          <ac:spMkLst>
            <pc:docMk/>
            <pc:sldMk cId="1428318376" sldId="259"/>
            <ac:spMk id="7" creationId="{62AED670-27C9-C293-4507-743C6921F1F9}"/>
          </ac:spMkLst>
        </pc:spChg>
        <pc:spChg chg="add mod">
          <ac:chgData name="Emmanuel Thomas" userId="0534efac-6efc-4f66-a6a4-069aefeb2589" providerId="ADAL" clId="{75099698-12EF-41B7-8BBC-172AFE22F8D5}" dt="2025-01-28T13:05:42.524" v="66"/>
          <ac:spMkLst>
            <pc:docMk/>
            <pc:sldMk cId="1428318376" sldId="259"/>
            <ac:spMk id="9" creationId="{D72B8948-A5DF-4153-C72C-C55FEF62B77B}"/>
          </ac:spMkLst>
        </pc:spChg>
        <pc:spChg chg="add mod">
          <ac:chgData name="Emmanuel Thomas" userId="0534efac-6efc-4f66-a6a4-069aefeb2589" providerId="ADAL" clId="{75099698-12EF-41B7-8BBC-172AFE22F8D5}" dt="2025-01-28T13:05:42.524" v="66"/>
          <ac:spMkLst>
            <pc:docMk/>
            <pc:sldMk cId="1428318376" sldId="259"/>
            <ac:spMk id="11" creationId="{5B1784A4-2C0B-8186-CB69-2470ABD26483}"/>
          </ac:spMkLst>
        </pc:spChg>
        <pc:spChg chg="add mod">
          <ac:chgData name="Emmanuel Thomas" userId="0534efac-6efc-4f66-a6a4-069aefeb2589" providerId="ADAL" clId="{75099698-12EF-41B7-8BBC-172AFE22F8D5}" dt="2025-01-28T13:05:42.524" v="66"/>
          <ac:spMkLst>
            <pc:docMk/>
            <pc:sldMk cId="1428318376" sldId="259"/>
            <ac:spMk id="12" creationId="{8E8385E2-B378-E983-FA06-6A3A5AF78EE3}"/>
          </ac:spMkLst>
        </pc:spChg>
        <pc:cxnChg chg="add mod">
          <ac:chgData name="Emmanuel Thomas" userId="0534efac-6efc-4f66-a6a4-069aefeb2589" providerId="ADAL" clId="{75099698-12EF-41B7-8BBC-172AFE22F8D5}" dt="2025-01-28T13:05:42.524" v="66"/>
          <ac:cxnSpMkLst>
            <pc:docMk/>
            <pc:sldMk cId="1428318376" sldId="259"/>
            <ac:cxnSpMk id="8" creationId="{26A93305-E603-3BDC-EB25-DC08DF5F9C3C}"/>
          </ac:cxnSpMkLst>
        </pc:cxnChg>
        <pc:cxnChg chg="add mod">
          <ac:chgData name="Emmanuel Thomas" userId="0534efac-6efc-4f66-a6a4-069aefeb2589" providerId="ADAL" clId="{75099698-12EF-41B7-8BBC-172AFE22F8D5}" dt="2025-01-28T13:05:42.524" v="66"/>
          <ac:cxnSpMkLst>
            <pc:docMk/>
            <pc:sldMk cId="1428318376" sldId="259"/>
            <ac:cxnSpMk id="10" creationId="{B6AD045C-6922-07B7-5FE8-7484289ADF2C}"/>
          </ac:cxnSpMkLst>
        </pc:cxnChg>
      </pc:sldChg>
      <pc:sldChg chg="add">
        <pc:chgData name="Emmanuel Thomas" userId="0534efac-6efc-4f66-a6a4-069aefeb2589" providerId="ADAL" clId="{75099698-12EF-41B7-8BBC-172AFE22F8D5}" dt="2025-01-28T13:05:50.206" v="68"/>
        <pc:sldMkLst>
          <pc:docMk/>
          <pc:sldMk cId="3329193742" sldId="259"/>
        </pc:sldMkLst>
      </pc:sldChg>
      <pc:sldChg chg="add ord">
        <pc:chgData name="Emmanuel Thomas" userId="0534efac-6efc-4f66-a6a4-069aefeb2589" providerId="ADAL" clId="{75099698-12EF-41B7-8BBC-172AFE22F8D5}" dt="2025-01-28T13:06:07.107" v="71"/>
        <pc:sldMkLst>
          <pc:docMk/>
          <pc:sldMk cId="4172296487" sldId="260"/>
        </pc:sldMkLst>
      </pc:sldChg>
      <pc:sldChg chg="add">
        <pc:chgData name="Emmanuel Thomas" userId="0534efac-6efc-4f66-a6a4-069aefeb2589" providerId="ADAL" clId="{75099698-12EF-41B7-8BBC-172AFE22F8D5}" dt="2025-01-28T13:06:24.999" v="72"/>
        <pc:sldMkLst>
          <pc:docMk/>
          <pc:sldMk cId="3433295757" sldId="261"/>
        </pc:sldMkLst>
      </pc:sldChg>
      <pc:sldChg chg="add">
        <pc:chgData name="Emmanuel Thomas" userId="0534efac-6efc-4f66-a6a4-069aefeb2589" providerId="ADAL" clId="{75099698-12EF-41B7-8BBC-172AFE22F8D5}" dt="2025-01-28T13:06:35.299" v="73"/>
        <pc:sldMkLst>
          <pc:docMk/>
          <pc:sldMk cId="539240963" sldId="2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66B3C-0C56-6616-9695-049EF5E775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70AE9B-1332-376F-C1CC-60163C4893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FD7F03-C54D-F633-F599-04EB66B14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444DF-3143-4428-8C39-AF1E9826B318}" type="datetimeFigureOut">
              <a:rPr lang="en-NL" smtClean="0"/>
              <a:t>28/01/2025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8430ED-E552-A0A3-C8F0-2213C46EF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24A0B5-D913-D267-7E5F-0C099F82D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41E3-48DF-4080-8B61-83249B0B56D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43237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58C7F-5BD1-A289-F8C8-5D704A158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521E24-46DC-B44F-A4F0-C95E0A4327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89B99-4DC5-F272-3DFE-EF48E99F5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444DF-3143-4428-8C39-AF1E9826B318}" type="datetimeFigureOut">
              <a:rPr lang="en-NL" smtClean="0"/>
              <a:t>28/01/2025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3AA21C-4D31-5966-11B5-AAB022C7F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FC54A-F897-61B7-F35F-1A3281548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41E3-48DF-4080-8B61-83249B0B56D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187286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C39ADE-13B5-54B5-7D4C-53D546A38A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7CABE4-52B8-A619-4E05-82239650C9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0B77D4-BB7C-20B2-8196-A21853326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444DF-3143-4428-8C39-AF1E9826B318}" type="datetimeFigureOut">
              <a:rPr lang="en-NL" smtClean="0"/>
              <a:t>28/01/2025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6FC35-3CF3-99F3-8D19-A7393EE8A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6E3E7-569A-4F88-408A-33ED687D4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41E3-48DF-4080-8B61-83249B0B56D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19119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1E5FA-EEC3-61DF-FDE5-B4EB5345A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EECC1-B298-68C0-71F3-2B08FB41DB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671E4-B810-D8DC-10D0-23C1DA4F4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444DF-3143-4428-8C39-AF1E9826B318}" type="datetimeFigureOut">
              <a:rPr lang="en-NL" smtClean="0"/>
              <a:t>28/01/2025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2C996-92E7-F4DB-9A33-03C4CC39F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897690-9E8D-8F40-28E0-7FE398C22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41E3-48DF-4080-8B61-83249B0B56D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34710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35AFB-9B02-088F-E1A2-DDD38FCE0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11586-E7AC-0A82-4EDC-538C16AE64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D59C6F-701D-6EB2-06FE-B0328C680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444DF-3143-4428-8C39-AF1E9826B318}" type="datetimeFigureOut">
              <a:rPr lang="en-NL" smtClean="0"/>
              <a:t>28/01/2025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D8598-3DE7-60E8-CAF8-0C9CC38A2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5C9E7-412C-E6E6-E010-DCC61B2D4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41E3-48DF-4080-8B61-83249B0B56D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77412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18404-693C-D562-7E5D-B6B2347E0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391A31-EBA8-18A3-1B6B-C29580A682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F39394-FB9C-60DD-393E-4715AD465A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7CE7A3-98FF-D135-45E7-613A93F48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444DF-3143-4428-8C39-AF1E9826B318}" type="datetimeFigureOut">
              <a:rPr lang="en-NL" smtClean="0"/>
              <a:t>28/01/2025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56A2C4-ED51-B040-6460-7F2CD645D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37D9A0-D0E0-3E02-5F36-C2943E4E6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41E3-48DF-4080-8B61-83249B0B56D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551979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0BB51-EBD5-DB18-D131-EFA68E5F1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9677E4-9954-985B-FE19-344E0DA358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42A27B-A3EC-406B-D81C-509C260FF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929682-5C3C-49CF-9E3F-BC251DB80B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ED1A0F-D5DD-4188-869D-9D5E14BB70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1412CC-D0AE-B905-9045-EDF2FE72E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444DF-3143-4428-8C39-AF1E9826B318}" type="datetimeFigureOut">
              <a:rPr lang="en-NL" smtClean="0"/>
              <a:t>28/01/2025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F5B27A-50D4-25C3-30FA-AEE2FC719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2268F0-1FEE-4705-D672-2006D926C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41E3-48DF-4080-8B61-83249B0B56D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604496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DC32B-1D46-0666-AAAD-B62A79FFD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6DE0AA-7A87-2E10-16AF-253C29499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444DF-3143-4428-8C39-AF1E9826B318}" type="datetimeFigureOut">
              <a:rPr lang="en-NL" smtClean="0"/>
              <a:t>28/01/2025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CD14C5-4B32-733C-4F8F-F3065B8F2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DC36EF-9204-5061-63EC-8599F74F1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41E3-48DF-4080-8B61-83249B0B56D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144024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19E40D-2F5E-B435-8BDB-593ADCC34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444DF-3143-4428-8C39-AF1E9826B318}" type="datetimeFigureOut">
              <a:rPr lang="en-NL" smtClean="0"/>
              <a:t>28/01/2025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7DB4C2-7513-9EF6-725D-FBF866AF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A5CF31-3AFB-0289-5F06-9EAD04661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41E3-48DF-4080-8B61-83249B0B56D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40020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2A3E1-488D-E870-0770-71FB8C915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F9A448-A90E-3545-7BC3-669A0BAE4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B84788-55C0-22BF-451D-E8E350CD78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CF0074-7AD9-DDA6-3916-E040FBDD9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444DF-3143-4428-8C39-AF1E9826B318}" type="datetimeFigureOut">
              <a:rPr lang="en-NL" smtClean="0"/>
              <a:t>28/01/2025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6A33DA-EA60-7A87-CB01-3758F14FC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9B32D6-ECC7-B471-3C6F-BC4B2F090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41E3-48DF-4080-8B61-83249B0B56D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68946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C813F-AFFD-3586-74AC-F179F147D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718E7C-58F2-AAC1-B50B-5875956565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2AF2E5-9D70-DD54-BD46-D2A83019D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E4D7E2-048E-AEF9-917B-7BC9A311F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444DF-3143-4428-8C39-AF1E9826B318}" type="datetimeFigureOut">
              <a:rPr lang="en-NL" smtClean="0"/>
              <a:t>28/01/2025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0105F5-955B-095B-F626-CCC64B850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7D1564-FB14-7EA7-2CF0-B13C86A91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E41E3-48DF-4080-8B61-83249B0B56D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236142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8E3E4D-5920-C41B-0891-23BCEE601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BC861F-FF9D-D348-1751-FA0862B099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BC6106-674A-2271-A0B2-EF3876C1E7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C444DF-3143-4428-8C39-AF1E9826B318}" type="datetimeFigureOut">
              <a:rPr lang="en-NL" smtClean="0"/>
              <a:t>28/01/2025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6AFE8-73C3-A464-5D29-4171349FD6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04BB37-1630-EA3E-548B-FC77377AEA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EE41E3-48DF-4080-8B61-83249B0B56DA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148393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63484-67F9-11C9-FDCA-E7975EE076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ISO IEC 23090-18:2024 AMD2</a:t>
            </a:r>
            <a:endParaRPr lang="en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1FE77E-E19E-ACAC-2B8C-4F6F2A3607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Figures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612486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7A501E-72FD-A8D0-C473-6985BF5469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D8098DF-BCCF-BE46-ECD5-7116029A4E80}"/>
              </a:ext>
            </a:extLst>
          </p:cNvPr>
          <p:cNvSpPr txBox="1"/>
          <p:nvPr/>
        </p:nvSpPr>
        <p:spPr>
          <a:xfrm>
            <a:off x="708401" y="2101334"/>
            <a:ext cx="2208972" cy="36933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point</a:t>
            </a:r>
            <a:r>
              <a:rPr lang="en-US" dirty="0"/>
              <a:t> cloud content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20EF34-0C0B-00BD-25C7-066F756508F5}"/>
              </a:ext>
            </a:extLst>
          </p:cNvPr>
          <p:cNvSpPr txBox="1"/>
          <p:nvPr/>
        </p:nvSpPr>
        <p:spPr>
          <a:xfrm>
            <a:off x="4212771" y="98010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lossless coded G-PCC bitstream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671C97-EC62-1CD6-3C20-09E0EBD7FE42}"/>
              </a:ext>
            </a:extLst>
          </p:cNvPr>
          <p:cNvSpPr txBox="1"/>
          <p:nvPr/>
        </p:nvSpPr>
        <p:spPr>
          <a:xfrm>
            <a:off x="4212771" y="1455003"/>
            <a:ext cx="6096000" cy="615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temporal level track</a:t>
            </a:r>
          </a:p>
          <a:p>
            <a:pPr algn="ctr"/>
            <a:r>
              <a:rPr lang="en-US" sz="1600" dirty="0"/>
              <a:t>(</a:t>
            </a:r>
            <a:r>
              <a:rPr lang="en-US" sz="1600" dirty="0" err="1"/>
              <a:t>temporal_level_id</a:t>
            </a:r>
            <a:r>
              <a:rPr lang="en-US" sz="1600" dirty="0"/>
              <a:t>=0, '</a:t>
            </a:r>
            <a:r>
              <a:rPr lang="en-US" sz="1600" dirty="0" err="1"/>
              <a:t>gstg</a:t>
            </a:r>
            <a:r>
              <a:rPr lang="en-US" sz="1600" dirty="0"/>
              <a:t>' </a:t>
            </a:r>
            <a:r>
              <a:rPr lang="en-US" sz="1600" dirty="0" err="1"/>
              <a:t>track_group_id</a:t>
            </a:r>
            <a:r>
              <a:rPr lang="en-US" sz="1600" dirty="0"/>
              <a:t> = 1, </a:t>
            </a:r>
            <a:r>
              <a:rPr lang="en-US" sz="1600" dirty="0" err="1"/>
              <a:t>alternate_group</a:t>
            </a:r>
            <a:r>
              <a:rPr lang="en-US" sz="1600" dirty="0"/>
              <a:t> =1)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8B5B3A-F0BD-826E-0859-7E99A207A578}"/>
              </a:ext>
            </a:extLst>
          </p:cNvPr>
          <p:cNvSpPr txBox="1"/>
          <p:nvPr/>
        </p:nvSpPr>
        <p:spPr>
          <a:xfrm>
            <a:off x="4212771" y="2286000"/>
            <a:ext cx="6096000" cy="615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temporal level track</a:t>
            </a:r>
            <a:endParaRPr lang="en-US" sz="1600" dirty="0"/>
          </a:p>
          <a:p>
            <a:pPr algn="ctr"/>
            <a:r>
              <a:rPr lang="en-US" sz="1600" dirty="0"/>
              <a:t>(</a:t>
            </a:r>
            <a:r>
              <a:rPr lang="en-US" sz="1600" dirty="0" err="1"/>
              <a:t>temporal_level_id</a:t>
            </a:r>
            <a:r>
              <a:rPr lang="en-US" sz="1600" dirty="0"/>
              <a:t>=1,2, '</a:t>
            </a:r>
            <a:r>
              <a:rPr lang="en-US" sz="1600" dirty="0" err="1"/>
              <a:t>gstg</a:t>
            </a:r>
            <a:r>
              <a:rPr lang="en-US" sz="1600" dirty="0"/>
              <a:t>' </a:t>
            </a:r>
            <a:r>
              <a:rPr lang="en-US" sz="1600" dirty="0" err="1"/>
              <a:t>track_group_id</a:t>
            </a:r>
            <a:r>
              <a:rPr lang="en-US" sz="1600" dirty="0"/>
              <a:t> = 1)</a:t>
            </a:r>
          </a:p>
        </p:txBody>
      </p: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4A19790C-330C-576C-B3E0-92C40B913F7B}"/>
              </a:ext>
            </a:extLst>
          </p:cNvPr>
          <p:cNvCxnSpPr>
            <a:stCxn id="6" idx="3"/>
            <a:endCxn id="9" idx="1"/>
          </p:cNvCxnSpPr>
          <p:nvPr/>
        </p:nvCxnSpPr>
        <p:spPr>
          <a:xfrm flipV="1">
            <a:off x="2917373" y="1164772"/>
            <a:ext cx="1295398" cy="1121228"/>
          </a:xfrm>
          <a:prstGeom prst="bentConnector3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484ED6D-AD58-F2B0-1CEF-9F4259D69CD5}"/>
              </a:ext>
            </a:extLst>
          </p:cNvPr>
          <p:cNvSpPr txBox="1"/>
          <p:nvPr/>
        </p:nvSpPr>
        <p:spPr>
          <a:xfrm>
            <a:off x="4212771" y="374100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lossy coded G-PCC bitstream</a:t>
            </a:r>
          </a:p>
        </p:txBody>
      </p: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9C82344B-EE1E-B374-D997-DFAC5D192F4D}"/>
              </a:ext>
            </a:extLst>
          </p:cNvPr>
          <p:cNvCxnSpPr>
            <a:stCxn id="6" idx="3"/>
            <a:endCxn id="16" idx="1"/>
          </p:cNvCxnSpPr>
          <p:nvPr/>
        </p:nvCxnSpPr>
        <p:spPr>
          <a:xfrm>
            <a:off x="2917373" y="2286000"/>
            <a:ext cx="1295398" cy="1639670"/>
          </a:xfrm>
          <a:prstGeom prst="bentConnector3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368AC316-B264-DD7B-5137-BB46C5C08A0F}"/>
              </a:ext>
            </a:extLst>
          </p:cNvPr>
          <p:cNvSpPr/>
          <p:nvPr/>
        </p:nvSpPr>
        <p:spPr>
          <a:xfrm>
            <a:off x="4212771" y="4151197"/>
            <a:ext cx="6096000" cy="84953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bitstream track</a:t>
            </a:r>
            <a:endParaRPr lang="en-US" sz="1600" dirty="0">
              <a:solidFill>
                <a:schemeClr val="tx1"/>
              </a:solidFill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</a:t>
            </a:r>
            <a:r>
              <a:rPr lang="en-US" sz="1600" dirty="0" err="1">
                <a:solidFill>
                  <a:schemeClr val="tx1"/>
                </a:solidFill>
              </a:rPr>
              <a:t>alternate_group</a:t>
            </a:r>
            <a:r>
              <a:rPr lang="en-US" sz="1600" dirty="0">
                <a:solidFill>
                  <a:schemeClr val="tx1"/>
                </a:solidFill>
              </a:rPr>
              <a:t> =1)</a:t>
            </a:r>
          </a:p>
        </p:txBody>
      </p:sp>
    </p:spTree>
    <p:extLst>
      <p:ext uri="{BB962C8B-B14F-4D97-AF65-F5344CB8AC3E}">
        <p14:creationId xmlns:p14="http://schemas.microsoft.com/office/powerpoint/2010/main" val="151304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85B4D0-BAD7-AFC3-B3B5-A9BF4DDF4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DB22925-1A22-E045-6D3D-B0AE6C463FF9}"/>
              </a:ext>
            </a:extLst>
          </p:cNvPr>
          <p:cNvSpPr txBox="1"/>
          <p:nvPr/>
        </p:nvSpPr>
        <p:spPr>
          <a:xfrm>
            <a:off x="708401" y="2101334"/>
            <a:ext cx="2208972" cy="36933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point</a:t>
            </a:r>
            <a:r>
              <a:rPr lang="en-US" dirty="0"/>
              <a:t> cloud content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0181FA-781A-A21C-F2B4-2326A4FC9D70}"/>
              </a:ext>
            </a:extLst>
          </p:cNvPr>
          <p:cNvSpPr txBox="1"/>
          <p:nvPr/>
        </p:nvSpPr>
        <p:spPr>
          <a:xfrm>
            <a:off x="4212771" y="98010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lossless coded G-PCC bitstream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49E57E-C642-0556-D4D0-4FF62147BB2A}"/>
              </a:ext>
            </a:extLst>
          </p:cNvPr>
          <p:cNvSpPr txBox="1"/>
          <p:nvPr/>
        </p:nvSpPr>
        <p:spPr>
          <a:xfrm>
            <a:off x="4212771" y="1455003"/>
            <a:ext cx="6096000" cy="615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temporal level track</a:t>
            </a:r>
          </a:p>
          <a:p>
            <a:pPr algn="ctr"/>
            <a:r>
              <a:rPr lang="en-US" sz="1600" dirty="0"/>
              <a:t>(</a:t>
            </a:r>
            <a:r>
              <a:rPr lang="en-US" sz="1600" dirty="0" err="1"/>
              <a:t>temporal_level_id</a:t>
            </a:r>
            <a:r>
              <a:rPr lang="en-US" sz="1600" dirty="0"/>
              <a:t>=0, '</a:t>
            </a:r>
            <a:r>
              <a:rPr lang="en-US" sz="1600" dirty="0" err="1"/>
              <a:t>gstg</a:t>
            </a:r>
            <a:r>
              <a:rPr lang="en-US" sz="1600" dirty="0"/>
              <a:t>' </a:t>
            </a:r>
            <a:r>
              <a:rPr lang="en-US" sz="1600" dirty="0" err="1"/>
              <a:t>track_group_id</a:t>
            </a:r>
            <a:r>
              <a:rPr lang="en-US" sz="1600" dirty="0"/>
              <a:t> = 1, </a:t>
            </a:r>
            <a:r>
              <a:rPr lang="en-US" sz="1600" dirty="0" err="1"/>
              <a:t>alternate_group</a:t>
            </a:r>
            <a:r>
              <a:rPr lang="en-US" sz="1600" dirty="0"/>
              <a:t> =1)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6CE356-7EAE-46D9-83E7-4EA550CACAA4}"/>
              </a:ext>
            </a:extLst>
          </p:cNvPr>
          <p:cNvSpPr txBox="1"/>
          <p:nvPr/>
        </p:nvSpPr>
        <p:spPr>
          <a:xfrm>
            <a:off x="4212771" y="2286000"/>
            <a:ext cx="6096000" cy="615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temporal level track</a:t>
            </a:r>
            <a:endParaRPr lang="en-US" sz="1600" dirty="0"/>
          </a:p>
          <a:p>
            <a:pPr algn="ctr"/>
            <a:r>
              <a:rPr lang="en-US" sz="1600" dirty="0"/>
              <a:t>(</a:t>
            </a:r>
            <a:r>
              <a:rPr lang="en-US" sz="1600" dirty="0" err="1"/>
              <a:t>temporal_level_id</a:t>
            </a:r>
            <a:r>
              <a:rPr lang="en-US" sz="1600" dirty="0"/>
              <a:t>=1,2, '</a:t>
            </a:r>
            <a:r>
              <a:rPr lang="en-US" sz="1600" dirty="0" err="1"/>
              <a:t>gstg</a:t>
            </a:r>
            <a:r>
              <a:rPr lang="en-US" sz="1600" dirty="0"/>
              <a:t>' </a:t>
            </a:r>
            <a:r>
              <a:rPr lang="en-US" sz="1600" dirty="0" err="1"/>
              <a:t>track_group_id</a:t>
            </a:r>
            <a:r>
              <a:rPr lang="en-US" sz="1600" dirty="0"/>
              <a:t> = 1)</a:t>
            </a:r>
          </a:p>
        </p:txBody>
      </p: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2281590D-CC6D-7DA1-D9C8-5BA5E75006AB}"/>
              </a:ext>
            </a:extLst>
          </p:cNvPr>
          <p:cNvCxnSpPr>
            <a:stCxn id="6" idx="3"/>
            <a:endCxn id="9" idx="1"/>
          </p:cNvCxnSpPr>
          <p:nvPr/>
        </p:nvCxnSpPr>
        <p:spPr>
          <a:xfrm flipV="1">
            <a:off x="2917373" y="1164772"/>
            <a:ext cx="1295398" cy="1121228"/>
          </a:xfrm>
          <a:prstGeom prst="bentConnector3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DD51860-48AC-826A-F05F-778C35162C5C}"/>
              </a:ext>
            </a:extLst>
          </p:cNvPr>
          <p:cNvSpPr txBox="1"/>
          <p:nvPr/>
        </p:nvSpPr>
        <p:spPr>
          <a:xfrm>
            <a:off x="4212771" y="374100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lossy coded G-PCC bitstream</a:t>
            </a:r>
          </a:p>
        </p:txBody>
      </p: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6CA8582E-B4A0-7778-F89F-7343A9D9E7B1}"/>
              </a:ext>
            </a:extLst>
          </p:cNvPr>
          <p:cNvCxnSpPr>
            <a:stCxn id="6" idx="3"/>
            <a:endCxn id="16" idx="1"/>
          </p:cNvCxnSpPr>
          <p:nvPr/>
        </p:nvCxnSpPr>
        <p:spPr>
          <a:xfrm>
            <a:off x="2917373" y="2286000"/>
            <a:ext cx="1295398" cy="1639670"/>
          </a:xfrm>
          <a:prstGeom prst="bentConnector3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E5CEE980-7E08-CA51-17CB-EBEC384CD603}"/>
              </a:ext>
            </a:extLst>
          </p:cNvPr>
          <p:cNvSpPr/>
          <p:nvPr/>
        </p:nvSpPr>
        <p:spPr>
          <a:xfrm>
            <a:off x="4212771" y="4151197"/>
            <a:ext cx="6096000" cy="60331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geometry track</a:t>
            </a:r>
            <a:endParaRPr lang="en-US" sz="1600" dirty="0">
              <a:solidFill>
                <a:schemeClr val="tx1"/>
              </a:solidFill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</a:t>
            </a:r>
            <a:r>
              <a:rPr lang="en-US" sz="1600" dirty="0" err="1">
                <a:solidFill>
                  <a:schemeClr val="tx1"/>
                </a:solidFill>
              </a:rPr>
              <a:t>alternate_group</a:t>
            </a:r>
            <a:r>
              <a:rPr lang="en-US" sz="1600" dirty="0">
                <a:solidFill>
                  <a:schemeClr val="tx1"/>
                </a:solidFill>
              </a:rPr>
              <a:t> =1)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609569F-3635-BECE-33C2-702DD550F53B}"/>
              </a:ext>
            </a:extLst>
          </p:cNvPr>
          <p:cNvSpPr/>
          <p:nvPr/>
        </p:nvSpPr>
        <p:spPr>
          <a:xfrm>
            <a:off x="4212771" y="4862232"/>
            <a:ext cx="6096000" cy="60331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attribute track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29193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85B4D0-BAD7-AFC3-B3B5-A9BF4DDF4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DB22925-1A22-E045-6D3D-B0AE6C463FF9}"/>
              </a:ext>
            </a:extLst>
          </p:cNvPr>
          <p:cNvSpPr txBox="1"/>
          <p:nvPr/>
        </p:nvSpPr>
        <p:spPr>
          <a:xfrm>
            <a:off x="708401" y="2101334"/>
            <a:ext cx="2208972" cy="36933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point</a:t>
            </a:r>
            <a:r>
              <a:rPr lang="en-US" dirty="0"/>
              <a:t> cloud content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0181FA-781A-A21C-F2B4-2326A4FC9D70}"/>
              </a:ext>
            </a:extLst>
          </p:cNvPr>
          <p:cNvSpPr txBox="1"/>
          <p:nvPr/>
        </p:nvSpPr>
        <p:spPr>
          <a:xfrm>
            <a:off x="4212771" y="98010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lossless coded G-PCC bitstream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49E57E-C642-0556-D4D0-4FF62147BB2A}"/>
              </a:ext>
            </a:extLst>
          </p:cNvPr>
          <p:cNvSpPr txBox="1"/>
          <p:nvPr/>
        </p:nvSpPr>
        <p:spPr>
          <a:xfrm>
            <a:off x="4212771" y="1455003"/>
            <a:ext cx="6096000" cy="615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temporal level track</a:t>
            </a:r>
          </a:p>
          <a:p>
            <a:pPr algn="ctr"/>
            <a:r>
              <a:rPr lang="en-US" sz="1600" dirty="0"/>
              <a:t>(</a:t>
            </a:r>
            <a:r>
              <a:rPr lang="en-US" sz="1600" dirty="0" err="1"/>
              <a:t>temporal_level_id</a:t>
            </a:r>
            <a:r>
              <a:rPr lang="en-US" sz="1600" dirty="0"/>
              <a:t>=0, '</a:t>
            </a:r>
            <a:r>
              <a:rPr lang="en-US" sz="1600" dirty="0" err="1"/>
              <a:t>gstg</a:t>
            </a:r>
            <a:r>
              <a:rPr lang="en-US" sz="1600" dirty="0"/>
              <a:t>' </a:t>
            </a:r>
            <a:r>
              <a:rPr lang="en-US" sz="1600" dirty="0" err="1"/>
              <a:t>track_group_id</a:t>
            </a:r>
            <a:r>
              <a:rPr lang="en-US" sz="1600" dirty="0"/>
              <a:t> = 1, </a:t>
            </a:r>
            <a:r>
              <a:rPr lang="en-US" sz="1600" dirty="0" err="1"/>
              <a:t>alternate_group</a:t>
            </a:r>
            <a:r>
              <a:rPr lang="en-US" sz="1600" dirty="0"/>
              <a:t> =1)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6CE356-7EAE-46D9-83E7-4EA550CACAA4}"/>
              </a:ext>
            </a:extLst>
          </p:cNvPr>
          <p:cNvSpPr txBox="1"/>
          <p:nvPr/>
        </p:nvSpPr>
        <p:spPr>
          <a:xfrm>
            <a:off x="4212771" y="2286000"/>
            <a:ext cx="6096000" cy="615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temporal level track</a:t>
            </a:r>
            <a:endParaRPr lang="en-US" sz="1600" dirty="0"/>
          </a:p>
          <a:p>
            <a:pPr algn="ctr"/>
            <a:r>
              <a:rPr lang="en-US" sz="1600" dirty="0"/>
              <a:t>(</a:t>
            </a:r>
            <a:r>
              <a:rPr lang="en-US" sz="1600" dirty="0" err="1"/>
              <a:t>temporal_level_id</a:t>
            </a:r>
            <a:r>
              <a:rPr lang="en-US" sz="1600" dirty="0"/>
              <a:t>=1,2, '</a:t>
            </a:r>
            <a:r>
              <a:rPr lang="en-US" sz="1600" dirty="0" err="1"/>
              <a:t>gstg</a:t>
            </a:r>
            <a:r>
              <a:rPr lang="en-US" sz="1600" dirty="0"/>
              <a:t>' </a:t>
            </a:r>
            <a:r>
              <a:rPr lang="en-US" sz="1600" dirty="0" err="1"/>
              <a:t>track_group_id</a:t>
            </a:r>
            <a:r>
              <a:rPr lang="en-US" sz="1600" dirty="0"/>
              <a:t> = 1)</a:t>
            </a:r>
          </a:p>
        </p:txBody>
      </p: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2281590D-CC6D-7DA1-D9C8-5BA5E75006AB}"/>
              </a:ext>
            </a:extLst>
          </p:cNvPr>
          <p:cNvCxnSpPr>
            <a:stCxn id="6" idx="3"/>
            <a:endCxn id="9" idx="1"/>
          </p:cNvCxnSpPr>
          <p:nvPr/>
        </p:nvCxnSpPr>
        <p:spPr>
          <a:xfrm flipV="1">
            <a:off x="2917373" y="1164772"/>
            <a:ext cx="1295398" cy="1121228"/>
          </a:xfrm>
          <a:prstGeom prst="bentConnector3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DD51860-48AC-826A-F05F-778C35162C5C}"/>
              </a:ext>
            </a:extLst>
          </p:cNvPr>
          <p:cNvSpPr txBox="1"/>
          <p:nvPr/>
        </p:nvSpPr>
        <p:spPr>
          <a:xfrm>
            <a:off x="4212771" y="374100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lossy coded G-PCC bitstream</a:t>
            </a:r>
          </a:p>
        </p:txBody>
      </p: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6CA8582E-B4A0-7778-F89F-7343A9D9E7B1}"/>
              </a:ext>
            </a:extLst>
          </p:cNvPr>
          <p:cNvCxnSpPr>
            <a:stCxn id="6" idx="3"/>
            <a:endCxn id="16" idx="1"/>
          </p:cNvCxnSpPr>
          <p:nvPr/>
        </p:nvCxnSpPr>
        <p:spPr>
          <a:xfrm>
            <a:off x="2917373" y="2286000"/>
            <a:ext cx="1295398" cy="1639670"/>
          </a:xfrm>
          <a:prstGeom prst="bentConnector3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E5CEE980-7E08-CA51-17CB-EBEC384CD603}"/>
              </a:ext>
            </a:extLst>
          </p:cNvPr>
          <p:cNvSpPr/>
          <p:nvPr/>
        </p:nvSpPr>
        <p:spPr>
          <a:xfrm>
            <a:off x="4212771" y="4151197"/>
            <a:ext cx="6096000" cy="60331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tile base track</a:t>
            </a:r>
            <a:endParaRPr lang="en-US" sz="1600" dirty="0">
              <a:solidFill>
                <a:schemeClr val="tx1"/>
              </a:solidFill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</a:t>
            </a:r>
            <a:r>
              <a:rPr lang="en-US" sz="1600" dirty="0" err="1">
                <a:solidFill>
                  <a:schemeClr val="tx1"/>
                </a:solidFill>
              </a:rPr>
              <a:t>alternate_group</a:t>
            </a:r>
            <a:r>
              <a:rPr lang="en-US" sz="1600" dirty="0">
                <a:solidFill>
                  <a:schemeClr val="tx1"/>
                </a:solidFill>
              </a:rPr>
              <a:t> =1)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609569F-3635-BECE-33C2-702DD550F53B}"/>
              </a:ext>
            </a:extLst>
          </p:cNvPr>
          <p:cNvSpPr/>
          <p:nvPr/>
        </p:nvSpPr>
        <p:spPr>
          <a:xfrm>
            <a:off x="4212771" y="4862232"/>
            <a:ext cx="6096000" cy="60331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tile track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</a:t>
            </a:r>
            <a:r>
              <a:rPr lang="en-US" sz="1600" dirty="0" err="1">
                <a:solidFill>
                  <a:schemeClr val="tx1"/>
                </a:solidFill>
              </a:rPr>
              <a:t>tild_id</a:t>
            </a:r>
            <a:r>
              <a:rPr lang="en-US" sz="1600" dirty="0">
                <a:solidFill>
                  <a:schemeClr val="tx1"/>
                </a:solidFill>
              </a:rPr>
              <a:t> = 1,2)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8ABD826-792C-224F-A5C5-08D2C1FF138E}"/>
              </a:ext>
            </a:extLst>
          </p:cNvPr>
          <p:cNvSpPr/>
          <p:nvPr/>
        </p:nvSpPr>
        <p:spPr>
          <a:xfrm>
            <a:off x="4212771" y="5576238"/>
            <a:ext cx="6096000" cy="60331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tile track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</a:t>
            </a:r>
            <a:r>
              <a:rPr lang="en-US" sz="1600" dirty="0" err="1">
                <a:solidFill>
                  <a:schemeClr val="tx1"/>
                </a:solidFill>
              </a:rPr>
              <a:t>tild_id</a:t>
            </a:r>
            <a:r>
              <a:rPr lang="en-US" sz="1600" dirty="0">
                <a:solidFill>
                  <a:schemeClr val="tx1"/>
                </a:solidFill>
              </a:rPr>
              <a:t> = 3) 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EDC43EC3-7BC8-688B-8A47-8C83CCC8E0B9}"/>
              </a:ext>
            </a:extLst>
          </p:cNvPr>
          <p:cNvCxnSpPr>
            <a:stCxn id="23" idx="1"/>
            <a:endCxn id="2" idx="1"/>
          </p:cNvCxnSpPr>
          <p:nvPr/>
        </p:nvCxnSpPr>
        <p:spPr>
          <a:xfrm rot="10800000" flipV="1">
            <a:off x="4212771" y="4452852"/>
            <a:ext cx="12700" cy="711035"/>
          </a:xfrm>
          <a:prstGeom prst="bentConnector3">
            <a:avLst>
              <a:gd name="adj1" fmla="val 1800000"/>
            </a:avLst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53E70C1-38BF-B86C-B31C-3917678D4E4C}"/>
              </a:ext>
            </a:extLst>
          </p:cNvPr>
          <p:cNvSpPr txBox="1"/>
          <p:nvPr/>
        </p:nvSpPr>
        <p:spPr>
          <a:xfrm>
            <a:off x="2666670" y="4145251"/>
            <a:ext cx="15588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 err="1"/>
              <a:t>tref</a:t>
            </a:r>
            <a:r>
              <a:rPr lang="en-US" dirty="0"/>
              <a:t>(‘</a:t>
            </a:r>
            <a:r>
              <a:rPr lang="en-US" dirty="0" err="1"/>
              <a:t>gpbt</a:t>
            </a:r>
            <a:r>
              <a:rPr lang="en-US" dirty="0"/>
              <a:t>’)</a:t>
            </a:r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32DBCFD3-E341-CFCD-C5BA-B268C4BDB175}"/>
              </a:ext>
            </a:extLst>
          </p:cNvPr>
          <p:cNvCxnSpPr>
            <a:cxnSpLocks/>
            <a:stCxn id="23" idx="1"/>
            <a:endCxn id="3" idx="1"/>
          </p:cNvCxnSpPr>
          <p:nvPr/>
        </p:nvCxnSpPr>
        <p:spPr>
          <a:xfrm rot="10800000" flipV="1">
            <a:off x="4212771" y="4452852"/>
            <a:ext cx="12700" cy="1425041"/>
          </a:xfrm>
          <a:prstGeom prst="bentConnector3">
            <a:avLst>
              <a:gd name="adj1" fmla="val 1800000"/>
            </a:avLst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2296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7A501E-72FD-A8D0-C473-6985BF5469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D8098DF-BCCF-BE46-ECD5-7116029A4E80}"/>
              </a:ext>
            </a:extLst>
          </p:cNvPr>
          <p:cNvSpPr txBox="1"/>
          <p:nvPr/>
        </p:nvSpPr>
        <p:spPr>
          <a:xfrm>
            <a:off x="708401" y="2101334"/>
            <a:ext cx="2208972" cy="36933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point</a:t>
            </a:r>
            <a:r>
              <a:rPr lang="en-US" dirty="0"/>
              <a:t> cloud content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20EF34-0C0B-00BD-25C7-066F756508F5}"/>
              </a:ext>
            </a:extLst>
          </p:cNvPr>
          <p:cNvSpPr txBox="1"/>
          <p:nvPr/>
        </p:nvSpPr>
        <p:spPr>
          <a:xfrm>
            <a:off x="4212771" y="98010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lossless coded G-PCC bitstream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671C97-EC62-1CD6-3C20-09E0EBD7FE42}"/>
              </a:ext>
            </a:extLst>
          </p:cNvPr>
          <p:cNvSpPr txBox="1"/>
          <p:nvPr/>
        </p:nvSpPr>
        <p:spPr>
          <a:xfrm>
            <a:off x="4212771" y="1455003"/>
            <a:ext cx="6096000" cy="615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temporal level track</a:t>
            </a:r>
          </a:p>
          <a:p>
            <a:pPr algn="ctr"/>
            <a:r>
              <a:rPr lang="en-US" sz="1600" dirty="0"/>
              <a:t>(</a:t>
            </a:r>
            <a:r>
              <a:rPr lang="en-US" sz="1600" dirty="0" err="1"/>
              <a:t>temporal_level_id</a:t>
            </a:r>
            <a:r>
              <a:rPr lang="en-US" sz="1600" dirty="0"/>
              <a:t>=0, '</a:t>
            </a:r>
            <a:r>
              <a:rPr lang="en-US" sz="1600" dirty="0" err="1"/>
              <a:t>gstg</a:t>
            </a:r>
            <a:r>
              <a:rPr lang="en-US" sz="1600" dirty="0"/>
              <a:t>' </a:t>
            </a:r>
            <a:r>
              <a:rPr lang="en-US" sz="1600" dirty="0" err="1"/>
              <a:t>track_group_id</a:t>
            </a:r>
            <a:r>
              <a:rPr lang="en-US" sz="1600" dirty="0"/>
              <a:t> = 1, </a:t>
            </a:r>
            <a:r>
              <a:rPr lang="en-US" sz="1600" dirty="0" err="1"/>
              <a:t>alternate_group</a:t>
            </a:r>
            <a:r>
              <a:rPr lang="en-US" sz="1600" dirty="0"/>
              <a:t> =1)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8B5B3A-F0BD-826E-0859-7E99A207A578}"/>
              </a:ext>
            </a:extLst>
          </p:cNvPr>
          <p:cNvSpPr txBox="1"/>
          <p:nvPr/>
        </p:nvSpPr>
        <p:spPr>
          <a:xfrm>
            <a:off x="4212771" y="2286000"/>
            <a:ext cx="6096000" cy="615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temporal level track</a:t>
            </a:r>
            <a:endParaRPr lang="en-US" sz="1600" dirty="0"/>
          </a:p>
          <a:p>
            <a:pPr algn="ctr"/>
            <a:r>
              <a:rPr lang="en-US" sz="1600" dirty="0"/>
              <a:t>(</a:t>
            </a:r>
            <a:r>
              <a:rPr lang="en-US" sz="1600" dirty="0" err="1"/>
              <a:t>temporal_level_id</a:t>
            </a:r>
            <a:r>
              <a:rPr lang="en-US" sz="1600" dirty="0"/>
              <a:t>=1,2, '</a:t>
            </a:r>
            <a:r>
              <a:rPr lang="en-US" sz="1600" dirty="0" err="1"/>
              <a:t>gstg</a:t>
            </a:r>
            <a:r>
              <a:rPr lang="en-US" sz="1600" dirty="0"/>
              <a:t>' </a:t>
            </a:r>
            <a:r>
              <a:rPr lang="en-US" sz="1600" dirty="0" err="1"/>
              <a:t>track_group_id</a:t>
            </a:r>
            <a:r>
              <a:rPr lang="en-US" sz="1600" dirty="0"/>
              <a:t> = 1)</a:t>
            </a:r>
          </a:p>
        </p:txBody>
      </p: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4A19790C-330C-576C-B3E0-92C40B913F7B}"/>
              </a:ext>
            </a:extLst>
          </p:cNvPr>
          <p:cNvCxnSpPr>
            <a:stCxn id="6" idx="3"/>
            <a:endCxn id="9" idx="1"/>
          </p:cNvCxnSpPr>
          <p:nvPr/>
        </p:nvCxnSpPr>
        <p:spPr>
          <a:xfrm flipV="1">
            <a:off x="2917373" y="1164772"/>
            <a:ext cx="1295398" cy="1121228"/>
          </a:xfrm>
          <a:prstGeom prst="bentConnector3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484ED6D-AD58-F2B0-1CEF-9F4259D69CD5}"/>
              </a:ext>
            </a:extLst>
          </p:cNvPr>
          <p:cNvSpPr txBox="1"/>
          <p:nvPr/>
        </p:nvSpPr>
        <p:spPr>
          <a:xfrm>
            <a:off x="4212771" y="374100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lossy coded G-PCC bitstream</a:t>
            </a:r>
          </a:p>
        </p:txBody>
      </p: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9C82344B-EE1E-B374-D997-DFAC5D192F4D}"/>
              </a:ext>
            </a:extLst>
          </p:cNvPr>
          <p:cNvCxnSpPr>
            <a:stCxn id="6" idx="3"/>
            <a:endCxn id="16" idx="1"/>
          </p:cNvCxnSpPr>
          <p:nvPr/>
        </p:nvCxnSpPr>
        <p:spPr>
          <a:xfrm>
            <a:off x="2917373" y="2286000"/>
            <a:ext cx="1295398" cy="1639670"/>
          </a:xfrm>
          <a:prstGeom prst="bentConnector3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368AC316-B264-DD7B-5137-BB46C5C08A0F}"/>
              </a:ext>
            </a:extLst>
          </p:cNvPr>
          <p:cNvSpPr/>
          <p:nvPr/>
        </p:nvSpPr>
        <p:spPr>
          <a:xfrm>
            <a:off x="4212771" y="4151197"/>
            <a:ext cx="6096000" cy="711035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temporal level track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</a:t>
            </a:r>
            <a:r>
              <a:rPr lang="en-US" sz="1600" dirty="0" err="1">
                <a:solidFill>
                  <a:schemeClr val="tx1"/>
                </a:solidFill>
              </a:rPr>
              <a:t>temporal_level_id</a:t>
            </a:r>
            <a:r>
              <a:rPr lang="en-US" sz="1600" dirty="0">
                <a:solidFill>
                  <a:schemeClr val="tx1"/>
                </a:solidFill>
              </a:rPr>
              <a:t>=0, '</a:t>
            </a:r>
            <a:r>
              <a:rPr lang="en-US" sz="1600" dirty="0" err="1">
                <a:solidFill>
                  <a:schemeClr val="tx1"/>
                </a:solidFill>
              </a:rPr>
              <a:t>gstg</a:t>
            </a:r>
            <a:r>
              <a:rPr lang="en-US" sz="1600" dirty="0">
                <a:solidFill>
                  <a:schemeClr val="tx1"/>
                </a:solidFill>
              </a:rPr>
              <a:t>' </a:t>
            </a:r>
            <a:r>
              <a:rPr lang="en-US" sz="1600" dirty="0" err="1">
                <a:solidFill>
                  <a:schemeClr val="tx1"/>
                </a:solidFill>
              </a:rPr>
              <a:t>track_group_id</a:t>
            </a:r>
            <a:r>
              <a:rPr lang="en-US" sz="1600" dirty="0">
                <a:solidFill>
                  <a:schemeClr val="tx1"/>
                </a:solidFill>
              </a:rPr>
              <a:t> = 2, </a:t>
            </a:r>
            <a:r>
              <a:rPr lang="en-US" sz="1600" dirty="0" err="1">
                <a:solidFill>
                  <a:schemeClr val="tx1"/>
                </a:solidFill>
              </a:rPr>
              <a:t>alternate_group</a:t>
            </a:r>
            <a:r>
              <a:rPr lang="en-US" sz="1600" dirty="0">
                <a:solidFill>
                  <a:schemeClr val="tx1"/>
                </a:solidFill>
              </a:rPr>
              <a:t> =1)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F4C51EC-711A-3A7A-AAC7-C2A864B9E875}"/>
              </a:ext>
            </a:extLst>
          </p:cNvPr>
          <p:cNvSpPr/>
          <p:nvPr/>
        </p:nvSpPr>
        <p:spPr>
          <a:xfrm>
            <a:off x="4212771" y="4978762"/>
            <a:ext cx="6096000" cy="711035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temporal level track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</a:t>
            </a:r>
            <a:r>
              <a:rPr lang="en-US" sz="1600" dirty="0" err="1">
                <a:solidFill>
                  <a:schemeClr val="tx1"/>
                </a:solidFill>
              </a:rPr>
              <a:t>temporal_level_id</a:t>
            </a:r>
            <a:r>
              <a:rPr lang="en-US" sz="1600" dirty="0">
                <a:solidFill>
                  <a:schemeClr val="tx1"/>
                </a:solidFill>
              </a:rPr>
              <a:t>= 1,2,  '</a:t>
            </a:r>
            <a:r>
              <a:rPr lang="en-US" sz="1600" dirty="0" err="1">
                <a:solidFill>
                  <a:schemeClr val="tx1"/>
                </a:solidFill>
              </a:rPr>
              <a:t>gstg</a:t>
            </a:r>
            <a:r>
              <a:rPr lang="en-US" sz="1600" dirty="0">
                <a:solidFill>
                  <a:schemeClr val="tx1"/>
                </a:solidFill>
              </a:rPr>
              <a:t>' </a:t>
            </a:r>
            <a:r>
              <a:rPr lang="en-US" sz="1600" dirty="0" err="1">
                <a:solidFill>
                  <a:schemeClr val="tx1"/>
                </a:solidFill>
              </a:rPr>
              <a:t>track_group_id</a:t>
            </a:r>
            <a:r>
              <a:rPr lang="en-US" sz="1600" dirty="0">
                <a:solidFill>
                  <a:schemeClr val="tx1"/>
                </a:solidFill>
              </a:rPr>
              <a:t> = 2)</a:t>
            </a:r>
          </a:p>
        </p:txBody>
      </p:sp>
    </p:spTree>
    <p:extLst>
      <p:ext uri="{BB962C8B-B14F-4D97-AF65-F5344CB8AC3E}">
        <p14:creationId xmlns:p14="http://schemas.microsoft.com/office/powerpoint/2010/main" val="3433295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85B4D0-BAD7-AFC3-B3B5-A9BF4DDF4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DB22925-1A22-E045-6D3D-B0AE6C463FF9}"/>
              </a:ext>
            </a:extLst>
          </p:cNvPr>
          <p:cNvSpPr txBox="1"/>
          <p:nvPr/>
        </p:nvSpPr>
        <p:spPr>
          <a:xfrm>
            <a:off x="696525" y="1293812"/>
            <a:ext cx="2208972" cy="36933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point</a:t>
            </a:r>
            <a:r>
              <a:rPr lang="en-US" dirty="0"/>
              <a:t> cloud content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0181FA-781A-A21C-F2B4-2326A4FC9D70}"/>
              </a:ext>
            </a:extLst>
          </p:cNvPr>
          <p:cNvSpPr txBox="1"/>
          <p:nvPr/>
        </p:nvSpPr>
        <p:spPr>
          <a:xfrm>
            <a:off x="4200895" y="17258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lossless coded G-PCC bitstream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49E57E-C642-0556-D4D0-4FF62147BB2A}"/>
              </a:ext>
            </a:extLst>
          </p:cNvPr>
          <p:cNvSpPr txBox="1"/>
          <p:nvPr/>
        </p:nvSpPr>
        <p:spPr>
          <a:xfrm>
            <a:off x="4200895" y="647481"/>
            <a:ext cx="6096000" cy="615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temporal level track</a:t>
            </a:r>
          </a:p>
          <a:p>
            <a:pPr algn="ctr"/>
            <a:r>
              <a:rPr lang="en-US" sz="1600" dirty="0"/>
              <a:t>(</a:t>
            </a:r>
            <a:r>
              <a:rPr lang="en-US" sz="1600" dirty="0" err="1"/>
              <a:t>temporal_level_id</a:t>
            </a:r>
            <a:r>
              <a:rPr lang="en-US" sz="1600" dirty="0"/>
              <a:t>=0, '</a:t>
            </a:r>
            <a:r>
              <a:rPr lang="en-US" sz="1600" dirty="0" err="1"/>
              <a:t>gstg</a:t>
            </a:r>
            <a:r>
              <a:rPr lang="en-US" sz="1600" dirty="0"/>
              <a:t>' </a:t>
            </a:r>
            <a:r>
              <a:rPr lang="en-US" sz="1600" dirty="0" err="1"/>
              <a:t>track_group_id</a:t>
            </a:r>
            <a:r>
              <a:rPr lang="en-US" sz="1600" dirty="0"/>
              <a:t> = 1, </a:t>
            </a:r>
            <a:r>
              <a:rPr lang="en-US" sz="1600" dirty="0" err="1"/>
              <a:t>alternate_group</a:t>
            </a:r>
            <a:r>
              <a:rPr lang="en-US" sz="1600" dirty="0"/>
              <a:t> =1)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6CE356-7EAE-46D9-83E7-4EA550CACAA4}"/>
              </a:ext>
            </a:extLst>
          </p:cNvPr>
          <p:cNvSpPr txBox="1"/>
          <p:nvPr/>
        </p:nvSpPr>
        <p:spPr>
          <a:xfrm>
            <a:off x="4200895" y="1478478"/>
            <a:ext cx="6096000" cy="6155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temporal level track</a:t>
            </a:r>
            <a:endParaRPr lang="en-US" sz="1600" dirty="0"/>
          </a:p>
          <a:p>
            <a:pPr algn="ctr"/>
            <a:r>
              <a:rPr lang="en-US" sz="1600" dirty="0"/>
              <a:t>(</a:t>
            </a:r>
            <a:r>
              <a:rPr lang="en-US" sz="1600" dirty="0" err="1"/>
              <a:t>temporal_level_id</a:t>
            </a:r>
            <a:r>
              <a:rPr lang="en-US" sz="1600" dirty="0"/>
              <a:t>=1,2, '</a:t>
            </a:r>
            <a:r>
              <a:rPr lang="en-US" sz="1600" dirty="0" err="1"/>
              <a:t>gstg</a:t>
            </a:r>
            <a:r>
              <a:rPr lang="en-US" sz="1600" dirty="0"/>
              <a:t>' </a:t>
            </a:r>
            <a:r>
              <a:rPr lang="en-US" sz="1600" dirty="0" err="1"/>
              <a:t>track_group_id</a:t>
            </a:r>
            <a:r>
              <a:rPr lang="en-US" sz="1600" dirty="0"/>
              <a:t> = 1)</a:t>
            </a:r>
          </a:p>
        </p:txBody>
      </p: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2281590D-CC6D-7DA1-D9C8-5BA5E75006AB}"/>
              </a:ext>
            </a:extLst>
          </p:cNvPr>
          <p:cNvCxnSpPr>
            <a:stCxn id="6" idx="3"/>
            <a:endCxn id="9" idx="1"/>
          </p:cNvCxnSpPr>
          <p:nvPr/>
        </p:nvCxnSpPr>
        <p:spPr>
          <a:xfrm flipV="1">
            <a:off x="2905497" y="357250"/>
            <a:ext cx="1295398" cy="1121228"/>
          </a:xfrm>
          <a:prstGeom prst="bentConnector3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DD51860-48AC-826A-F05F-778C35162C5C}"/>
              </a:ext>
            </a:extLst>
          </p:cNvPr>
          <p:cNvSpPr txBox="1"/>
          <p:nvPr/>
        </p:nvSpPr>
        <p:spPr>
          <a:xfrm>
            <a:off x="4200895" y="293348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lossy coded G-PCC bitstream</a:t>
            </a:r>
          </a:p>
        </p:txBody>
      </p: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6CA8582E-B4A0-7778-F89F-7343A9D9E7B1}"/>
              </a:ext>
            </a:extLst>
          </p:cNvPr>
          <p:cNvCxnSpPr>
            <a:stCxn id="6" idx="3"/>
            <a:endCxn id="16" idx="1"/>
          </p:cNvCxnSpPr>
          <p:nvPr/>
        </p:nvCxnSpPr>
        <p:spPr>
          <a:xfrm>
            <a:off x="2905497" y="1478478"/>
            <a:ext cx="1295398" cy="1639670"/>
          </a:xfrm>
          <a:prstGeom prst="bentConnector3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E5CEE980-7E08-CA51-17CB-EBEC384CD603}"/>
              </a:ext>
            </a:extLst>
          </p:cNvPr>
          <p:cNvSpPr/>
          <p:nvPr/>
        </p:nvSpPr>
        <p:spPr>
          <a:xfrm>
            <a:off x="4200895" y="3343675"/>
            <a:ext cx="6096000" cy="60331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tile base track</a:t>
            </a:r>
            <a:endParaRPr lang="en-US" sz="1600" dirty="0">
              <a:solidFill>
                <a:schemeClr val="tx1"/>
              </a:solidFill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</a:t>
            </a:r>
            <a:r>
              <a:rPr lang="en-US" sz="1600" dirty="0" err="1">
                <a:solidFill>
                  <a:schemeClr val="tx1"/>
                </a:solidFill>
              </a:rPr>
              <a:t>alternate_group</a:t>
            </a:r>
            <a:r>
              <a:rPr lang="en-US" sz="1600" dirty="0">
                <a:solidFill>
                  <a:schemeClr val="tx1"/>
                </a:solidFill>
              </a:rPr>
              <a:t> =1)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609569F-3635-BECE-33C2-702DD550F53B}"/>
              </a:ext>
            </a:extLst>
          </p:cNvPr>
          <p:cNvSpPr/>
          <p:nvPr/>
        </p:nvSpPr>
        <p:spPr>
          <a:xfrm>
            <a:off x="4200895" y="4054710"/>
            <a:ext cx="6096000" cy="60331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temporal level tile track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</a:t>
            </a:r>
            <a:r>
              <a:rPr lang="en-US" sz="1600" dirty="0" err="1">
                <a:solidFill>
                  <a:schemeClr val="tx1"/>
                </a:solidFill>
              </a:rPr>
              <a:t>tild_id</a:t>
            </a:r>
            <a:r>
              <a:rPr lang="en-US" sz="1600" dirty="0">
                <a:solidFill>
                  <a:schemeClr val="tx1"/>
                </a:solidFill>
              </a:rPr>
              <a:t> = 1,2, </a:t>
            </a:r>
            <a:r>
              <a:rPr lang="en-US" sz="1600" dirty="0" err="1">
                <a:solidFill>
                  <a:schemeClr val="tx1"/>
                </a:solidFill>
              </a:rPr>
              <a:t>temporal_level_id</a:t>
            </a:r>
            <a:r>
              <a:rPr lang="en-US" sz="1600" dirty="0">
                <a:solidFill>
                  <a:schemeClr val="tx1"/>
                </a:solidFill>
              </a:rPr>
              <a:t> = 0)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8ABD826-792C-224F-A5C5-08D2C1FF138E}"/>
              </a:ext>
            </a:extLst>
          </p:cNvPr>
          <p:cNvSpPr/>
          <p:nvPr/>
        </p:nvSpPr>
        <p:spPr>
          <a:xfrm>
            <a:off x="4200895" y="4768716"/>
            <a:ext cx="6096000" cy="60331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temporal level tile track</a:t>
            </a:r>
            <a:endParaRPr lang="en-US" sz="1600" dirty="0">
              <a:solidFill>
                <a:schemeClr val="tx1"/>
              </a:solidFill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</a:t>
            </a:r>
            <a:r>
              <a:rPr lang="en-US" sz="1600" dirty="0" err="1">
                <a:solidFill>
                  <a:schemeClr val="tx1"/>
                </a:solidFill>
              </a:rPr>
              <a:t>tild_id</a:t>
            </a:r>
            <a:r>
              <a:rPr lang="en-US" sz="1600" dirty="0">
                <a:solidFill>
                  <a:schemeClr val="tx1"/>
                </a:solidFill>
              </a:rPr>
              <a:t> = 3, </a:t>
            </a:r>
            <a:r>
              <a:rPr lang="en-US" sz="1600" dirty="0" err="1">
                <a:solidFill>
                  <a:schemeClr val="tx1"/>
                </a:solidFill>
              </a:rPr>
              <a:t>temporal_level_id</a:t>
            </a:r>
            <a:r>
              <a:rPr lang="en-US" sz="1600" dirty="0">
                <a:solidFill>
                  <a:schemeClr val="tx1"/>
                </a:solidFill>
              </a:rPr>
              <a:t> = 0) 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EDC43EC3-7BC8-688B-8A47-8C83CCC8E0B9}"/>
              </a:ext>
            </a:extLst>
          </p:cNvPr>
          <p:cNvCxnSpPr>
            <a:stCxn id="23" idx="1"/>
            <a:endCxn id="2" idx="1"/>
          </p:cNvCxnSpPr>
          <p:nvPr/>
        </p:nvCxnSpPr>
        <p:spPr>
          <a:xfrm rot="10800000" flipV="1">
            <a:off x="4200895" y="3645330"/>
            <a:ext cx="12700" cy="711035"/>
          </a:xfrm>
          <a:prstGeom prst="bentConnector3">
            <a:avLst>
              <a:gd name="adj1" fmla="val 1893512"/>
            </a:avLst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53E70C1-38BF-B86C-B31C-3917678D4E4C}"/>
              </a:ext>
            </a:extLst>
          </p:cNvPr>
          <p:cNvSpPr txBox="1"/>
          <p:nvPr/>
        </p:nvSpPr>
        <p:spPr>
          <a:xfrm>
            <a:off x="2714420" y="3302814"/>
            <a:ext cx="15588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 err="1"/>
              <a:t>tref</a:t>
            </a:r>
            <a:r>
              <a:rPr lang="en-US" dirty="0"/>
              <a:t>(‘</a:t>
            </a:r>
            <a:r>
              <a:rPr lang="en-US" dirty="0" err="1"/>
              <a:t>gpbt</a:t>
            </a:r>
            <a:r>
              <a:rPr lang="en-US" dirty="0"/>
              <a:t>’)</a:t>
            </a:r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32DBCFD3-E341-CFCD-C5BA-B268C4BDB175}"/>
              </a:ext>
            </a:extLst>
          </p:cNvPr>
          <p:cNvCxnSpPr>
            <a:cxnSpLocks/>
            <a:stCxn id="23" idx="1"/>
            <a:endCxn id="3" idx="1"/>
          </p:cNvCxnSpPr>
          <p:nvPr/>
        </p:nvCxnSpPr>
        <p:spPr>
          <a:xfrm rot="10800000" flipV="1">
            <a:off x="4200895" y="3645330"/>
            <a:ext cx="12700" cy="1425041"/>
          </a:xfrm>
          <a:prstGeom prst="bentConnector3">
            <a:avLst>
              <a:gd name="adj1" fmla="val 1893504"/>
            </a:avLst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EB5388F5-79C8-1F5D-EDD8-FF49309ACF96}"/>
              </a:ext>
            </a:extLst>
          </p:cNvPr>
          <p:cNvSpPr/>
          <p:nvPr/>
        </p:nvSpPr>
        <p:spPr>
          <a:xfrm>
            <a:off x="4200894" y="5462647"/>
            <a:ext cx="6096000" cy="60331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temporal level tile track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</a:t>
            </a:r>
            <a:r>
              <a:rPr lang="en-US" sz="1600" dirty="0" err="1">
                <a:solidFill>
                  <a:schemeClr val="tx1"/>
                </a:solidFill>
              </a:rPr>
              <a:t>tild_id</a:t>
            </a:r>
            <a:r>
              <a:rPr lang="en-US" sz="1600" dirty="0">
                <a:solidFill>
                  <a:schemeClr val="tx1"/>
                </a:solidFill>
              </a:rPr>
              <a:t> = 1,2, </a:t>
            </a:r>
            <a:r>
              <a:rPr lang="en-US" sz="1600" dirty="0" err="1">
                <a:solidFill>
                  <a:schemeClr val="tx1"/>
                </a:solidFill>
              </a:rPr>
              <a:t>temporal_level_id</a:t>
            </a:r>
            <a:r>
              <a:rPr lang="en-US" sz="1600" dirty="0">
                <a:solidFill>
                  <a:schemeClr val="tx1"/>
                </a:solidFill>
              </a:rPr>
              <a:t> = 1,2)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4EA00DC-B43A-E442-DE13-233B246D7EB8}"/>
              </a:ext>
            </a:extLst>
          </p:cNvPr>
          <p:cNvSpPr/>
          <p:nvPr/>
        </p:nvSpPr>
        <p:spPr>
          <a:xfrm>
            <a:off x="4200894" y="6176653"/>
            <a:ext cx="6096000" cy="60331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temporal level tile track</a:t>
            </a:r>
            <a:endParaRPr lang="en-US" sz="1600" dirty="0">
              <a:solidFill>
                <a:schemeClr val="tx1"/>
              </a:solidFill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</a:t>
            </a:r>
            <a:r>
              <a:rPr lang="en-US" sz="1600" dirty="0" err="1">
                <a:solidFill>
                  <a:schemeClr val="tx1"/>
                </a:solidFill>
              </a:rPr>
              <a:t>tild_id</a:t>
            </a:r>
            <a:r>
              <a:rPr lang="en-US" sz="1600" dirty="0">
                <a:solidFill>
                  <a:schemeClr val="tx1"/>
                </a:solidFill>
              </a:rPr>
              <a:t> = 3, </a:t>
            </a:r>
            <a:r>
              <a:rPr lang="en-US" sz="1600" dirty="0" err="1">
                <a:solidFill>
                  <a:schemeClr val="tx1"/>
                </a:solidFill>
              </a:rPr>
              <a:t>temporal_level_id</a:t>
            </a:r>
            <a:r>
              <a:rPr lang="en-US" sz="1600" dirty="0">
                <a:solidFill>
                  <a:schemeClr val="tx1"/>
                </a:solidFill>
              </a:rPr>
              <a:t> = 1,2) </a:t>
            </a:r>
          </a:p>
        </p:txBody>
      </p: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B89F907C-BE07-E2D2-B1D7-912CD3975E60}"/>
              </a:ext>
            </a:extLst>
          </p:cNvPr>
          <p:cNvCxnSpPr>
            <a:cxnSpLocks/>
            <a:stCxn id="23" idx="1"/>
            <a:endCxn id="7" idx="1"/>
          </p:cNvCxnSpPr>
          <p:nvPr/>
        </p:nvCxnSpPr>
        <p:spPr>
          <a:xfrm rot="10800000" flipV="1">
            <a:off x="4200895" y="3645331"/>
            <a:ext cx="1" cy="2118972"/>
          </a:xfrm>
          <a:prstGeom prst="bentConnector3">
            <a:avLst>
              <a:gd name="adj1" fmla="val 22860100000"/>
            </a:avLst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21F2709A-B7E1-5B8F-47FF-8498361F3057}"/>
              </a:ext>
            </a:extLst>
          </p:cNvPr>
          <p:cNvCxnSpPr>
            <a:cxnSpLocks/>
            <a:stCxn id="23" idx="1"/>
            <a:endCxn id="10" idx="1"/>
          </p:cNvCxnSpPr>
          <p:nvPr/>
        </p:nvCxnSpPr>
        <p:spPr>
          <a:xfrm rot="10800000" flipV="1">
            <a:off x="4200895" y="3645331"/>
            <a:ext cx="1" cy="2832978"/>
          </a:xfrm>
          <a:prstGeom prst="bentConnector3">
            <a:avLst>
              <a:gd name="adj1" fmla="val 22860100000"/>
            </a:avLst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9240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29579ab-57a9-4bef-bc1b-2624410c5e1c" xsi:nil="true"/>
    <lcf76f155ced4ddcb4097134ff3c332f xmlns="c872df49-ebad-488d-a324-025e4f6ab39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8371A9B2F58942932503DC52E58014" ma:contentTypeVersion="18" ma:contentTypeDescription="Create a new document." ma:contentTypeScope="" ma:versionID="5339ede2a996349d7bd8882d3bc846b7">
  <xsd:schema xmlns:xsd="http://www.w3.org/2001/XMLSchema" xmlns:xs="http://www.w3.org/2001/XMLSchema" xmlns:p="http://schemas.microsoft.com/office/2006/metadata/properties" xmlns:ns2="c872df49-ebad-488d-a324-025e4f6ab39d" xmlns:ns3="229579ab-57a9-4bef-bc1b-2624410c5e1c" targetNamespace="http://schemas.microsoft.com/office/2006/metadata/properties" ma:root="true" ma:fieldsID="7fd825336fb0cf9c16c17a10bd5f3059" ns2:_="" ns3:_="">
    <xsd:import namespace="c872df49-ebad-488d-a324-025e4f6ab39d"/>
    <xsd:import namespace="229579ab-57a9-4bef-bc1b-2624410c5e1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72df49-ebad-488d-a324-025e4f6ab3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7dbd0030-07c0-4a98-9599-2ee23b3d861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9579ab-57a9-4bef-bc1b-2624410c5e1c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55a11255-d231-44fb-ac06-d878e89fe159}" ma:internalName="TaxCatchAll" ma:showField="CatchAllData" ma:web="229579ab-57a9-4bef-bc1b-2624410c5e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832BB16-1E0B-4BCE-B886-38BBE82CE24B}">
  <ds:schemaRefs>
    <ds:schemaRef ds:uri="http://schemas.microsoft.com/office/2006/metadata/properties"/>
    <ds:schemaRef ds:uri="http://schemas.microsoft.com/office/infopath/2007/PartnerControls"/>
    <ds:schemaRef ds:uri="229579ab-57a9-4bef-bc1b-2624410c5e1c"/>
    <ds:schemaRef ds:uri="c872df49-ebad-488d-a324-025e4f6ab39d"/>
  </ds:schemaRefs>
</ds:datastoreItem>
</file>

<file path=customXml/itemProps2.xml><?xml version="1.0" encoding="utf-8"?>
<ds:datastoreItem xmlns:ds="http://schemas.openxmlformats.org/officeDocument/2006/customXml" ds:itemID="{195DFCF8-F6FC-4C15-9241-3A16FC8A23A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6AFDF37-7FC6-41D2-96A4-A6EF5DE292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72df49-ebad-488d-a324-025e4f6ab39d"/>
    <ds:schemaRef ds:uri="229579ab-57a9-4bef-bc1b-2624410c5e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502</Words>
  <Application>Microsoft Office PowerPoint</Application>
  <PresentationFormat>Widescreen</PresentationFormat>
  <Paragraphs>64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ISO IEC 23090-18:2024 AMD2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Emmanuel Thomas</dc:creator>
  <cp:lastModifiedBy>Emmanuel Thomas</cp:lastModifiedBy>
  <cp:revision>1</cp:revision>
  <dcterms:created xsi:type="dcterms:W3CDTF">2025-01-24T16:23:23Z</dcterms:created>
  <dcterms:modified xsi:type="dcterms:W3CDTF">2025-01-28T13:06:43Z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0x010100598371A9B2F58942932503DC52E58014</vt:lpwstr>
  </property>
  <property fmtid="{D5CDD505-2E9C-101B-9397-08002B2CF9AE}" pid="3" name="MediaServiceImageTags">
    <vt:lpwstr/>
  </property>
</Properties>
</file>