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409" r:id="rId2"/>
    <p:sldId id="408" r:id="rId3"/>
    <p:sldId id="413" r:id="rId4"/>
    <p:sldId id="41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69" autoAdjust="0"/>
    <p:restoredTop sz="90915" autoAdjust="0"/>
  </p:normalViewPr>
  <p:slideViewPr>
    <p:cSldViewPr snapToGrid="0">
      <p:cViewPr varScale="1">
        <p:scale>
          <a:sx n="113" d="100"/>
          <a:sy n="113" d="100"/>
        </p:scale>
        <p:origin x="131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09/11/2024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11/9/24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853226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148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N00404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 err="1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Kemer</a:t>
            </a: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, Turkey– November 2024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675449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639447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686701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291064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285632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3101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4761501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3769" y="4150691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5" name="Picture 4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0EB6B9B0-17C5-C526-F88F-83460690E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563766" cy="6577838"/>
            <a:chOff x="2568812" y="128482"/>
            <a:chExt cx="769094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51649" y="128482"/>
              <a:ext cx="538703" cy="6577838"/>
              <a:chOff x="3440537" y="128482"/>
              <a:chExt cx="538703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40537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28904" y="128482"/>
              <a:ext cx="553387" cy="6577838"/>
              <a:chOff x="5020526" y="128482"/>
              <a:chExt cx="553387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0526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9240" y="131049"/>
              <a:ext cx="538703" cy="6575271"/>
              <a:chOff x="6607995" y="131049"/>
              <a:chExt cx="538703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7995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88564" y="131049"/>
              <a:ext cx="557706" cy="6575271"/>
              <a:chOff x="8177305" y="131049"/>
              <a:chExt cx="557706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77305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9036" y="131049"/>
              <a:ext cx="540719" cy="6575271"/>
              <a:chOff x="9698705" y="131049"/>
              <a:chExt cx="540719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8705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6" cy="200051"/>
              <a:chOff x="2573747" y="456142"/>
              <a:chExt cx="6013326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79873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218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16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9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776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8931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2001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7475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9594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7819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532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588309"/>
            <a:ext cx="12137595" cy="6398125"/>
            <a:chOff x="1094778" y="271606"/>
            <a:chExt cx="12137595" cy="6745009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6" y="593119"/>
              <a:ext cx="5368603" cy="255225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7" y="271606"/>
              <a:ext cx="6299973" cy="34952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542347" y="4437895"/>
              <a:ext cx="6794288" cy="1842124"/>
              <a:chOff x="4701271" y="4008162"/>
              <a:chExt cx="6794288" cy="184212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5212478" cy="368398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4701271" y="5490286"/>
                <a:ext cx="6794288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7658111" cy="36365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Geometry-based PCC v.2 (advanced compression tools)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1"/>
              <a:ext cx="6070115" cy="238922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684156"/>
              <a:ext cx="8753755" cy="332794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3"/>
            <a:ext cx="7546666" cy="349888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7023814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5" y="3667641"/>
            <a:ext cx="4823232" cy="33356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5" y="5182236"/>
            <a:ext cx="6222312" cy="33063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1842051" y="3847051"/>
            <a:ext cx="3786111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6397749" cy="37342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7358615" cy="34988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7" y="2039123"/>
            <a:ext cx="7394267" cy="39897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157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6425" y="445529"/>
            <a:ext cx="309374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154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1447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155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0859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156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3" y="3480284"/>
            <a:ext cx="5376550" cy="34945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2721415" y="5718671"/>
            <a:ext cx="5242585" cy="34148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2108216" y="5425936"/>
            <a:ext cx="7693032" cy="113964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3184084" y="5531337"/>
            <a:ext cx="6658917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3401779" y="6132643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3382569" y="6332584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2A78F7-049C-2754-628B-6BB7B72F086F}"/>
              </a:ext>
            </a:extLst>
          </p:cNvPr>
          <p:cNvSpPr txBox="1"/>
          <p:nvPr/>
        </p:nvSpPr>
        <p:spPr>
          <a:xfrm>
            <a:off x="1938030" y="2498829"/>
            <a:ext cx="6027100" cy="384436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09C134-6449-5AB6-96B8-C812FF0DFC3D}"/>
              </a:ext>
            </a:extLst>
          </p:cNvPr>
          <p:cNvSpPr txBox="1"/>
          <p:nvPr/>
        </p:nvSpPr>
        <p:spPr>
          <a:xfrm>
            <a:off x="4344323" y="1354658"/>
            <a:ext cx="4380505" cy="304386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53CEEF-7B36-663A-60AF-2B6DED1BADE2}"/>
              </a:ext>
            </a:extLst>
          </p:cNvPr>
          <p:cNvSpPr txBox="1"/>
          <p:nvPr/>
        </p:nvSpPr>
        <p:spPr>
          <a:xfrm>
            <a:off x="4466082" y="1012502"/>
            <a:ext cx="2877425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67E392-D838-2250-C45C-5CFF889C1ECA}"/>
              </a:ext>
            </a:extLst>
          </p:cNvPr>
          <p:cNvSpPr txBox="1"/>
          <p:nvPr/>
        </p:nvSpPr>
        <p:spPr>
          <a:xfrm>
            <a:off x="2437009" y="2309846"/>
            <a:ext cx="3080213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D0357-7170-6325-3FF7-26EF59E69078}"/>
              </a:ext>
            </a:extLst>
          </p:cNvPr>
          <p:cNvSpPr txBox="1"/>
          <p:nvPr/>
        </p:nvSpPr>
        <p:spPr>
          <a:xfrm>
            <a:off x="4920867" y="6556424"/>
            <a:ext cx="2728820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Biomedical waveform coding (BWC)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DA23CF-3CA7-90B8-30AA-FBCB115F4CF8}"/>
              </a:ext>
            </a:extLst>
          </p:cNvPr>
          <p:cNvSpPr txBox="1"/>
          <p:nvPr/>
        </p:nvSpPr>
        <p:spPr>
          <a:xfrm>
            <a:off x="2136952" y="4977285"/>
            <a:ext cx="7910938" cy="27835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Avatar representation formats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C4ADF9-ACA1-0F54-2551-07FA1134EE0C}"/>
              </a:ext>
            </a:extLst>
          </p:cNvPr>
          <p:cNvSpPr txBox="1"/>
          <p:nvPr/>
        </p:nvSpPr>
        <p:spPr>
          <a:xfrm>
            <a:off x="400378" y="1571377"/>
            <a:ext cx="7582834" cy="334406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Dynamic Mesh Compression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63766" cy="6577838"/>
            <a:chOff x="2568812" y="128482"/>
            <a:chExt cx="769094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51648" y="128482"/>
              <a:ext cx="538703" cy="6577838"/>
              <a:chOff x="3440536" y="128482"/>
              <a:chExt cx="538703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40536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28904" y="128482"/>
              <a:ext cx="553387" cy="6577838"/>
              <a:chOff x="5020526" y="128482"/>
              <a:chExt cx="553387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0526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9241" y="131049"/>
              <a:ext cx="538703" cy="6575271"/>
              <a:chOff x="6607996" y="131049"/>
              <a:chExt cx="538703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7996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88565" y="131049"/>
              <a:ext cx="557706" cy="6575271"/>
              <a:chOff x="8177306" y="131049"/>
              <a:chExt cx="557706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77306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9036" y="131049"/>
              <a:ext cx="540719" cy="6575271"/>
              <a:chOff x="9698705" y="131049"/>
              <a:chExt cx="540719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8705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5" cy="200051"/>
              <a:chOff x="2573747" y="456142"/>
              <a:chExt cx="6013325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798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218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1694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7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7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8931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200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6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7475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9595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7818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5325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7"/>
            <a:ext cx="10685733" cy="5805518"/>
            <a:chOff x="2989556" y="354232"/>
            <a:chExt cx="10685733" cy="6120266"/>
          </a:xfrm>
        </p:grpSpPr>
        <p:sp>
          <p:nvSpPr>
            <p:cNvPr id="30" name="TextBox 29"/>
            <p:cNvSpPr txBox="1"/>
            <p:nvPr/>
          </p:nvSpPr>
          <p:spPr>
            <a:xfrm>
              <a:off x="2989556" y="354232"/>
              <a:ext cx="5131129" cy="324954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4" y="1108984"/>
              <a:ext cx="6178767" cy="336631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4" y="639196"/>
              <a:ext cx="7222552" cy="324953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403686" y="5133451"/>
            <a:ext cx="2984411" cy="28533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157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7745" y="445529"/>
            <a:ext cx="309374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154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2767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155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2179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156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7" y="2012627"/>
            <a:ext cx="6581534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3682715" y="2331432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3587686" y="261281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3599409" y="2962648"/>
            <a:ext cx="345884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3398521" y="4603822"/>
            <a:ext cx="2989580" cy="401039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4287959" y="1153004"/>
            <a:ext cx="2918672" cy="26755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4302867" y="1751138"/>
            <a:ext cx="3239589" cy="26755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Coding for Gaussian splatting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4025555" y="3346347"/>
            <a:ext cx="4888754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23420</TotalTime>
  <Words>459</Words>
  <Application>Microsoft Macintosh PowerPoint</Application>
  <PresentationFormat>Widescreen</PresentationFormat>
  <Paragraphs>153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N00404  Kemer, Turkey– November 2024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399</cp:revision>
  <dcterms:created xsi:type="dcterms:W3CDTF">2018-01-20T11:00:54Z</dcterms:created>
  <dcterms:modified xsi:type="dcterms:W3CDTF">2024-11-09T15:20:27Z</dcterms:modified>
</cp:coreProperties>
</file>