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8" r:id="rId5"/>
    <p:sldId id="257" r:id="rId6"/>
  </p:sldIdLst>
  <p:sldSz cx="12192000" cy="6858000"/>
  <p:notesSz cx="6858000" cy="9144000"/>
  <p:defaultTextStyle>
    <a:defPPr>
      <a:defRPr lang="en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C510D96-F620-4E77-AFD1-C0AF6D42D17E}" v="58" dt="2024-11-07T16:07:24.04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1" d="100"/>
          <a:sy n="101" d="100"/>
        </p:scale>
        <p:origin x="87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microsoft.com/office/2016/11/relationships/changesInfo" Target="changesInfos/changesInfo1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Emmanuel Thomas" userId="0534efac-6efc-4f66-a6a4-069aefeb2589" providerId="ADAL" clId="{1C510D96-F620-4E77-AFD1-C0AF6D42D17E}"/>
    <pc:docChg chg="undo custSel addSld delSld modSld sldOrd">
      <pc:chgData name="Emmanuel Thomas" userId="0534efac-6efc-4f66-a6a4-069aefeb2589" providerId="ADAL" clId="{1C510D96-F620-4E77-AFD1-C0AF6D42D17E}" dt="2024-11-07T20:38:39.807" v="750" actId="14100"/>
      <pc:docMkLst>
        <pc:docMk/>
      </pc:docMkLst>
      <pc:sldChg chg="new del">
        <pc:chgData name="Emmanuel Thomas" userId="0534efac-6efc-4f66-a6a4-069aefeb2589" providerId="ADAL" clId="{1C510D96-F620-4E77-AFD1-C0AF6D42D17E}" dt="2024-11-05T12:22:39.625" v="2" actId="47"/>
        <pc:sldMkLst>
          <pc:docMk/>
          <pc:sldMk cId="3395755409" sldId="256"/>
        </pc:sldMkLst>
      </pc:sldChg>
      <pc:sldChg chg="addSp delSp modSp new mod ord">
        <pc:chgData name="Emmanuel Thomas" userId="0534efac-6efc-4f66-a6a4-069aefeb2589" providerId="ADAL" clId="{1C510D96-F620-4E77-AFD1-C0AF6D42D17E}" dt="2024-11-07T20:38:39.807" v="750" actId="14100"/>
        <pc:sldMkLst>
          <pc:docMk/>
          <pc:sldMk cId="2201270588" sldId="257"/>
        </pc:sldMkLst>
        <pc:spChg chg="mod">
          <ac:chgData name="Emmanuel Thomas" userId="0534efac-6efc-4f66-a6a4-069aefeb2589" providerId="ADAL" clId="{1C510D96-F620-4E77-AFD1-C0AF6D42D17E}" dt="2024-11-05T12:25:20.821" v="88" actId="20577"/>
          <ac:spMkLst>
            <pc:docMk/>
            <pc:sldMk cId="2201270588" sldId="257"/>
            <ac:spMk id="2" creationId="{B0BDCED3-21A9-24B8-9518-575126B610E5}"/>
          </ac:spMkLst>
        </pc:spChg>
        <pc:spChg chg="add del mod">
          <ac:chgData name="Emmanuel Thomas" userId="0534efac-6efc-4f66-a6a4-069aefeb2589" providerId="ADAL" clId="{1C510D96-F620-4E77-AFD1-C0AF6D42D17E}" dt="2024-11-07T16:34:14.440" v="716" actId="478"/>
          <ac:spMkLst>
            <pc:docMk/>
            <pc:sldMk cId="2201270588" sldId="257"/>
            <ac:spMk id="3" creationId="{13A000E5-7C45-CA4A-1B94-74893459F479}"/>
          </ac:spMkLst>
        </pc:spChg>
        <pc:spChg chg="del">
          <ac:chgData name="Emmanuel Thomas" userId="0534efac-6efc-4f66-a6a4-069aefeb2589" providerId="ADAL" clId="{1C510D96-F620-4E77-AFD1-C0AF6D42D17E}" dt="2024-11-05T12:22:42.479" v="3" actId="478"/>
          <ac:spMkLst>
            <pc:docMk/>
            <pc:sldMk cId="2201270588" sldId="257"/>
            <ac:spMk id="3" creationId="{F22CF8DD-3F59-DAE4-3758-4C66FD7FBFE8}"/>
          </ac:spMkLst>
        </pc:spChg>
        <pc:spChg chg="add del mod">
          <ac:chgData name="Emmanuel Thomas" userId="0534efac-6efc-4f66-a6a4-069aefeb2589" providerId="ADAL" clId="{1C510D96-F620-4E77-AFD1-C0AF6D42D17E}" dt="2024-11-05T12:23:42.521" v="49" actId="478"/>
          <ac:spMkLst>
            <pc:docMk/>
            <pc:sldMk cId="2201270588" sldId="257"/>
            <ac:spMk id="4" creationId="{D7E4FEC3-A3E0-60FF-272D-A1A1FF2E2952}"/>
          </ac:spMkLst>
        </pc:spChg>
        <pc:spChg chg="add mod">
          <ac:chgData name="Emmanuel Thomas" userId="0534efac-6efc-4f66-a6a4-069aefeb2589" providerId="ADAL" clId="{1C510D96-F620-4E77-AFD1-C0AF6D42D17E}" dt="2024-11-07T16:00:48.070" v="657" actId="14100"/>
          <ac:spMkLst>
            <pc:docMk/>
            <pc:sldMk cId="2201270588" sldId="257"/>
            <ac:spMk id="5" creationId="{57B6D581-B512-B83A-EB1A-F096AEA14F3B}"/>
          </ac:spMkLst>
        </pc:spChg>
        <pc:spChg chg="add mod">
          <ac:chgData name="Emmanuel Thomas" userId="0534efac-6efc-4f66-a6a4-069aefeb2589" providerId="ADAL" clId="{1C510D96-F620-4E77-AFD1-C0AF6D42D17E}" dt="2024-11-07T20:36:02.495" v="741" actId="1076"/>
          <ac:spMkLst>
            <pc:docMk/>
            <pc:sldMk cId="2201270588" sldId="257"/>
            <ac:spMk id="6" creationId="{12F04998-8DF9-EFEB-A3BA-781E3CDA1400}"/>
          </ac:spMkLst>
        </pc:spChg>
        <pc:spChg chg="add del mod">
          <ac:chgData name="Emmanuel Thomas" userId="0534efac-6efc-4f66-a6a4-069aefeb2589" providerId="ADAL" clId="{1C510D96-F620-4E77-AFD1-C0AF6D42D17E}" dt="2024-11-07T15:25:08.660" v="376" actId="478"/>
          <ac:spMkLst>
            <pc:docMk/>
            <pc:sldMk cId="2201270588" sldId="257"/>
            <ac:spMk id="7" creationId="{1E66BACA-40CA-A494-FE4A-DAE2DF7DFF54}"/>
          </ac:spMkLst>
        </pc:spChg>
        <pc:spChg chg="add mod">
          <ac:chgData name="Emmanuel Thomas" userId="0534efac-6efc-4f66-a6a4-069aefeb2589" providerId="ADAL" clId="{1C510D96-F620-4E77-AFD1-C0AF6D42D17E}" dt="2024-11-07T16:11:53.422" v="714" actId="1076"/>
          <ac:spMkLst>
            <pc:docMk/>
            <pc:sldMk cId="2201270588" sldId="257"/>
            <ac:spMk id="8" creationId="{F005A52A-1CCF-15AF-BE28-039EBD6DF1A4}"/>
          </ac:spMkLst>
        </pc:spChg>
        <pc:spChg chg="add mod">
          <ac:chgData name="Emmanuel Thomas" userId="0534efac-6efc-4f66-a6a4-069aefeb2589" providerId="ADAL" clId="{1C510D96-F620-4E77-AFD1-C0AF6D42D17E}" dt="2024-11-07T20:38:39.807" v="750" actId="14100"/>
          <ac:spMkLst>
            <pc:docMk/>
            <pc:sldMk cId="2201270588" sldId="257"/>
            <ac:spMk id="9" creationId="{FF83A7EB-E33C-8B08-AB5F-2C7C37B20899}"/>
          </ac:spMkLst>
        </pc:spChg>
        <pc:spChg chg="add del mod">
          <ac:chgData name="Emmanuel Thomas" userId="0534efac-6efc-4f66-a6a4-069aefeb2589" providerId="ADAL" clId="{1C510D96-F620-4E77-AFD1-C0AF6D42D17E}" dt="2024-11-05T12:25:12.302" v="80" actId="478"/>
          <ac:spMkLst>
            <pc:docMk/>
            <pc:sldMk cId="2201270588" sldId="257"/>
            <ac:spMk id="10" creationId="{640FD0B7-E0C4-3119-041B-8B2C50AC965E}"/>
          </ac:spMkLst>
        </pc:spChg>
        <pc:spChg chg="add del mod">
          <ac:chgData name="Emmanuel Thomas" userId="0534efac-6efc-4f66-a6a4-069aefeb2589" providerId="ADAL" clId="{1C510D96-F620-4E77-AFD1-C0AF6D42D17E}" dt="2024-11-05T12:25:12.302" v="80" actId="478"/>
          <ac:spMkLst>
            <pc:docMk/>
            <pc:sldMk cId="2201270588" sldId="257"/>
            <ac:spMk id="11" creationId="{8AE892C5-C03A-820F-9C2A-5CA61B827991}"/>
          </ac:spMkLst>
        </pc:spChg>
        <pc:spChg chg="mod">
          <ac:chgData name="Emmanuel Thomas" userId="0534efac-6efc-4f66-a6a4-069aefeb2589" providerId="ADAL" clId="{1C510D96-F620-4E77-AFD1-C0AF6D42D17E}" dt="2024-11-07T16:01:00.095" v="660" actId="14100"/>
          <ac:spMkLst>
            <pc:docMk/>
            <pc:sldMk cId="2201270588" sldId="257"/>
            <ac:spMk id="11" creationId="{E244C3F5-A3DA-3AF5-CADB-6311393E6445}"/>
          </ac:spMkLst>
        </pc:spChg>
        <pc:spChg chg="add mod">
          <ac:chgData name="Emmanuel Thomas" userId="0534efac-6efc-4f66-a6a4-069aefeb2589" providerId="ADAL" clId="{1C510D96-F620-4E77-AFD1-C0AF6D42D17E}" dt="2024-11-07T16:05:13.152" v="703" actId="404"/>
          <ac:spMkLst>
            <pc:docMk/>
            <pc:sldMk cId="2201270588" sldId="257"/>
            <ac:spMk id="12" creationId="{5A320C2C-F08F-B699-8DFF-FDBF2B667259}"/>
          </ac:spMkLst>
        </pc:spChg>
        <pc:spChg chg="mod">
          <ac:chgData name="Emmanuel Thomas" userId="0534efac-6efc-4f66-a6a4-069aefeb2589" providerId="ADAL" clId="{1C510D96-F620-4E77-AFD1-C0AF6D42D17E}" dt="2024-11-07T16:05:16.375" v="704" actId="404"/>
          <ac:spMkLst>
            <pc:docMk/>
            <pc:sldMk cId="2201270588" sldId="257"/>
            <ac:spMk id="13" creationId="{42E1A340-D4B9-2A76-5A61-878B3C509B22}"/>
          </ac:spMkLst>
        </pc:spChg>
        <pc:spChg chg="add del mod">
          <ac:chgData name="Emmanuel Thomas" userId="0534efac-6efc-4f66-a6a4-069aefeb2589" providerId="ADAL" clId="{1C510D96-F620-4E77-AFD1-C0AF6D42D17E}" dt="2024-11-05T12:25:51.349" v="104" actId="478"/>
          <ac:spMkLst>
            <pc:docMk/>
            <pc:sldMk cId="2201270588" sldId="257"/>
            <ac:spMk id="13" creationId="{E4149B96-4624-B409-0029-1CAA4CC6C139}"/>
          </ac:spMkLst>
        </pc:spChg>
        <pc:spChg chg="add mod">
          <ac:chgData name="Emmanuel Thomas" userId="0534efac-6efc-4f66-a6a4-069aefeb2589" providerId="ADAL" clId="{1C510D96-F620-4E77-AFD1-C0AF6D42D17E}" dt="2024-11-05T12:25:50.003" v="103" actId="571"/>
          <ac:spMkLst>
            <pc:docMk/>
            <pc:sldMk cId="2201270588" sldId="257"/>
            <ac:spMk id="14" creationId="{6F3610AA-5543-DF33-0A0A-E158EA92D91F}"/>
          </ac:spMkLst>
        </pc:spChg>
        <pc:spChg chg="del mod">
          <ac:chgData name="Emmanuel Thomas" userId="0534efac-6efc-4f66-a6a4-069aefeb2589" providerId="ADAL" clId="{1C510D96-F620-4E77-AFD1-C0AF6D42D17E}" dt="2024-11-07T16:34:26.392" v="717" actId="478"/>
          <ac:spMkLst>
            <pc:docMk/>
            <pc:sldMk cId="2201270588" sldId="257"/>
            <ac:spMk id="14" creationId="{A0CE42C0-FCE3-F3B3-8524-BB0BAF063E8B}"/>
          </ac:spMkLst>
        </pc:spChg>
        <pc:spChg chg="add del mod">
          <ac:chgData name="Emmanuel Thomas" userId="0534efac-6efc-4f66-a6a4-069aefeb2589" providerId="ADAL" clId="{1C510D96-F620-4E77-AFD1-C0AF6D42D17E}" dt="2024-11-07T15:25:08.660" v="376" actId="478"/>
          <ac:spMkLst>
            <pc:docMk/>
            <pc:sldMk cId="2201270588" sldId="257"/>
            <ac:spMk id="15" creationId="{5B8A1396-7B87-4D0A-17EF-3925E6654963}"/>
          </ac:spMkLst>
        </pc:spChg>
        <pc:spChg chg="add mod">
          <ac:chgData name="Emmanuel Thomas" userId="0534efac-6efc-4f66-a6a4-069aefeb2589" providerId="ADAL" clId="{1C510D96-F620-4E77-AFD1-C0AF6D42D17E}" dt="2024-11-07T15:26:28.654" v="392" actId="571"/>
          <ac:spMkLst>
            <pc:docMk/>
            <pc:sldMk cId="2201270588" sldId="257"/>
            <ac:spMk id="18" creationId="{77A96C34-1049-9E34-E0A4-1EB17CFC204A}"/>
          </ac:spMkLst>
        </pc:spChg>
        <pc:spChg chg="add del mod">
          <ac:chgData name="Emmanuel Thomas" userId="0534efac-6efc-4f66-a6a4-069aefeb2589" providerId="ADAL" clId="{1C510D96-F620-4E77-AFD1-C0AF6D42D17E}" dt="2024-11-07T15:28:23.159" v="416" actId="478"/>
          <ac:spMkLst>
            <pc:docMk/>
            <pc:sldMk cId="2201270588" sldId="257"/>
            <ac:spMk id="21" creationId="{63DC0318-C597-F7DC-D245-1B9DEC677498}"/>
          </ac:spMkLst>
        </pc:spChg>
        <pc:spChg chg="add del mod">
          <ac:chgData name="Emmanuel Thomas" userId="0534efac-6efc-4f66-a6a4-069aefeb2589" providerId="ADAL" clId="{1C510D96-F620-4E77-AFD1-C0AF6D42D17E}" dt="2024-11-07T15:26:07.207" v="386" actId="478"/>
          <ac:spMkLst>
            <pc:docMk/>
            <pc:sldMk cId="2201270588" sldId="257"/>
            <ac:spMk id="22" creationId="{726C52E2-AEAA-9133-258D-C8C051EFC930}"/>
          </ac:spMkLst>
        </pc:spChg>
        <pc:spChg chg="add del mod">
          <ac:chgData name="Emmanuel Thomas" userId="0534efac-6efc-4f66-a6a4-069aefeb2589" providerId="ADAL" clId="{1C510D96-F620-4E77-AFD1-C0AF6D42D17E}" dt="2024-11-07T15:28:25.368" v="417" actId="478"/>
          <ac:spMkLst>
            <pc:docMk/>
            <pc:sldMk cId="2201270588" sldId="257"/>
            <ac:spMk id="23" creationId="{DAB679D9-A42C-4100-71CC-E97279CB884B}"/>
          </ac:spMkLst>
        </pc:spChg>
        <pc:spChg chg="add del mod">
          <ac:chgData name="Emmanuel Thomas" userId="0534efac-6efc-4f66-a6a4-069aefeb2589" providerId="ADAL" clId="{1C510D96-F620-4E77-AFD1-C0AF6D42D17E}" dt="2024-11-07T15:26:06.847" v="385" actId="478"/>
          <ac:spMkLst>
            <pc:docMk/>
            <pc:sldMk cId="2201270588" sldId="257"/>
            <ac:spMk id="24" creationId="{C0B01543-2904-7DAC-BBD2-6A3D740DFA73}"/>
          </ac:spMkLst>
        </pc:spChg>
        <pc:spChg chg="add mod">
          <ac:chgData name="Emmanuel Thomas" userId="0534efac-6efc-4f66-a6a4-069aefeb2589" providerId="ADAL" clId="{1C510D96-F620-4E77-AFD1-C0AF6D42D17E}" dt="2024-11-07T20:34:36.959" v="733" actId="1076"/>
          <ac:spMkLst>
            <pc:docMk/>
            <pc:sldMk cId="2201270588" sldId="257"/>
            <ac:spMk id="25" creationId="{578165DD-C8F9-6BBA-D499-579838E93041}"/>
          </ac:spMkLst>
        </pc:spChg>
        <pc:spChg chg="add del mod ord">
          <ac:chgData name="Emmanuel Thomas" userId="0534efac-6efc-4f66-a6a4-069aefeb2589" providerId="ADAL" clId="{1C510D96-F620-4E77-AFD1-C0AF6D42D17E}" dt="2024-11-07T15:27:52.148" v="415" actId="478"/>
          <ac:spMkLst>
            <pc:docMk/>
            <pc:sldMk cId="2201270588" sldId="257"/>
            <ac:spMk id="28" creationId="{315094A8-F484-5C2A-2A71-AFBC4A655AC5}"/>
          </ac:spMkLst>
        </pc:spChg>
        <pc:spChg chg="add del mod">
          <ac:chgData name="Emmanuel Thomas" userId="0534efac-6efc-4f66-a6a4-069aefeb2589" providerId="ADAL" clId="{1C510D96-F620-4E77-AFD1-C0AF6D42D17E}" dt="2024-11-07T15:26:08.039" v="387" actId="478"/>
          <ac:spMkLst>
            <pc:docMk/>
            <pc:sldMk cId="2201270588" sldId="257"/>
            <ac:spMk id="31" creationId="{4C0E7494-0BA3-6045-CBE3-F29169CE936F}"/>
          </ac:spMkLst>
        </pc:spChg>
        <pc:spChg chg="add del mod">
          <ac:chgData name="Emmanuel Thomas" userId="0534efac-6efc-4f66-a6a4-069aefeb2589" providerId="ADAL" clId="{1C510D96-F620-4E77-AFD1-C0AF6D42D17E}" dt="2024-11-07T15:26:08.575" v="388" actId="478"/>
          <ac:spMkLst>
            <pc:docMk/>
            <pc:sldMk cId="2201270588" sldId="257"/>
            <ac:spMk id="32" creationId="{7594A7A9-4DEE-701B-01F0-65F39BC7F8EF}"/>
          </ac:spMkLst>
        </pc:spChg>
        <pc:spChg chg="mod topLvl">
          <ac:chgData name="Emmanuel Thomas" userId="0534efac-6efc-4f66-a6a4-069aefeb2589" providerId="ADAL" clId="{1C510D96-F620-4E77-AFD1-C0AF6D42D17E}" dt="2024-11-07T20:36:02.495" v="741" actId="1076"/>
          <ac:spMkLst>
            <pc:docMk/>
            <pc:sldMk cId="2201270588" sldId="257"/>
            <ac:spMk id="36" creationId="{7D20CA08-2460-A46A-7E62-79CB579C508B}"/>
          </ac:spMkLst>
        </pc:spChg>
        <pc:spChg chg="del mod">
          <ac:chgData name="Emmanuel Thomas" userId="0534efac-6efc-4f66-a6a4-069aefeb2589" providerId="ADAL" clId="{1C510D96-F620-4E77-AFD1-C0AF6D42D17E}" dt="2024-11-07T15:28:41.104" v="423" actId="478"/>
          <ac:spMkLst>
            <pc:docMk/>
            <pc:sldMk cId="2201270588" sldId="257"/>
            <ac:spMk id="37" creationId="{1F8F8490-0744-65C9-928D-58B16E54B26D}"/>
          </ac:spMkLst>
        </pc:spChg>
        <pc:spChg chg="del mod topLvl">
          <ac:chgData name="Emmanuel Thomas" userId="0534efac-6efc-4f66-a6a4-069aefeb2589" providerId="ADAL" clId="{1C510D96-F620-4E77-AFD1-C0AF6D42D17E}" dt="2024-11-07T16:34:28.272" v="718" actId="478"/>
          <ac:spMkLst>
            <pc:docMk/>
            <pc:sldMk cId="2201270588" sldId="257"/>
            <ac:spMk id="38" creationId="{FC6619AE-7DD2-CFF4-37D8-D458EB841B3A}"/>
          </ac:spMkLst>
        </pc:spChg>
        <pc:spChg chg="add mod">
          <ac:chgData name="Emmanuel Thomas" userId="0534efac-6efc-4f66-a6a4-069aefeb2589" providerId="ADAL" clId="{1C510D96-F620-4E77-AFD1-C0AF6D42D17E}" dt="2024-11-07T20:36:36.804" v="742" actId="1076"/>
          <ac:spMkLst>
            <pc:docMk/>
            <pc:sldMk cId="2201270588" sldId="257"/>
            <ac:spMk id="41" creationId="{BCFDB5A8-F84F-E302-5C40-0B1628180F1B}"/>
          </ac:spMkLst>
        </pc:spChg>
        <pc:spChg chg="add mod">
          <ac:chgData name="Emmanuel Thomas" userId="0534efac-6efc-4f66-a6a4-069aefeb2589" providerId="ADAL" clId="{1C510D96-F620-4E77-AFD1-C0AF6D42D17E}" dt="2024-11-07T20:36:36.804" v="742" actId="1076"/>
          <ac:spMkLst>
            <pc:docMk/>
            <pc:sldMk cId="2201270588" sldId="257"/>
            <ac:spMk id="42" creationId="{1F1FD16D-886B-532A-DD75-30B2FD7BE094}"/>
          </ac:spMkLst>
        </pc:spChg>
        <pc:spChg chg="add mod">
          <ac:chgData name="Emmanuel Thomas" userId="0534efac-6efc-4f66-a6a4-069aefeb2589" providerId="ADAL" clId="{1C510D96-F620-4E77-AFD1-C0AF6D42D17E}" dt="2024-11-07T20:36:36.804" v="742" actId="1076"/>
          <ac:spMkLst>
            <pc:docMk/>
            <pc:sldMk cId="2201270588" sldId="257"/>
            <ac:spMk id="43" creationId="{E94F531D-1BA0-FF6B-82E6-8E3EC547F92C}"/>
          </ac:spMkLst>
        </pc:spChg>
        <pc:spChg chg="add del mod">
          <ac:chgData name="Emmanuel Thomas" userId="0534efac-6efc-4f66-a6a4-069aefeb2589" providerId="ADAL" clId="{1C510D96-F620-4E77-AFD1-C0AF6D42D17E}" dt="2024-11-07T15:30:48.176" v="482" actId="478"/>
          <ac:spMkLst>
            <pc:docMk/>
            <pc:sldMk cId="2201270588" sldId="257"/>
            <ac:spMk id="44" creationId="{7A8D356A-FFCB-34AF-6189-0C7A84EED65E}"/>
          </ac:spMkLst>
        </pc:spChg>
        <pc:spChg chg="add del mod">
          <ac:chgData name="Emmanuel Thomas" userId="0534efac-6efc-4f66-a6a4-069aefeb2589" providerId="ADAL" clId="{1C510D96-F620-4E77-AFD1-C0AF6D42D17E}" dt="2024-11-07T15:31:23.583" v="495" actId="478"/>
          <ac:spMkLst>
            <pc:docMk/>
            <pc:sldMk cId="2201270588" sldId="257"/>
            <ac:spMk id="45" creationId="{E1EB1C88-7E37-8939-8868-E7A46FABA127}"/>
          </ac:spMkLst>
        </pc:spChg>
        <pc:spChg chg="add mod">
          <ac:chgData name="Emmanuel Thomas" userId="0534efac-6efc-4f66-a6a4-069aefeb2589" providerId="ADAL" clId="{1C510D96-F620-4E77-AFD1-C0AF6D42D17E}" dt="2024-11-07T16:11:53.422" v="714" actId="1076"/>
          <ac:spMkLst>
            <pc:docMk/>
            <pc:sldMk cId="2201270588" sldId="257"/>
            <ac:spMk id="47" creationId="{25DB5280-F2DD-73DD-A4F7-FFE3F0A32C37}"/>
          </ac:spMkLst>
        </pc:spChg>
        <pc:spChg chg="add mod">
          <ac:chgData name="Emmanuel Thomas" userId="0534efac-6efc-4f66-a6a4-069aefeb2589" providerId="ADAL" clId="{1C510D96-F620-4E77-AFD1-C0AF6D42D17E}" dt="2024-11-07T20:33:27.560" v="730" actId="1076"/>
          <ac:spMkLst>
            <pc:docMk/>
            <pc:sldMk cId="2201270588" sldId="257"/>
            <ac:spMk id="55" creationId="{8E55D535-1E78-DF28-1041-0F47A4258E39}"/>
          </ac:spMkLst>
        </pc:spChg>
        <pc:spChg chg="add mod ord">
          <ac:chgData name="Emmanuel Thomas" userId="0534efac-6efc-4f66-a6a4-069aefeb2589" providerId="ADAL" clId="{1C510D96-F620-4E77-AFD1-C0AF6D42D17E}" dt="2024-11-07T20:35:30.015" v="739" actId="693"/>
          <ac:spMkLst>
            <pc:docMk/>
            <pc:sldMk cId="2201270588" sldId="257"/>
            <ac:spMk id="56" creationId="{79A61CE9-66B0-D431-2C18-2DDED704852F}"/>
          </ac:spMkLst>
        </pc:spChg>
        <pc:spChg chg="add del mod">
          <ac:chgData name="Emmanuel Thomas" userId="0534efac-6efc-4f66-a6a4-069aefeb2589" providerId="ADAL" clId="{1C510D96-F620-4E77-AFD1-C0AF6D42D17E}" dt="2024-11-07T15:58:26.207" v="640" actId="478"/>
          <ac:spMkLst>
            <pc:docMk/>
            <pc:sldMk cId="2201270588" sldId="257"/>
            <ac:spMk id="59" creationId="{1BBBFA31-8893-2E5E-6832-468ED6D24737}"/>
          </ac:spMkLst>
        </pc:spChg>
        <pc:spChg chg="add mod">
          <ac:chgData name="Emmanuel Thomas" userId="0534efac-6efc-4f66-a6a4-069aefeb2589" providerId="ADAL" clId="{1C510D96-F620-4E77-AFD1-C0AF6D42D17E}" dt="2024-11-07T20:35:06.854" v="738" actId="1076"/>
          <ac:spMkLst>
            <pc:docMk/>
            <pc:sldMk cId="2201270588" sldId="257"/>
            <ac:spMk id="64" creationId="{4DDB5C51-EE63-8D2A-8A4D-5FE4EE0D6674}"/>
          </ac:spMkLst>
        </pc:spChg>
        <pc:spChg chg="add del mod">
          <ac:chgData name="Emmanuel Thomas" userId="0534efac-6efc-4f66-a6a4-069aefeb2589" providerId="ADAL" clId="{1C510D96-F620-4E77-AFD1-C0AF6D42D17E}" dt="2024-11-07T16:04:24.994" v="695" actId="478"/>
          <ac:spMkLst>
            <pc:docMk/>
            <pc:sldMk cId="2201270588" sldId="257"/>
            <ac:spMk id="65" creationId="{1F1497DE-3D67-B012-2C2C-1E6C18851EC6}"/>
          </ac:spMkLst>
        </pc:spChg>
        <pc:grpChg chg="add mod">
          <ac:chgData name="Emmanuel Thomas" userId="0534efac-6efc-4f66-a6a4-069aefeb2589" providerId="ADAL" clId="{1C510D96-F620-4E77-AFD1-C0AF6D42D17E}" dt="2024-11-07T20:36:02.495" v="741" actId="1076"/>
          <ac:grpSpMkLst>
            <pc:docMk/>
            <pc:sldMk cId="2201270588" sldId="257"/>
            <ac:grpSpMk id="4" creationId="{8CFF4D0B-BA79-0F10-50F5-A6C3C2F3AAB4}"/>
          </ac:grpSpMkLst>
        </pc:grpChg>
        <pc:grpChg chg="add mod">
          <ac:chgData name="Emmanuel Thomas" userId="0534efac-6efc-4f66-a6a4-069aefeb2589" providerId="ADAL" clId="{1C510D96-F620-4E77-AFD1-C0AF6D42D17E}" dt="2024-11-07T20:36:02.495" v="741" actId="1076"/>
          <ac:grpSpMkLst>
            <pc:docMk/>
            <pc:sldMk cId="2201270588" sldId="257"/>
            <ac:grpSpMk id="10" creationId="{381F1D6D-D008-FE2E-8C09-7F41CAC498FF}"/>
          </ac:grpSpMkLst>
        </pc:grpChg>
        <pc:grpChg chg="add del mod">
          <ac:chgData name="Emmanuel Thomas" userId="0534efac-6efc-4f66-a6a4-069aefeb2589" providerId="ADAL" clId="{1C510D96-F620-4E77-AFD1-C0AF6D42D17E}" dt="2024-11-07T16:34:28.272" v="718" actId="478"/>
          <ac:grpSpMkLst>
            <pc:docMk/>
            <pc:sldMk cId="2201270588" sldId="257"/>
            <ac:grpSpMk id="35" creationId="{F9B446AE-8869-59E6-1349-F3DA134F488B}"/>
          </ac:grpSpMkLst>
        </pc:grpChg>
        <pc:cxnChg chg="add mod">
          <ac:chgData name="Emmanuel Thomas" userId="0534efac-6efc-4f66-a6a4-069aefeb2589" providerId="ADAL" clId="{1C510D96-F620-4E77-AFD1-C0AF6D42D17E}" dt="2024-11-07T20:36:02.495" v="741" actId="1076"/>
          <ac:cxnSpMkLst>
            <pc:docMk/>
            <pc:sldMk cId="2201270588" sldId="257"/>
            <ac:cxnSpMk id="17" creationId="{5243F06B-930F-A830-AEE7-3179E952C50A}"/>
          </ac:cxnSpMkLst>
        </pc:cxnChg>
        <pc:cxnChg chg="add mod ord">
          <ac:chgData name="Emmanuel Thomas" userId="0534efac-6efc-4f66-a6a4-069aefeb2589" providerId="ADAL" clId="{1C510D96-F620-4E77-AFD1-C0AF6D42D17E}" dt="2024-11-07T20:34:36.959" v="733" actId="1076"/>
          <ac:cxnSpMkLst>
            <pc:docMk/>
            <pc:sldMk cId="2201270588" sldId="257"/>
            <ac:cxnSpMk id="19" creationId="{49C08D2A-B284-8A0A-800A-38E4AEE4D46E}"/>
          </ac:cxnSpMkLst>
        </pc:cxnChg>
        <pc:cxnChg chg="add mod">
          <ac:chgData name="Emmanuel Thomas" userId="0534efac-6efc-4f66-a6a4-069aefeb2589" providerId="ADAL" clId="{1C510D96-F620-4E77-AFD1-C0AF6D42D17E}" dt="2024-11-07T20:34:41.883" v="734" actId="14100"/>
          <ac:cxnSpMkLst>
            <pc:docMk/>
            <pc:sldMk cId="2201270588" sldId="257"/>
            <ac:cxnSpMk id="26" creationId="{0DFEC7E1-F37A-52A0-60A3-902BBE3AE1E7}"/>
          </ac:cxnSpMkLst>
        </pc:cxnChg>
        <pc:cxnChg chg="add mod">
          <ac:chgData name="Emmanuel Thomas" userId="0534efac-6efc-4f66-a6a4-069aefeb2589" providerId="ADAL" clId="{1C510D96-F620-4E77-AFD1-C0AF6D42D17E}" dt="2024-11-07T20:36:02.495" v="741" actId="1076"/>
          <ac:cxnSpMkLst>
            <pc:docMk/>
            <pc:sldMk cId="2201270588" sldId="257"/>
            <ac:cxnSpMk id="34" creationId="{6689BFAD-0205-C6E6-FE67-EDBA4CEFBC9A}"/>
          </ac:cxnSpMkLst>
        </pc:cxnChg>
        <pc:cxnChg chg="add mod">
          <ac:chgData name="Emmanuel Thomas" userId="0534efac-6efc-4f66-a6a4-069aefeb2589" providerId="ADAL" clId="{1C510D96-F620-4E77-AFD1-C0AF6D42D17E}" dt="2024-11-07T20:36:02.495" v="741" actId="1076"/>
          <ac:cxnSpMkLst>
            <pc:docMk/>
            <pc:sldMk cId="2201270588" sldId="257"/>
            <ac:cxnSpMk id="49" creationId="{CE1E4A4E-9CAB-43AE-78E7-747F70F5A81E}"/>
          </ac:cxnSpMkLst>
        </pc:cxnChg>
        <pc:cxnChg chg="add mod">
          <ac:chgData name="Emmanuel Thomas" userId="0534efac-6efc-4f66-a6a4-069aefeb2589" providerId="ADAL" clId="{1C510D96-F620-4E77-AFD1-C0AF6D42D17E}" dt="2024-11-07T20:36:02.495" v="741" actId="1076"/>
          <ac:cxnSpMkLst>
            <pc:docMk/>
            <pc:sldMk cId="2201270588" sldId="257"/>
            <ac:cxnSpMk id="54" creationId="{6BCB6238-564A-001C-E8EA-012448F7E428}"/>
          </ac:cxnSpMkLst>
        </pc:cxnChg>
      </pc:sldChg>
      <pc:sldChg chg="addSp delSp modSp new mod">
        <pc:chgData name="Emmanuel Thomas" userId="0534efac-6efc-4f66-a6a4-069aefeb2589" providerId="ADAL" clId="{1C510D96-F620-4E77-AFD1-C0AF6D42D17E}" dt="2024-11-07T20:37:49.184" v="748" actId="1076"/>
        <pc:sldMkLst>
          <pc:docMk/>
          <pc:sldMk cId="2394619913" sldId="258"/>
        </pc:sldMkLst>
        <pc:spChg chg="mod">
          <ac:chgData name="Emmanuel Thomas" userId="0534efac-6efc-4f66-a6a4-069aefeb2589" providerId="ADAL" clId="{1C510D96-F620-4E77-AFD1-C0AF6D42D17E}" dt="2024-11-05T12:28:26.879" v="200" actId="20577"/>
          <ac:spMkLst>
            <pc:docMk/>
            <pc:sldMk cId="2394619913" sldId="258"/>
            <ac:spMk id="2" creationId="{693DFBEB-BDF0-E1D9-EE31-CEBC5D445FDB}"/>
          </ac:spMkLst>
        </pc:spChg>
        <pc:spChg chg="del">
          <ac:chgData name="Emmanuel Thomas" userId="0534efac-6efc-4f66-a6a4-069aefeb2589" providerId="ADAL" clId="{1C510D96-F620-4E77-AFD1-C0AF6D42D17E}" dt="2024-11-05T12:28:23.020" v="181" actId="478"/>
          <ac:spMkLst>
            <pc:docMk/>
            <pc:sldMk cId="2394619913" sldId="258"/>
            <ac:spMk id="3" creationId="{B57D0581-47B7-CDBF-62A0-7F74D6B3612A}"/>
          </ac:spMkLst>
        </pc:spChg>
        <pc:spChg chg="add mod">
          <ac:chgData name="Emmanuel Thomas" userId="0534efac-6efc-4f66-a6a4-069aefeb2589" providerId="ADAL" clId="{1C510D96-F620-4E77-AFD1-C0AF6D42D17E}" dt="2024-11-05T12:29:59.121" v="258" actId="1076"/>
          <ac:spMkLst>
            <pc:docMk/>
            <pc:sldMk cId="2394619913" sldId="258"/>
            <ac:spMk id="4" creationId="{3151246D-CD0A-C0DE-1147-DC47CB3034DF}"/>
          </ac:spMkLst>
        </pc:spChg>
        <pc:spChg chg="add mod">
          <ac:chgData name="Emmanuel Thomas" userId="0534efac-6efc-4f66-a6a4-069aefeb2589" providerId="ADAL" clId="{1C510D96-F620-4E77-AFD1-C0AF6D42D17E}" dt="2024-11-07T15:23:15.270" v="341" actId="20577"/>
          <ac:spMkLst>
            <pc:docMk/>
            <pc:sldMk cId="2394619913" sldId="258"/>
            <ac:spMk id="5" creationId="{BAC340EB-D207-FA42-55D5-5B73922C3CB1}"/>
          </ac:spMkLst>
        </pc:spChg>
        <pc:spChg chg="add mod">
          <ac:chgData name="Emmanuel Thomas" userId="0534efac-6efc-4f66-a6a4-069aefeb2589" providerId="ADAL" clId="{1C510D96-F620-4E77-AFD1-C0AF6D42D17E}" dt="2024-11-05T12:29:59.121" v="258" actId="1076"/>
          <ac:spMkLst>
            <pc:docMk/>
            <pc:sldMk cId="2394619913" sldId="258"/>
            <ac:spMk id="6" creationId="{9A539EC3-DB9A-AE0F-80A4-847D5D7E3754}"/>
          </ac:spMkLst>
        </pc:spChg>
        <pc:spChg chg="add mod">
          <ac:chgData name="Emmanuel Thomas" userId="0534efac-6efc-4f66-a6a4-069aefeb2589" providerId="ADAL" clId="{1C510D96-F620-4E77-AFD1-C0AF6D42D17E}" dt="2024-11-07T15:23:17.157" v="343" actId="20577"/>
          <ac:spMkLst>
            <pc:docMk/>
            <pc:sldMk cId="2394619913" sldId="258"/>
            <ac:spMk id="7" creationId="{1286889E-9BE8-10CA-7A70-2BE0A3976989}"/>
          </ac:spMkLst>
        </pc:spChg>
        <pc:spChg chg="add mod">
          <ac:chgData name="Emmanuel Thomas" userId="0534efac-6efc-4f66-a6a4-069aefeb2589" providerId="ADAL" clId="{1C510D96-F620-4E77-AFD1-C0AF6D42D17E}" dt="2024-11-05T12:29:50.218" v="254" actId="20577"/>
          <ac:spMkLst>
            <pc:docMk/>
            <pc:sldMk cId="2394619913" sldId="258"/>
            <ac:spMk id="19" creationId="{4E2397CF-459E-A33E-E316-03BF0AA08F2A}"/>
          </ac:spMkLst>
        </pc:spChg>
        <pc:spChg chg="add mod">
          <ac:chgData name="Emmanuel Thomas" userId="0534efac-6efc-4f66-a6a4-069aefeb2589" providerId="ADAL" clId="{1C510D96-F620-4E77-AFD1-C0AF6D42D17E}" dt="2024-11-05T12:30:01.204" v="259" actId="1076"/>
          <ac:spMkLst>
            <pc:docMk/>
            <pc:sldMk cId="2394619913" sldId="258"/>
            <ac:spMk id="20" creationId="{2D52D989-87FB-6ED6-310E-8FD0597B9830}"/>
          </ac:spMkLst>
        </pc:spChg>
        <pc:spChg chg="add mod">
          <ac:chgData name="Emmanuel Thomas" userId="0534efac-6efc-4f66-a6a4-069aefeb2589" providerId="ADAL" clId="{1C510D96-F620-4E77-AFD1-C0AF6D42D17E}" dt="2024-11-05T12:30:37.095" v="278" actId="767"/>
          <ac:spMkLst>
            <pc:docMk/>
            <pc:sldMk cId="2394619913" sldId="258"/>
            <ac:spMk id="30" creationId="{6D5DBEE2-E56A-A891-DDAF-0FCB6533D5A3}"/>
          </ac:spMkLst>
        </pc:spChg>
        <pc:spChg chg="add mod">
          <ac:chgData name="Emmanuel Thomas" userId="0534efac-6efc-4f66-a6a4-069aefeb2589" providerId="ADAL" clId="{1C510D96-F620-4E77-AFD1-C0AF6D42D17E}" dt="2024-11-05T12:31:34.651" v="309" actId="20577"/>
          <ac:spMkLst>
            <pc:docMk/>
            <pc:sldMk cId="2394619913" sldId="258"/>
            <ac:spMk id="31" creationId="{1ED6C182-C757-D68E-948C-E7572E225A3E}"/>
          </ac:spMkLst>
        </pc:spChg>
        <pc:spChg chg="add mod">
          <ac:chgData name="Emmanuel Thomas" userId="0534efac-6efc-4f66-a6a4-069aefeb2589" providerId="ADAL" clId="{1C510D96-F620-4E77-AFD1-C0AF6D42D17E}" dt="2024-11-05T12:31:35.981" v="310" actId="20577"/>
          <ac:spMkLst>
            <pc:docMk/>
            <pc:sldMk cId="2394619913" sldId="258"/>
            <ac:spMk id="32" creationId="{95E679B5-98B8-8334-C866-696316C1D0D1}"/>
          </ac:spMkLst>
        </pc:spChg>
        <pc:spChg chg="add mod">
          <ac:chgData name="Emmanuel Thomas" userId="0534efac-6efc-4f66-a6a4-069aefeb2589" providerId="ADAL" clId="{1C510D96-F620-4E77-AFD1-C0AF6D42D17E}" dt="2024-11-07T20:37:49.184" v="748" actId="1076"/>
          <ac:spMkLst>
            <pc:docMk/>
            <pc:sldMk cId="2394619913" sldId="258"/>
            <ac:spMk id="33" creationId="{C34F56A1-2F23-9E2D-A631-B3C940B05DF8}"/>
          </ac:spMkLst>
        </pc:spChg>
        <pc:spChg chg="add mod">
          <ac:chgData name="Emmanuel Thomas" userId="0534efac-6efc-4f66-a6a4-069aefeb2589" providerId="ADAL" clId="{1C510D96-F620-4E77-AFD1-C0AF6D42D17E}" dt="2024-11-07T20:37:15.535" v="744" actId="20577"/>
          <ac:spMkLst>
            <pc:docMk/>
            <pc:sldMk cId="2394619913" sldId="258"/>
            <ac:spMk id="34" creationId="{19796AE5-21C0-707C-B20B-C9568755FC24}"/>
          </ac:spMkLst>
        </pc:spChg>
        <pc:spChg chg="add mod">
          <ac:chgData name="Emmanuel Thomas" userId="0534efac-6efc-4f66-a6a4-069aefeb2589" providerId="ADAL" clId="{1C510D96-F620-4E77-AFD1-C0AF6D42D17E}" dt="2024-11-07T20:37:13.121" v="743" actId="20577"/>
          <ac:spMkLst>
            <pc:docMk/>
            <pc:sldMk cId="2394619913" sldId="258"/>
            <ac:spMk id="35" creationId="{109F3596-BE79-BD01-5B79-B221A1A52B83}"/>
          </ac:spMkLst>
        </pc:spChg>
        <pc:cxnChg chg="add mod">
          <ac:chgData name="Emmanuel Thomas" userId="0534efac-6efc-4f66-a6a4-069aefeb2589" providerId="ADAL" clId="{1C510D96-F620-4E77-AFD1-C0AF6D42D17E}" dt="2024-11-05T12:29:59.121" v="258" actId="1076"/>
          <ac:cxnSpMkLst>
            <pc:docMk/>
            <pc:sldMk cId="2394619913" sldId="258"/>
            <ac:cxnSpMk id="9" creationId="{BEBB1540-2EA8-98AC-5B53-6B33BD78A405}"/>
          </ac:cxnSpMkLst>
        </pc:cxnChg>
        <pc:cxnChg chg="add mod">
          <ac:chgData name="Emmanuel Thomas" userId="0534efac-6efc-4f66-a6a4-069aefeb2589" providerId="ADAL" clId="{1C510D96-F620-4E77-AFD1-C0AF6D42D17E}" dt="2024-11-05T12:30:21.121" v="269" actId="14100"/>
          <ac:cxnSpMkLst>
            <pc:docMk/>
            <pc:sldMk cId="2394619913" sldId="258"/>
            <ac:cxnSpMk id="11" creationId="{6C93A160-0839-C8AA-79DA-386BE6851E45}"/>
          </ac:cxnSpMkLst>
        </pc:cxnChg>
        <pc:cxnChg chg="add mod">
          <ac:chgData name="Emmanuel Thomas" userId="0534efac-6efc-4f66-a6a4-069aefeb2589" providerId="ADAL" clId="{1C510D96-F620-4E77-AFD1-C0AF6D42D17E}" dt="2024-11-05T12:29:59.121" v="258" actId="1076"/>
          <ac:cxnSpMkLst>
            <pc:docMk/>
            <pc:sldMk cId="2394619913" sldId="258"/>
            <ac:cxnSpMk id="14" creationId="{A0814BF9-F5D7-8645-8D1C-D1B7508CE23B}"/>
          </ac:cxnSpMkLst>
        </pc:cxnChg>
        <pc:cxnChg chg="add mod">
          <ac:chgData name="Emmanuel Thomas" userId="0534efac-6efc-4f66-a6a4-069aefeb2589" providerId="ADAL" clId="{1C510D96-F620-4E77-AFD1-C0AF6D42D17E}" dt="2024-11-05T12:30:08.193" v="263" actId="14100"/>
          <ac:cxnSpMkLst>
            <pc:docMk/>
            <pc:sldMk cId="2394619913" sldId="258"/>
            <ac:cxnSpMk id="21" creationId="{328D3E97-6DB5-3A9A-61E2-EBC251E8BD85}"/>
          </ac:cxnSpMkLst>
        </pc:cxnChg>
        <pc:cxnChg chg="add mod">
          <ac:chgData name="Emmanuel Thomas" userId="0534efac-6efc-4f66-a6a4-069aefeb2589" providerId="ADAL" clId="{1C510D96-F620-4E77-AFD1-C0AF6D42D17E}" dt="2024-11-05T12:30:12.388" v="266" actId="14100"/>
          <ac:cxnSpMkLst>
            <pc:docMk/>
            <pc:sldMk cId="2394619913" sldId="258"/>
            <ac:cxnSpMk id="25" creationId="{0BF4CE5F-06F1-4E2E-8778-F159E225E284}"/>
          </ac:cxnSpMkLst>
        </pc:cxnChg>
      </pc:sldChg>
      <pc:sldChg chg="add del">
        <pc:chgData name="Emmanuel Thomas" userId="0534efac-6efc-4f66-a6a4-069aefeb2589" providerId="ADAL" clId="{1C510D96-F620-4E77-AFD1-C0AF6D42D17E}" dt="2024-11-05T12:28:18.803" v="179"/>
        <pc:sldMkLst>
          <pc:docMk/>
          <pc:sldMk cId="3672963109" sldId="258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9A8B85-12C7-5083-057D-52FBD142BDE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NL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54FA16C-32E7-4078-F66A-85E48AFB386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N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9FF91C1-3515-CCAF-2661-676529FA2E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395E8C-1198-46A7-AFFB-12F750AE40F5}" type="datetimeFigureOut">
              <a:rPr lang="en-NL" smtClean="0"/>
              <a:t>07/11/2024</a:t>
            </a:fld>
            <a:endParaRPr lang="en-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2D4D0D-C285-AEAF-C1EF-A19987035F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8084F60-8671-4498-1039-79353872D2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EAEE80-39FC-4362-9B46-6370B786BB9F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41596394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167B78-CE7A-F9B0-A4A1-6497FE067D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NL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24F265D-DFCD-EA58-0943-653A8B0A682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17E15B-E470-F26A-CB54-B24E4031B0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395E8C-1198-46A7-AFFB-12F750AE40F5}" type="datetimeFigureOut">
              <a:rPr lang="en-NL" smtClean="0"/>
              <a:t>07/11/2024</a:t>
            </a:fld>
            <a:endParaRPr lang="en-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412E0FD-B4EC-2C42-33ED-51F1F33389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EAC73A6-E2F5-73DD-7631-C069BC508E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EAEE80-39FC-4362-9B46-6370B786BB9F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16247286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E7389C3-1810-2FE4-9802-686654FA6B4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NL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138A1CA-9C9E-5AF9-DBFC-A3B4FB162CB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8CAEB35-8E8C-9A1D-1831-7250A29017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395E8C-1198-46A7-AFFB-12F750AE40F5}" type="datetimeFigureOut">
              <a:rPr lang="en-NL" smtClean="0"/>
              <a:t>07/11/2024</a:t>
            </a:fld>
            <a:endParaRPr lang="en-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D5D767C-B885-99E8-6C32-A09CDA6706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95F25F2-5269-104F-E184-1329552D44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EAEE80-39FC-4362-9B46-6370B786BB9F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22005221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7A040F-250E-9988-6AA3-03B40CF7C5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NL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D2C7DA1-76B5-84AA-A63A-BD030D8124F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4457D4B-1E43-5CAB-1E1D-F08A3873AA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395E8C-1198-46A7-AFFB-12F750AE40F5}" type="datetimeFigureOut">
              <a:rPr lang="en-NL" smtClean="0"/>
              <a:t>07/11/2024</a:t>
            </a:fld>
            <a:endParaRPr lang="en-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4B1D4EF-CC15-ADE2-6FCB-B921ABA91A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3E06972-4544-1534-1155-EDF0DD08CD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EAEE80-39FC-4362-9B46-6370B786BB9F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19574797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1C37D4-DAF3-F125-5861-511826EAF1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NL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86B7FF3-DD0C-F668-6054-53D73C7ABB0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E558C6-4B05-1224-ABA7-8587316F63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395E8C-1198-46A7-AFFB-12F750AE40F5}" type="datetimeFigureOut">
              <a:rPr lang="en-NL" smtClean="0"/>
              <a:t>07/11/2024</a:t>
            </a:fld>
            <a:endParaRPr lang="en-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B4A2FA3-8D4C-F532-67F3-63639BCF5E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98DD3D-17A0-9605-30B6-C2283F1415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EAEE80-39FC-4362-9B46-6370B786BB9F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42630504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5AFC8A-E83E-73C0-85AA-B88F85456E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NL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157E02-A998-63F4-E44F-5557E5B1E73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L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2EDA476-5500-5F0D-F9B6-B5D0E480FF4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L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48E2B73-0522-36B4-620C-8B5B7BEDE2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395E8C-1198-46A7-AFFB-12F750AE40F5}" type="datetimeFigureOut">
              <a:rPr lang="en-NL" smtClean="0"/>
              <a:t>07/11/2024</a:t>
            </a:fld>
            <a:endParaRPr lang="en-NL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B212C21-AA7A-526A-57B8-CC8F23AA4A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550EA25-4FDD-4494-6F83-895DB77BAC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EAEE80-39FC-4362-9B46-6370B786BB9F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30710308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803160-C47E-45FE-8BF9-7603ABE569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NL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5949C20-17E4-AC6F-6D66-6C575F40C6B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8D5357B-D875-2E99-0D94-BE59A6AACDC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L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FE2C4C7-1C81-804C-AD86-052DA7DF9BE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6182EFD-EEAA-84B9-E71D-1DF780F1B92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L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CCE3BA9-D86E-7C26-E398-93045B5086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395E8C-1198-46A7-AFFB-12F750AE40F5}" type="datetimeFigureOut">
              <a:rPr lang="en-NL" smtClean="0"/>
              <a:t>07/11/2024</a:t>
            </a:fld>
            <a:endParaRPr lang="en-NL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CE01D65-2652-BA77-1CB8-B2F810D4F0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AC1C3E7-6804-1D9E-4794-BC2CC6ACE1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EAEE80-39FC-4362-9B46-6370B786BB9F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26595686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3695A9-E109-F816-FCC5-58D7C880FA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NL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E9DDC24-82D1-9C69-333F-A6973FAD3D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395E8C-1198-46A7-AFFB-12F750AE40F5}" type="datetimeFigureOut">
              <a:rPr lang="en-NL" smtClean="0"/>
              <a:t>07/11/2024</a:t>
            </a:fld>
            <a:endParaRPr lang="en-NL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0E8E182-658F-7E68-DD5D-1980D3A715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5B68865-B005-B64C-BD84-BB6BFBA1C7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EAEE80-39FC-4362-9B46-6370B786BB9F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14427431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BA44EEC-CD79-19E6-B966-ECB0630AB1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395E8C-1198-46A7-AFFB-12F750AE40F5}" type="datetimeFigureOut">
              <a:rPr lang="en-NL" smtClean="0"/>
              <a:t>07/11/2024</a:t>
            </a:fld>
            <a:endParaRPr lang="en-NL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12E44B9-14C6-A566-C18A-094C29301C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8EB3AD1-AE42-AB9D-AD96-400C67A5EF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EAEE80-39FC-4362-9B46-6370B786BB9F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10445629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B41447-249F-5186-0FD3-00F0B78D76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NL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0556031-66F7-EFA9-16A5-5E7806499C0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L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47C0325-B751-972B-A2BB-5838C1C915D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1E51B91-34E0-2486-A3E3-E412E64E5D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395E8C-1198-46A7-AFFB-12F750AE40F5}" type="datetimeFigureOut">
              <a:rPr lang="en-NL" smtClean="0"/>
              <a:t>07/11/2024</a:t>
            </a:fld>
            <a:endParaRPr lang="en-NL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28A1CDA-6C36-96E2-FD31-2F6F1341B2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F80DDED-4000-25E7-FDA0-09E9ECF67B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EAEE80-39FC-4362-9B46-6370B786BB9F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29877452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F0F89A-08D8-1B1C-98D7-573AFA8F21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NL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148A525-34F7-4A00-D39B-B2B4A7467DC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NL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AE6EA2C-E465-CCAB-4F85-D16ED6E570D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47372B3-C4EE-A487-2FB6-B9700274B7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395E8C-1198-46A7-AFFB-12F750AE40F5}" type="datetimeFigureOut">
              <a:rPr lang="en-NL" smtClean="0"/>
              <a:t>07/11/2024</a:t>
            </a:fld>
            <a:endParaRPr lang="en-NL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5062BCD-4C20-3852-0D99-6A4048BE93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A4F712E-8A87-EC27-651B-105459AEEB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EAEE80-39FC-4362-9B46-6370B786BB9F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13119405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F5085A9-1D79-F8CB-A0D4-0DE7875094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NL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086DC5-143B-E868-D033-B6E20124CBD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60581EF-514C-FD43-A411-635067DFC14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8395E8C-1198-46A7-AFFB-12F750AE40F5}" type="datetimeFigureOut">
              <a:rPr lang="en-NL" smtClean="0"/>
              <a:t>07/11/2024</a:t>
            </a:fld>
            <a:endParaRPr lang="en-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1ADC732-1A31-D65D-978F-66079E2DBFE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339CF88-3FCE-9FFD-1EAA-B8F16DD0A4A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EEAEE80-39FC-4362-9B46-6370B786BB9F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23279181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3DFBEB-BDF0-E1D9-EE31-CEBC5D445F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System architecture</a:t>
            </a:r>
            <a:endParaRPr lang="en-NL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3151246D-CD0A-C0DE-1147-DC47CB3034DF}"/>
              </a:ext>
            </a:extLst>
          </p:cNvPr>
          <p:cNvSpPr/>
          <p:nvPr/>
        </p:nvSpPr>
        <p:spPr>
          <a:xfrm>
            <a:off x="2806115" y="1853691"/>
            <a:ext cx="1611880" cy="109537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/>
              <a:t>Application</a:t>
            </a:r>
            <a:endParaRPr lang="en-NL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AC340EB-D207-FA42-55D5-5B73922C3CB1}"/>
              </a:ext>
            </a:extLst>
          </p:cNvPr>
          <p:cNvSpPr/>
          <p:nvPr/>
        </p:nvSpPr>
        <p:spPr>
          <a:xfrm>
            <a:off x="2806115" y="3908935"/>
            <a:ext cx="1611880" cy="109537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/>
              <a:t>Elementary stream formatter</a:t>
            </a:r>
            <a:endParaRPr lang="en-NL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9A539EC3-DB9A-AE0F-80A4-847D5D7E3754}"/>
              </a:ext>
            </a:extLst>
          </p:cNvPr>
          <p:cNvSpPr/>
          <p:nvPr/>
        </p:nvSpPr>
        <p:spPr>
          <a:xfrm>
            <a:off x="7618747" y="1853691"/>
            <a:ext cx="1611880" cy="109537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/>
              <a:t>Application</a:t>
            </a:r>
            <a:endParaRPr lang="en-NL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286889E-9BE8-10CA-7A70-2BE0A3976989}"/>
              </a:ext>
            </a:extLst>
          </p:cNvPr>
          <p:cNvSpPr/>
          <p:nvPr/>
        </p:nvSpPr>
        <p:spPr>
          <a:xfrm>
            <a:off x="7618747" y="3908935"/>
            <a:ext cx="1611880" cy="109537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/>
              <a:t>Elementary stream parser</a:t>
            </a:r>
            <a:endParaRPr lang="en-NL" dirty="0"/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BEBB1540-2EA8-98AC-5B53-6B33BD78A405}"/>
              </a:ext>
            </a:extLst>
          </p:cNvPr>
          <p:cNvCxnSpPr>
            <a:cxnSpLocks/>
            <a:stCxn id="5" idx="3"/>
            <a:endCxn id="7" idx="1"/>
          </p:cNvCxnSpPr>
          <p:nvPr/>
        </p:nvCxnSpPr>
        <p:spPr>
          <a:xfrm>
            <a:off x="4417995" y="4456623"/>
            <a:ext cx="3200752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6C93A160-0839-C8AA-79DA-386BE6851E45}"/>
              </a:ext>
            </a:extLst>
          </p:cNvPr>
          <p:cNvCxnSpPr>
            <a:cxnSpLocks/>
            <a:stCxn id="4" idx="2"/>
            <a:endCxn id="5" idx="0"/>
          </p:cNvCxnSpPr>
          <p:nvPr/>
        </p:nvCxnSpPr>
        <p:spPr>
          <a:xfrm>
            <a:off x="3612055" y="2949066"/>
            <a:ext cx="0" cy="95986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A0814BF9-F5D7-8645-8D1C-D1B7508CE23B}"/>
              </a:ext>
            </a:extLst>
          </p:cNvPr>
          <p:cNvCxnSpPr>
            <a:cxnSpLocks/>
            <a:stCxn id="7" idx="0"/>
            <a:endCxn id="6" idx="2"/>
          </p:cNvCxnSpPr>
          <p:nvPr/>
        </p:nvCxnSpPr>
        <p:spPr>
          <a:xfrm flipV="1">
            <a:off x="8424687" y="2949066"/>
            <a:ext cx="0" cy="95986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9" name="Rectangle 18">
            <a:extLst>
              <a:ext uri="{FF2B5EF4-FFF2-40B4-BE49-F238E27FC236}">
                <a16:creationId xmlns:a16="http://schemas.microsoft.com/office/drawing/2014/main" id="{4E2397CF-459E-A33E-E316-03BF0AA08F2A}"/>
              </a:ext>
            </a:extLst>
          </p:cNvPr>
          <p:cNvSpPr/>
          <p:nvPr/>
        </p:nvSpPr>
        <p:spPr>
          <a:xfrm>
            <a:off x="467176" y="3908935"/>
            <a:ext cx="1611880" cy="109537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/>
              <a:t>Encoder</a:t>
            </a:r>
            <a:endParaRPr lang="en-NL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2D52D989-87FB-6ED6-310E-8FD0597B9830}"/>
              </a:ext>
            </a:extLst>
          </p:cNvPr>
          <p:cNvSpPr/>
          <p:nvPr/>
        </p:nvSpPr>
        <p:spPr>
          <a:xfrm>
            <a:off x="9939589" y="3908935"/>
            <a:ext cx="1611880" cy="109537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/>
              <a:t>Decoder</a:t>
            </a:r>
            <a:endParaRPr lang="en-NL" dirty="0"/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328D3E97-6DB5-3A9A-61E2-EBC251E8BD85}"/>
              </a:ext>
            </a:extLst>
          </p:cNvPr>
          <p:cNvCxnSpPr>
            <a:cxnSpLocks/>
            <a:stCxn id="19" idx="3"/>
            <a:endCxn id="5" idx="1"/>
          </p:cNvCxnSpPr>
          <p:nvPr/>
        </p:nvCxnSpPr>
        <p:spPr>
          <a:xfrm>
            <a:off x="2079056" y="4456623"/>
            <a:ext cx="727059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0BF4CE5F-06F1-4E2E-8778-F159E225E284}"/>
              </a:ext>
            </a:extLst>
          </p:cNvPr>
          <p:cNvCxnSpPr>
            <a:cxnSpLocks/>
            <a:stCxn id="7" idx="3"/>
            <a:endCxn id="20" idx="1"/>
          </p:cNvCxnSpPr>
          <p:nvPr/>
        </p:nvCxnSpPr>
        <p:spPr>
          <a:xfrm>
            <a:off x="9230627" y="4456623"/>
            <a:ext cx="708962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1" name="TextBox 30">
            <a:extLst>
              <a:ext uri="{FF2B5EF4-FFF2-40B4-BE49-F238E27FC236}">
                <a16:creationId xmlns:a16="http://schemas.microsoft.com/office/drawing/2014/main" id="{1ED6C182-C757-D68E-948C-E7572E225A3E}"/>
              </a:ext>
            </a:extLst>
          </p:cNvPr>
          <p:cNvSpPr txBox="1"/>
          <p:nvPr/>
        </p:nvSpPr>
        <p:spPr>
          <a:xfrm>
            <a:off x="2193580" y="3908935"/>
            <a:ext cx="5862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AUs</a:t>
            </a:r>
            <a:endParaRPr lang="en-NL" dirty="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95E679B5-98B8-8334-C866-696316C1D0D1}"/>
              </a:ext>
            </a:extLst>
          </p:cNvPr>
          <p:cNvSpPr txBox="1"/>
          <p:nvPr/>
        </p:nvSpPr>
        <p:spPr>
          <a:xfrm>
            <a:off x="9276632" y="3908935"/>
            <a:ext cx="5862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AUs</a:t>
            </a:r>
            <a:endParaRPr lang="en-NL" dirty="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C34F56A1-2F23-9E2D-A631-B3C940B05DF8}"/>
              </a:ext>
            </a:extLst>
          </p:cNvPr>
          <p:cNvSpPr txBox="1"/>
          <p:nvPr/>
        </p:nvSpPr>
        <p:spPr>
          <a:xfrm>
            <a:off x="4984177" y="3908935"/>
            <a:ext cx="20683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AUs with metadata</a:t>
            </a:r>
            <a:endParaRPr lang="en-NL" dirty="0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19796AE5-21C0-707C-B20B-C9568755FC24}"/>
              </a:ext>
            </a:extLst>
          </p:cNvPr>
          <p:cNvSpPr txBox="1"/>
          <p:nvPr/>
        </p:nvSpPr>
        <p:spPr>
          <a:xfrm>
            <a:off x="8572235" y="3244334"/>
            <a:ext cx="11506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metadata</a:t>
            </a:r>
            <a:endParaRPr lang="en-NL" dirty="0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109F3596-BE79-BD01-5B79-B221A1A52B83}"/>
              </a:ext>
            </a:extLst>
          </p:cNvPr>
          <p:cNvSpPr txBox="1"/>
          <p:nvPr/>
        </p:nvSpPr>
        <p:spPr>
          <a:xfrm>
            <a:off x="3759603" y="3244334"/>
            <a:ext cx="11506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metadata</a:t>
            </a:r>
            <a:endParaRPr lang="en-NL" dirty="0"/>
          </a:p>
        </p:txBody>
      </p:sp>
    </p:spTree>
    <p:extLst>
      <p:ext uri="{BB962C8B-B14F-4D97-AF65-F5344CB8AC3E}">
        <p14:creationId xmlns:p14="http://schemas.microsoft.com/office/powerpoint/2010/main" val="23946199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49C08D2A-B284-8A0A-800A-38E4AEE4D46E}"/>
              </a:ext>
            </a:extLst>
          </p:cNvPr>
          <p:cNvCxnSpPr>
            <a:cxnSpLocks/>
            <a:stCxn id="8" idx="0"/>
            <a:endCxn id="25" idx="2"/>
          </p:cNvCxnSpPr>
          <p:nvPr/>
        </p:nvCxnSpPr>
        <p:spPr>
          <a:xfrm flipH="1" flipV="1">
            <a:off x="6042333" y="3636405"/>
            <a:ext cx="2" cy="103194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56" name="Rectangle 55">
            <a:extLst>
              <a:ext uri="{FF2B5EF4-FFF2-40B4-BE49-F238E27FC236}">
                <a16:creationId xmlns:a16="http://schemas.microsoft.com/office/drawing/2014/main" id="{79A61CE9-66B0-D431-2C18-2DDED704852F}"/>
              </a:ext>
            </a:extLst>
          </p:cNvPr>
          <p:cNvSpPr/>
          <p:nvPr/>
        </p:nvSpPr>
        <p:spPr>
          <a:xfrm>
            <a:off x="5019674" y="4111728"/>
            <a:ext cx="6600825" cy="2340904"/>
          </a:xfrm>
          <a:prstGeom prst="rect">
            <a:avLst/>
          </a:prstGeom>
          <a:solidFill>
            <a:schemeClr val="bg1"/>
          </a:solidFill>
          <a:ln>
            <a:prstDash val="soli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b"/>
          <a:lstStyle/>
          <a:p>
            <a:r>
              <a:rPr lang="en-GB" dirty="0"/>
              <a:t>System decoder model</a:t>
            </a:r>
            <a:endParaRPr lang="en-NL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0BDCED3-21A9-24B8-9518-575126B610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System client model</a:t>
            </a:r>
            <a:endParaRPr lang="en-NL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12F04998-8DF9-EFEB-A3BA-781E3CDA1400}"/>
              </a:ext>
            </a:extLst>
          </p:cNvPr>
          <p:cNvSpPr/>
          <p:nvPr/>
        </p:nvSpPr>
        <p:spPr>
          <a:xfrm>
            <a:off x="369727" y="4730022"/>
            <a:ext cx="859011" cy="96149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/>
              <a:t>…</a:t>
            </a:r>
            <a:endParaRPr lang="en-NL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F005A52A-1CCF-15AF-BE28-039EBD6DF1A4}"/>
              </a:ext>
            </a:extLst>
          </p:cNvPr>
          <p:cNvSpPr/>
          <p:nvPr/>
        </p:nvSpPr>
        <p:spPr>
          <a:xfrm>
            <a:off x="5236395" y="4668350"/>
            <a:ext cx="1611880" cy="109537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/>
              <a:t>Elementary stream parser</a:t>
            </a:r>
            <a:endParaRPr lang="en-NL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F83A7EB-E33C-8B08-AB5F-2C7C37B20899}"/>
              </a:ext>
            </a:extLst>
          </p:cNvPr>
          <p:cNvSpPr/>
          <p:nvPr/>
        </p:nvSpPr>
        <p:spPr>
          <a:xfrm>
            <a:off x="5019674" y="1565156"/>
            <a:ext cx="6600820" cy="109537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/>
              <a:t>Application</a:t>
            </a:r>
            <a:endParaRPr lang="en-NL" dirty="0"/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5243F06B-930F-A830-AEE7-3179E952C50A}"/>
              </a:ext>
            </a:extLst>
          </p:cNvPr>
          <p:cNvCxnSpPr>
            <a:cxnSpLocks/>
            <a:stCxn id="11" idx="3"/>
            <a:endCxn id="8" idx="1"/>
          </p:cNvCxnSpPr>
          <p:nvPr/>
        </p:nvCxnSpPr>
        <p:spPr>
          <a:xfrm>
            <a:off x="4392553" y="5210772"/>
            <a:ext cx="843842" cy="526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0DFEC7E1-F37A-52A0-60A3-902BBE3AE1E7}"/>
              </a:ext>
            </a:extLst>
          </p:cNvPr>
          <p:cNvCxnSpPr>
            <a:cxnSpLocks/>
            <a:stCxn id="25" idx="0"/>
          </p:cNvCxnSpPr>
          <p:nvPr/>
        </p:nvCxnSpPr>
        <p:spPr>
          <a:xfrm flipV="1">
            <a:off x="6042333" y="2660531"/>
            <a:ext cx="0" cy="47532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6689BFAD-0205-C6E6-FE67-EDBA4CEFBC9A}"/>
              </a:ext>
            </a:extLst>
          </p:cNvPr>
          <p:cNvCxnSpPr>
            <a:cxnSpLocks/>
            <a:stCxn id="8" idx="3"/>
            <a:endCxn id="36" idx="1"/>
          </p:cNvCxnSpPr>
          <p:nvPr/>
        </p:nvCxnSpPr>
        <p:spPr>
          <a:xfrm flipV="1">
            <a:off x="6848275" y="5210772"/>
            <a:ext cx="773929" cy="526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47" name="Rectangle 46">
            <a:extLst>
              <a:ext uri="{FF2B5EF4-FFF2-40B4-BE49-F238E27FC236}">
                <a16:creationId xmlns:a16="http://schemas.microsoft.com/office/drawing/2014/main" id="{25DB5280-F2DD-73DD-A4F7-FFE3F0A32C37}"/>
              </a:ext>
            </a:extLst>
          </p:cNvPr>
          <p:cNvSpPr/>
          <p:nvPr/>
        </p:nvSpPr>
        <p:spPr>
          <a:xfrm>
            <a:off x="9818021" y="4668350"/>
            <a:ext cx="1611880" cy="109537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/>
              <a:t>Decoder</a:t>
            </a:r>
            <a:endParaRPr lang="en-NL" dirty="0"/>
          </a:p>
        </p:txBody>
      </p:sp>
      <p:cxnSp>
        <p:nvCxnSpPr>
          <p:cNvPr id="49" name="Straight Arrow Connector 48">
            <a:extLst>
              <a:ext uri="{FF2B5EF4-FFF2-40B4-BE49-F238E27FC236}">
                <a16:creationId xmlns:a16="http://schemas.microsoft.com/office/drawing/2014/main" id="{CE1E4A4E-9CAB-43AE-78E7-747F70F5A81E}"/>
              </a:ext>
            </a:extLst>
          </p:cNvPr>
          <p:cNvCxnSpPr>
            <a:cxnSpLocks/>
            <a:stCxn id="36" idx="3"/>
            <a:endCxn id="47" idx="1"/>
          </p:cNvCxnSpPr>
          <p:nvPr/>
        </p:nvCxnSpPr>
        <p:spPr>
          <a:xfrm>
            <a:off x="9206145" y="5210772"/>
            <a:ext cx="611876" cy="526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grpSp>
        <p:nvGrpSpPr>
          <p:cNvPr id="4" name="Group 3">
            <a:extLst>
              <a:ext uri="{FF2B5EF4-FFF2-40B4-BE49-F238E27FC236}">
                <a16:creationId xmlns:a16="http://schemas.microsoft.com/office/drawing/2014/main" id="{8CFF4D0B-BA79-0F10-50F5-A6C3C2F3AAB4}"/>
              </a:ext>
            </a:extLst>
          </p:cNvPr>
          <p:cNvGrpSpPr/>
          <p:nvPr/>
        </p:nvGrpSpPr>
        <p:grpSpPr>
          <a:xfrm>
            <a:off x="1228740" y="4730022"/>
            <a:ext cx="1583941" cy="961500"/>
            <a:chOff x="366712" y="2351697"/>
            <a:chExt cx="1583941" cy="1654055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57B6D581-B512-B83A-EB1A-F096AEA14F3B}"/>
                </a:ext>
              </a:extLst>
            </p:cNvPr>
            <p:cNvSpPr/>
            <p:nvPr/>
          </p:nvSpPr>
          <p:spPr>
            <a:xfrm>
              <a:off x="366712" y="2351697"/>
              <a:ext cx="1583941" cy="1654055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t"/>
            <a:lstStyle/>
            <a:p>
              <a:pPr algn="ctr"/>
              <a:r>
                <a:rPr lang="en-GB" dirty="0"/>
                <a:t>Access unit</a:t>
              </a:r>
              <a:endParaRPr lang="en-NL" dirty="0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5A320C2C-F08F-B699-8DFF-FDBF2B667259}"/>
                </a:ext>
              </a:extLst>
            </p:cNvPr>
            <p:cNvSpPr/>
            <p:nvPr/>
          </p:nvSpPr>
          <p:spPr>
            <a:xfrm>
              <a:off x="460981" y="3381375"/>
              <a:ext cx="1395401" cy="500551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600" dirty="0"/>
                <a:t>Metadata</a:t>
              </a:r>
              <a:r>
                <a:rPr lang="en-GB" sz="1600" baseline="-25000" dirty="0"/>
                <a:t>i-2</a:t>
              </a:r>
              <a:endParaRPr lang="en-NL" sz="1600" dirty="0"/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381F1D6D-D008-FE2E-8C09-7F41CAC498FF}"/>
              </a:ext>
            </a:extLst>
          </p:cNvPr>
          <p:cNvGrpSpPr/>
          <p:nvPr/>
        </p:nvGrpSpPr>
        <p:grpSpPr>
          <a:xfrm>
            <a:off x="2808612" y="4730022"/>
            <a:ext cx="1583941" cy="961500"/>
            <a:chOff x="366712" y="2351697"/>
            <a:chExt cx="1583941" cy="1654055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E244C3F5-A3DA-3AF5-CADB-6311393E6445}"/>
                </a:ext>
              </a:extLst>
            </p:cNvPr>
            <p:cNvSpPr/>
            <p:nvPr/>
          </p:nvSpPr>
          <p:spPr>
            <a:xfrm>
              <a:off x="366712" y="2351697"/>
              <a:ext cx="1583941" cy="1654055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t"/>
            <a:lstStyle/>
            <a:p>
              <a:pPr algn="ctr"/>
              <a:r>
                <a:rPr lang="en-GB" dirty="0"/>
                <a:t>Access unit</a:t>
              </a:r>
              <a:endParaRPr lang="en-NL" dirty="0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42E1A340-D4B9-2A76-5A61-878B3C509B22}"/>
                </a:ext>
              </a:extLst>
            </p:cNvPr>
            <p:cNvSpPr/>
            <p:nvPr/>
          </p:nvSpPr>
          <p:spPr>
            <a:xfrm>
              <a:off x="460981" y="3381375"/>
              <a:ext cx="1395401" cy="500551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600" dirty="0"/>
                <a:t>Metadata</a:t>
              </a:r>
              <a:r>
                <a:rPr lang="en-GB" sz="1600" baseline="-25000" dirty="0"/>
                <a:t>i-1</a:t>
              </a:r>
              <a:endParaRPr lang="en-NL" sz="1600" dirty="0"/>
            </a:p>
          </p:txBody>
        </p:sp>
      </p:grpSp>
      <p:sp>
        <p:nvSpPr>
          <p:cNvPr id="25" name="Rectangle: Rounded Corners 24">
            <a:extLst>
              <a:ext uri="{FF2B5EF4-FFF2-40B4-BE49-F238E27FC236}">
                <a16:creationId xmlns:a16="http://schemas.microsoft.com/office/drawing/2014/main" id="{578165DD-C8F9-6BBA-D499-579838E93041}"/>
              </a:ext>
            </a:extLst>
          </p:cNvPr>
          <p:cNvSpPr/>
          <p:nvPr/>
        </p:nvSpPr>
        <p:spPr>
          <a:xfrm>
            <a:off x="5344632" y="3135854"/>
            <a:ext cx="1395401" cy="500551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600" dirty="0" err="1"/>
              <a:t>Metadata</a:t>
            </a:r>
            <a:r>
              <a:rPr lang="en-GB" sz="1600" baseline="-25000" dirty="0" err="1"/>
              <a:t>i</a:t>
            </a:r>
            <a:endParaRPr lang="en-NL" sz="1600" baseline="-25000" dirty="0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7D20CA08-2460-A46A-7E62-79CB579C508B}"/>
              </a:ext>
            </a:extLst>
          </p:cNvPr>
          <p:cNvSpPr/>
          <p:nvPr/>
        </p:nvSpPr>
        <p:spPr>
          <a:xfrm>
            <a:off x="7622204" y="4730022"/>
            <a:ext cx="1583941" cy="9615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en-GB" dirty="0"/>
              <a:t>Access unit</a:t>
            </a:r>
            <a:endParaRPr lang="en-NL" dirty="0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BCFDB5A8-F84F-E302-5C40-0B1628180F1B}"/>
              </a:ext>
            </a:extLst>
          </p:cNvPr>
          <p:cNvSpPr txBox="1"/>
          <p:nvPr/>
        </p:nvSpPr>
        <p:spPr>
          <a:xfrm>
            <a:off x="8158590" y="5682623"/>
            <a:ext cx="5111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/>
              <a:t>AU</a:t>
            </a:r>
            <a:r>
              <a:rPr lang="en-GB" baseline="-25000" dirty="0" err="1"/>
              <a:t>i</a:t>
            </a:r>
            <a:endParaRPr lang="en-NL" dirty="0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1F1FD16D-886B-532A-DD75-30B2FD7BE094}"/>
              </a:ext>
            </a:extLst>
          </p:cNvPr>
          <p:cNvSpPr txBox="1"/>
          <p:nvPr/>
        </p:nvSpPr>
        <p:spPr>
          <a:xfrm>
            <a:off x="3283443" y="5722866"/>
            <a:ext cx="6342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AU</a:t>
            </a:r>
            <a:r>
              <a:rPr lang="en-GB" baseline="-25000" dirty="0"/>
              <a:t>i-1</a:t>
            </a:r>
            <a:endParaRPr lang="en-NL" dirty="0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E94F531D-1BA0-FF6B-82E6-8E3EC547F92C}"/>
              </a:ext>
            </a:extLst>
          </p:cNvPr>
          <p:cNvSpPr txBox="1"/>
          <p:nvPr/>
        </p:nvSpPr>
        <p:spPr>
          <a:xfrm>
            <a:off x="1703571" y="5722866"/>
            <a:ext cx="6458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AU</a:t>
            </a:r>
            <a:r>
              <a:rPr lang="en-GB" baseline="-25000" dirty="0"/>
              <a:t>i-2</a:t>
            </a:r>
            <a:endParaRPr lang="en-NL" dirty="0"/>
          </a:p>
        </p:txBody>
      </p: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6BCB6238-564A-001C-E8EA-012448F7E428}"/>
              </a:ext>
            </a:extLst>
          </p:cNvPr>
          <p:cNvCxnSpPr>
            <a:cxnSpLocks/>
            <a:stCxn id="36" idx="0"/>
            <a:endCxn id="25" idx="3"/>
          </p:cNvCxnSpPr>
          <p:nvPr/>
        </p:nvCxnSpPr>
        <p:spPr>
          <a:xfrm rot="16200000" flipV="1">
            <a:off x="6905158" y="3221005"/>
            <a:ext cx="1343892" cy="1674142"/>
          </a:xfrm>
          <a:prstGeom prst="bentConnector2">
            <a:avLst/>
          </a:prstGeom>
          <a:ln>
            <a:prstDash val="sysDot"/>
            <a:headEnd type="triangle" w="med" len="med"/>
            <a:tailEnd type="triangle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55" name="TextBox 54">
            <a:extLst>
              <a:ext uri="{FF2B5EF4-FFF2-40B4-BE49-F238E27FC236}">
                <a16:creationId xmlns:a16="http://schemas.microsoft.com/office/drawing/2014/main" id="{8E55D535-1E78-DF28-1041-0F47A4258E39}"/>
              </a:ext>
            </a:extLst>
          </p:cNvPr>
          <p:cNvSpPr txBox="1"/>
          <p:nvPr/>
        </p:nvSpPr>
        <p:spPr>
          <a:xfrm>
            <a:off x="7019441" y="2909493"/>
            <a:ext cx="26012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Association information </a:t>
            </a:r>
            <a:endParaRPr lang="en-NL" dirty="0"/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4DDB5C51-EE63-8D2A-8A4D-5FE4EE0D6674}"/>
              </a:ext>
            </a:extLst>
          </p:cNvPr>
          <p:cNvSpPr txBox="1"/>
          <p:nvPr/>
        </p:nvSpPr>
        <p:spPr>
          <a:xfrm>
            <a:off x="1401725" y="3841149"/>
            <a:ext cx="20710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Elementary stream</a:t>
            </a:r>
            <a:endParaRPr lang="en-NL" dirty="0"/>
          </a:p>
        </p:txBody>
      </p:sp>
    </p:spTree>
    <p:extLst>
      <p:ext uri="{BB962C8B-B14F-4D97-AF65-F5344CB8AC3E}">
        <p14:creationId xmlns:p14="http://schemas.microsoft.com/office/powerpoint/2010/main" val="220127058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229579ab-57a9-4bef-bc1b-2624410c5e1c" xsi:nil="true"/>
    <lcf76f155ced4ddcb4097134ff3c332f xmlns="c872df49-ebad-488d-a324-025e4f6ab39d">
      <Terms xmlns="http://schemas.microsoft.com/office/infopath/2007/PartnerControls"/>
    </lcf76f155ced4ddcb4097134ff3c332f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98371A9B2F58942932503DC52E58014" ma:contentTypeVersion="18" ma:contentTypeDescription="Create a new document." ma:contentTypeScope="" ma:versionID="5339ede2a996349d7bd8882d3bc846b7">
  <xsd:schema xmlns:xsd="http://www.w3.org/2001/XMLSchema" xmlns:xs="http://www.w3.org/2001/XMLSchema" xmlns:p="http://schemas.microsoft.com/office/2006/metadata/properties" xmlns:ns2="c872df49-ebad-488d-a324-025e4f6ab39d" xmlns:ns3="229579ab-57a9-4bef-bc1b-2624410c5e1c" targetNamespace="http://schemas.microsoft.com/office/2006/metadata/properties" ma:root="true" ma:fieldsID="7fd825336fb0cf9c16c17a10bd5f3059" ns2:_="" ns3:_="">
    <xsd:import namespace="c872df49-ebad-488d-a324-025e4f6ab39d"/>
    <xsd:import namespace="229579ab-57a9-4bef-bc1b-2624410c5e1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Location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872df49-ebad-488d-a324-025e4f6ab39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7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8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20" nillable="true" ma:taxonomy="true" ma:internalName="lcf76f155ced4ddcb4097134ff3c332f" ma:taxonomyFieldName="MediaServiceImageTags" ma:displayName="Image Tags" ma:readOnly="false" ma:fieldId="{5cf76f15-5ced-4ddc-b409-7134ff3c332f}" ma:taxonomyMulti="true" ma:sspId="7dbd0030-07c0-4a98-9599-2ee23b3d861d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Location" ma:index="22" nillable="true" ma:displayName="Location" ma:internalName="MediaServiceLocation" ma:readOnly="true">
      <xsd:simpleType>
        <xsd:restriction base="dms:Text"/>
      </xsd:simpleType>
    </xsd:element>
    <xsd:element name="MediaServiceObjectDetectorVersions" ma:index="23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4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29579ab-57a9-4bef-bc1b-2624410c5e1c" elementFormDefault="qualified">
    <xsd:import namespace="http://schemas.microsoft.com/office/2006/documentManagement/types"/>
    <xsd:import namespace="http://schemas.microsoft.com/office/infopath/2007/PartnerControls"/>
    <xsd:element name="SharedWithUsers" ma:index="15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6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1" nillable="true" ma:displayName="Taxonomy Catch All Column" ma:hidden="true" ma:list="{55a11255-d231-44fb-ac06-d878e89fe159}" ma:internalName="TaxCatchAll" ma:showField="CatchAllData" ma:web="229579ab-57a9-4bef-bc1b-2624410c5e1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B31D0A45-E49D-4631-8F36-669DE949F99C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F76D40AE-04B3-4655-9CCE-51A17925D76B}">
  <ds:schemaRefs>
    <ds:schemaRef ds:uri="http://schemas.microsoft.com/office/2006/metadata/properties"/>
    <ds:schemaRef ds:uri="http://schemas.microsoft.com/office/infopath/2007/PartnerControls"/>
    <ds:schemaRef ds:uri="229579ab-57a9-4bef-bc1b-2624410c5e1c"/>
    <ds:schemaRef ds:uri="c872df49-ebad-488d-a324-025e4f6ab39d"/>
  </ds:schemaRefs>
</ds:datastoreItem>
</file>

<file path=customXml/itemProps3.xml><?xml version="1.0" encoding="utf-8"?>
<ds:datastoreItem xmlns:ds="http://schemas.openxmlformats.org/officeDocument/2006/customXml" ds:itemID="{A9E2E203-AF7D-4097-82D8-96697132C12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872df49-ebad-488d-a324-025e4f6ab39d"/>
    <ds:schemaRef ds:uri="229579ab-57a9-4bef-bc1b-2624410c5e1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47</Words>
  <Application>Microsoft Office PowerPoint</Application>
  <PresentationFormat>Widescreen</PresentationFormat>
  <Paragraphs>29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Aptos</vt:lpstr>
      <vt:lpstr>Aptos Display</vt:lpstr>
      <vt:lpstr>Arial</vt:lpstr>
      <vt:lpstr>Office Theme</vt:lpstr>
      <vt:lpstr>System architecture</vt:lpstr>
      <vt:lpstr>System client model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Emmanuel Thomas</dc:creator>
  <cp:lastModifiedBy>Emmanuel Thomas</cp:lastModifiedBy>
  <cp:revision>1</cp:revision>
  <dcterms:created xsi:type="dcterms:W3CDTF">2024-11-05T12:22:34Z</dcterms:created>
  <dcterms:modified xsi:type="dcterms:W3CDTF">2024-11-07T20:38:40Z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0x010100598371A9B2F58942932503DC52E58014</vt:lpwstr>
  </property>
  <property fmtid="{D5CDD505-2E9C-101B-9397-08002B2CF9AE}" pid="3" name="MediaServiceImageTags">
    <vt:lpwstr/>
  </property>
</Properties>
</file>