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sldIdLst>
    <p:sldId id="256" r:id="rId5"/>
    <p:sldId id="259" r:id="rId6"/>
    <p:sldId id="258" r:id="rId7"/>
    <p:sldId id="260" r:id="rId8"/>
    <p:sldId id="288" r:id="rId9"/>
    <p:sldId id="277" r:id="rId10"/>
    <p:sldId id="286" r:id="rId11"/>
    <p:sldId id="287" r:id="rId12"/>
    <p:sldId id="283" r:id="rId13"/>
    <p:sldId id="284" r:id="rId14"/>
    <p:sldId id="285" r:id="rId15"/>
    <p:sldId id="257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80" r:id="rId28"/>
    <p:sldId id="272" r:id="rId29"/>
    <p:sldId id="273" r:id="rId30"/>
    <p:sldId id="274" r:id="rId31"/>
    <p:sldId id="275" r:id="rId32"/>
    <p:sldId id="276" r:id="rId33"/>
    <p:sldId id="278" r:id="rId34"/>
    <p:sldId id="279" r:id="rId35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63CDAE-8B6A-4236-B021-342835C903BF}" v="13" dt="2024-01-17T22:08:45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00" autoAdjust="0"/>
  </p:normalViewPr>
  <p:slideViewPr>
    <p:cSldViewPr snapToGrid="0">
      <p:cViewPr varScale="1">
        <p:scale>
          <a:sx n="145" d="100"/>
          <a:sy n="145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Thomas" userId="0534efac-6efc-4f66-a6a4-069aefeb2589" providerId="ADAL" clId="{1363CDAE-8B6A-4236-B021-342835C903BF}"/>
    <pc:docChg chg="undo custSel addSld modSld sldOrd">
      <pc:chgData name="Emmanuel Thomas" userId="0534efac-6efc-4f66-a6a4-069aefeb2589" providerId="ADAL" clId="{1363CDAE-8B6A-4236-B021-342835C903BF}" dt="2024-01-17T22:09:42.584" v="148" actId="20577"/>
      <pc:docMkLst>
        <pc:docMk/>
      </pc:docMkLst>
      <pc:sldChg chg="addSp delSp modSp mod">
        <pc:chgData name="Emmanuel Thomas" userId="0534efac-6efc-4f66-a6a4-069aefeb2589" providerId="ADAL" clId="{1363CDAE-8B6A-4236-B021-342835C903BF}" dt="2024-01-17T22:09:42.584" v="148" actId="20577"/>
        <pc:sldMkLst>
          <pc:docMk/>
          <pc:sldMk cId="3377913548" sldId="277"/>
        </pc:sldMkLst>
        <pc:spChg chg="mod">
          <ac:chgData name="Emmanuel Thomas" userId="0534efac-6efc-4f66-a6a4-069aefeb2589" providerId="ADAL" clId="{1363CDAE-8B6A-4236-B021-342835C903BF}" dt="2024-01-17T22:09:34.087" v="143" actId="20577"/>
          <ac:spMkLst>
            <pc:docMk/>
            <pc:sldMk cId="3377913548" sldId="277"/>
            <ac:spMk id="16" creationId="{205A3003-A47B-49F5-986C-D33385B383B6}"/>
          </ac:spMkLst>
        </pc:spChg>
        <pc:spChg chg="del">
          <ac:chgData name="Emmanuel Thomas" userId="0534efac-6efc-4f66-a6a4-069aefeb2589" providerId="ADAL" clId="{1363CDAE-8B6A-4236-B021-342835C903BF}" dt="2024-01-17T21:21:15.184" v="66" actId="478"/>
          <ac:spMkLst>
            <pc:docMk/>
            <pc:sldMk cId="3377913548" sldId="277"/>
            <ac:spMk id="17" creationId="{B98C50CD-0099-449F-A277-DA975DC9A9A9}"/>
          </ac:spMkLst>
        </pc:spChg>
        <pc:spChg chg="del">
          <ac:chgData name="Emmanuel Thomas" userId="0534efac-6efc-4f66-a6a4-069aefeb2589" providerId="ADAL" clId="{1363CDAE-8B6A-4236-B021-342835C903BF}" dt="2024-01-17T21:21:15.984" v="67" actId="478"/>
          <ac:spMkLst>
            <pc:docMk/>
            <pc:sldMk cId="3377913548" sldId="277"/>
            <ac:spMk id="19" creationId="{F24C879F-97CB-4DA9-BD9E-BC29D5DB7892}"/>
          </ac:spMkLst>
        </pc:spChg>
        <pc:spChg chg="mod">
          <ac:chgData name="Emmanuel Thomas" userId="0534efac-6efc-4f66-a6a4-069aefeb2589" providerId="ADAL" clId="{1363CDAE-8B6A-4236-B021-342835C903BF}" dt="2024-01-17T22:09:19.704" v="138" actId="20577"/>
          <ac:spMkLst>
            <pc:docMk/>
            <pc:sldMk cId="3377913548" sldId="277"/>
            <ac:spMk id="23" creationId="{B4D67659-89DE-4CE4-941B-30BC8E35E830}"/>
          </ac:spMkLst>
        </pc:spChg>
        <pc:spChg chg="add mod">
          <ac:chgData name="Emmanuel Thomas" userId="0534efac-6efc-4f66-a6a4-069aefeb2589" providerId="ADAL" clId="{1363CDAE-8B6A-4236-B021-342835C903BF}" dt="2024-01-17T22:09:42.584" v="148" actId="20577"/>
          <ac:spMkLst>
            <pc:docMk/>
            <pc:sldMk cId="3377913548" sldId="277"/>
            <ac:spMk id="42" creationId="{A0520623-C910-DBF5-0214-26BE1CBB68DA}"/>
          </ac:spMkLst>
        </pc:spChg>
        <pc:spChg chg="mod">
          <ac:chgData name="Emmanuel Thomas" userId="0534efac-6efc-4f66-a6a4-069aefeb2589" providerId="ADAL" clId="{1363CDAE-8B6A-4236-B021-342835C903BF}" dt="2024-01-17T22:08:58.955" v="132"/>
          <ac:spMkLst>
            <pc:docMk/>
            <pc:sldMk cId="3377913548" sldId="277"/>
            <ac:spMk id="46" creationId="{A2847412-1ADB-F648-AFD1-3EFB467240BD}"/>
          </ac:spMkLst>
        </pc:spChg>
        <pc:spChg chg="del">
          <ac:chgData name="Emmanuel Thomas" userId="0534efac-6efc-4f66-a6a4-069aefeb2589" providerId="ADAL" clId="{1363CDAE-8B6A-4236-B021-342835C903BF}" dt="2024-01-17T21:21:11.976" v="62" actId="478"/>
          <ac:spMkLst>
            <pc:docMk/>
            <pc:sldMk cId="3377913548" sldId="277"/>
            <ac:spMk id="48" creationId="{F3189BFD-0CCB-BEF3-E08A-9EA64FCD1534}"/>
          </ac:spMkLst>
        </pc:spChg>
        <pc:spChg chg="add mod">
          <ac:chgData name="Emmanuel Thomas" userId="0534efac-6efc-4f66-a6a4-069aefeb2589" providerId="ADAL" clId="{1363CDAE-8B6A-4236-B021-342835C903BF}" dt="2024-01-17T22:09:09.860" v="137" actId="20577"/>
          <ac:spMkLst>
            <pc:docMk/>
            <pc:sldMk cId="3377913548" sldId="277"/>
            <ac:spMk id="67" creationId="{92AA1951-80EB-5EFB-0B49-BD4EC38FBBD4}"/>
          </ac:spMkLst>
        </pc:spChg>
        <pc:spChg chg="del">
          <ac:chgData name="Emmanuel Thomas" userId="0534efac-6efc-4f66-a6a4-069aefeb2589" providerId="ADAL" clId="{1363CDAE-8B6A-4236-B021-342835C903BF}" dt="2024-01-17T21:26:59.471" v="102" actId="478"/>
          <ac:spMkLst>
            <pc:docMk/>
            <pc:sldMk cId="3377913548" sldId="277"/>
            <ac:spMk id="83" creationId="{B1BAAE92-4546-4767-9768-2175E7F4CF5A}"/>
          </ac:spMkLst>
        </pc:spChg>
        <pc:spChg chg="del">
          <ac:chgData name="Emmanuel Thomas" userId="0534efac-6efc-4f66-a6a4-069aefeb2589" providerId="ADAL" clId="{1363CDAE-8B6A-4236-B021-342835C903BF}" dt="2024-01-17T21:26:59.471" v="102" actId="478"/>
          <ac:spMkLst>
            <pc:docMk/>
            <pc:sldMk cId="3377913548" sldId="277"/>
            <ac:spMk id="84" creationId="{EDC267D5-2346-4C4E-BA08-ED19A5363EF4}"/>
          </ac:spMkLst>
        </pc:spChg>
        <pc:cxnChg chg="add del mod">
          <ac:chgData name="Emmanuel Thomas" userId="0534efac-6efc-4f66-a6a4-069aefeb2589" providerId="ADAL" clId="{1363CDAE-8B6A-4236-B021-342835C903BF}" dt="2024-01-17T22:08:19.329" v="108" actId="478"/>
          <ac:cxnSpMkLst>
            <pc:docMk/>
            <pc:sldMk cId="3377913548" sldId="277"/>
            <ac:cxnSpMk id="3" creationId="{0A7D9DD3-4C0E-7EFB-3457-6DAD8B3B4320}"/>
          </ac:cxnSpMkLst>
        </pc:cxnChg>
        <pc:cxnChg chg="add mod">
          <ac:chgData name="Emmanuel Thomas" userId="0534efac-6efc-4f66-a6a4-069aefeb2589" providerId="ADAL" clId="{1363CDAE-8B6A-4236-B021-342835C903BF}" dt="2024-01-17T22:08:04.682" v="106" actId="1076"/>
          <ac:cxnSpMkLst>
            <pc:docMk/>
            <pc:sldMk cId="3377913548" sldId="277"/>
            <ac:cxnSpMk id="11" creationId="{572212DB-59CA-69B8-9F13-B9AA849967B6}"/>
          </ac:cxnSpMkLst>
        </pc:cxnChg>
        <pc:cxnChg chg="add mod">
          <ac:chgData name="Emmanuel Thomas" userId="0534efac-6efc-4f66-a6a4-069aefeb2589" providerId="ADAL" clId="{1363CDAE-8B6A-4236-B021-342835C903BF}" dt="2024-01-17T22:08:04.682" v="106" actId="1076"/>
          <ac:cxnSpMkLst>
            <pc:docMk/>
            <pc:sldMk cId="3377913548" sldId="277"/>
            <ac:cxnSpMk id="18" creationId="{F1FDAAC6-09AD-CAFD-DD04-ABDBBB4B8F02}"/>
          </ac:cxnSpMkLst>
        </pc:cxnChg>
        <pc:cxnChg chg="add del mod">
          <ac:chgData name="Emmanuel Thomas" userId="0534efac-6efc-4f66-a6a4-069aefeb2589" providerId="ADAL" clId="{1363CDAE-8B6A-4236-B021-342835C903BF}" dt="2024-01-17T22:08:33.200" v="117" actId="478"/>
          <ac:cxnSpMkLst>
            <pc:docMk/>
            <pc:sldMk cId="3377913548" sldId="277"/>
            <ac:cxnSpMk id="31" creationId="{EA4F231C-4916-17E2-6742-F81BE8B6334B}"/>
          </ac:cxnSpMkLst>
        </pc:cxnChg>
        <pc:cxnChg chg="del mod">
          <ac:chgData name="Emmanuel Thomas" userId="0534efac-6efc-4f66-a6a4-069aefeb2589" providerId="ADAL" clId="{1363CDAE-8B6A-4236-B021-342835C903BF}" dt="2024-01-17T21:21:14.478" v="65" actId="478"/>
          <ac:cxnSpMkLst>
            <pc:docMk/>
            <pc:sldMk cId="3377913548" sldId="277"/>
            <ac:cxnSpMk id="32" creationId="{640C2996-CBA0-42D3-9548-5689AD980777}"/>
          </ac:cxnSpMkLst>
        </pc:cxnChg>
        <pc:cxnChg chg="del mod">
          <ac:chgData name="Emmanuel Thomas" userId="0534efac-6efc-4f66-a6a4-069aefeb2589" providerId="ADAL" clId="{1363CDAE-8B6A-4236-B021-342835C903BF}" dt="2024-01-17T21:21:07.209" v="60" actId="478"/>
          <ac:cxnSpMkLst>
            <pc:docMk/>
            <pc:sldMk cId="3377913548" sldId="277"/>
            <ac:cxnSpMk id="35" creationId="{43FB0724-D740-4362-A310-665B78E1A7E8}"/>
          </ac:cxnSpMkLst>
        </pc:cxnChg>
        <pc:cxnChg chg="del mod">
          <ac:chgData name="Emmanuel Thomas" userId="0534efac-6efc-4f66-a6a4-069aefeb2589" providerId="ADAL" clId="{1363CDAE-8B6A-4236-B021-342835C903BF}" dt="2024-01-17T21:21:07.887" v="61" actId="478"/>
          <ac:cxnSpMkLst>
            <pc:docMk/>
            <pc:sldMk cId="3377913548" sldId="277"/>
            <ac:cxnSpMk id="41" creationId="{7A7C377E-D750-470D-9197-631E920D9F6E}"/>
          </ac:cxnSpMkLst>
        </pc:cxnChg>
        <pc:cxnChg chg="del mod">
          <ac:chgData name="Emmanuel Thomas" userId="0534efac-6efc-4f66-a6a4-069aefeb2589" providerId="ADAL" clId="{1363CDAE-8B6A-4236-B021-342835C903BF}" dt="2024-01-17T21:21:13.447" v="64" actId="478"/>
          <ac:cxnSpMkLst>
            <pc:docMk/>
            <pc:sldMk cId="3377913548" sldId="277"/>
            <ac:cxnSpMk id="51" creationId="{7061FA4A-7810-F37C-188B-61D578308C03}"/>
          </ac:cxnSpMkLst>
        </pc:cxnChg>
        <pc:cxnChg chg="del mod">
          <ac:chgData name="Emmanuel Thomas" userId="0534efac-6efc-4f66-a6a4-069aefeb2589" providerId="ADAL" clId="{1363CDAE-8B6A-4236-B021-342835C903BF}" dt="2024-01-17T21:21:12.969" v="63" actId="478"/>
          <ac:cxnSpMkLst>
            <pc:docMk/>
            <pc:sldMk cId="3377913548" sldId="277"/>
            <ac:cxnSpMk id="55" creationId="{D20BABD1-18CE-810D-92A9-0F97EC4AB63B}"/>
          </ac:cxnSpMkLst>
        </pc:cxnChg>
        <pc:cxnChg chg="del mod">
          <ac:chgData name="Emmanuel Thomas" userId="0534efac-6efc-4f66-a6a4-069aefeb2589" providerId="ADAL" clId="{1363CDAE-8B6A-4236-B021-342835C903BF}" dt="2024-01-17T21:21:05.483" v="58" actId="478"/>
          <ac:cxnSpMkLst>
            <pc:docMk/>
            <pc:sldMk cId="3377913548" sldId="277"/>
            <ac:cxnSpMk id="59" creationId="{4A542C5E-B772-60DD-08B2-D44241CAA532}"/>
          </ac:cxnSpMkLst>
        </pc:cxnChg>
        <pc:cxnChg chg="del mod">
          <ac:chgData name="Emmanuel Thomas" userId="0534efac-6efc-4f66-a6a4-069aefeb2589" providerId="ADAL" clId="{1363CDAE-8B6A-4236-B021-342835C903BF}" dt="2024-01-17T21:21:06.399" v="59" actId="478"/>
          <ac:cxnSpMkLst>
            <pc:docMk/>
            <pc:sldMk cId="3377913548" sldId="277"/>
            <ac:cxnSpMk id="62" creationId="{E3954073-E73E-2B0F-82A3-8D91E3AD2F79}"/>
          </ac:cxnSpMkLst>
        </pc:cxnChg>
        <pc:cxnChg chg="add mod">
          <ac:chgData name="Emmanuel Thomas" userId="0534efac-6efc-4f66-a6a4-069aefeb2589" providerId="ADAL" clId="{1363CDAE-8B6A-4236-B021-342835C903BF}" dt="2024-01-17T22:08:27.111" v="112" actId="14100"/>
          <ac:cxnSpMkLst>
            <pc:docMk/>
            <pc:sldMk cId="3377913548" sldId="277"/>
            <ac:cxnSpMk id="68" creationId="{2521ADBB-3E69-0938-E434-56F603B66CC7}"/>
          </ac:cxnSpMkLst>
        </pc:cxnChg>
        <pc:cxnChg chg="add mod">
          <ac:chgData name="Emmanuel Thomas" userId="0534efac-6efc-4f66-a6a4-069aefeb2589" providerId="ADAL" clId="{1363CDAE-8B6A-4236-B021-342835C903BF}" dt="2024-01-17T22:08:31.459" v="116" actId="14100"/>
          <ac:cxnSpMkLst>
            <pc:docMk/>
            <pc:sldMk cId="3377913548" sldId="277"/>
            <ac:cxnSpMk id="71" creationId="{8093E8EC-A7A6-E6E9-B53A-EAA1089D7EF1}"/>
          </ac:cxnSpMkLst>
        </pc:cxnChg>
        <pc:cxnChg chg="add mod">
          <ac:chgData name="Emmanuel Thomas" userId="0534efac-6efc-4f66-a6a4-069aefeb2589" providerId="ADAL" clId="{1363CDAE-8B6A-4236-B021-342835C903BF}" dt="2024-01-17T22:08:39.287" v="120" actId="14100"/>
          <ac:cxnSpMkLst>
            <pc:docMk/>
            <pc:sldMk cId="3377913548" sldId="277"/>
            <ac:cxnSpMk id="78" creationId="{47DBBD09-D02E-8080-888C-EB0AF109127D}"/>
          </ac:cxnSpMkLst>
        </pc:cxnChg>
        <pc:cxnChg chg="del mod">
          <ac:chgData name="Emmanuel Thomas" userId="0534efac-6efc-4f66-a6a4-069aefeb2589" providerId="ADAL" clId="{1363CDAE-8B6A-4236-B021-342835C903BF}" dt="2024-01-17T22:08:20.302" v="109" actId="478"/>
          <ac:cxnSpMkLst>
            <pc:docMk/>
            <pc:sldMk cId="3377913548" sldId="277"/>
            <ac:cxnSpMk id="79" creationId="{AB0D494B-C496-49D4-8066-5E112BD16562}"/>
          </ac:cxnSpMkLst>
        </pc:cxnChg>
        <pc:cxnChg chg="add mod">
          <ac:chgData name="Emmanuel Thomas" userId="0534efac-6efc-4f66-a6a4-069aefeb2589" providerId="ADAL" clId="{1363CDAE-8B6A-4236-B021-342835C903BF}" dt="2024-01-17T22:08:44.365" v="123" actId="14100"/>
          <ac:cxnSpMkLst>
            <pc:docMk/>
            <pc:sldMk cId="3377913548" sldId="277"/>
            <ac:cxnSpMk id="82" creationId="{6B3C81CE-8139-9416-F67B-98B8500F86E9}"/>
          </ac:cxnSpMkLst>
        </pc:cxnChg>
        <pc:cxnChg chg="add mod">
          <ac:chgData name="Emmanuel Thomas" userId="0534efac-6efc-4f66-a6a4-069aefeb2589" providerId="ADAL" clId="{1363CDAE-8B6A-4236-B021-342835C903BF}" dt="2024-01-17T22:08:48.419" v="126" actId="14100"/>
          <ac:cxnSpMkLst>
            <pc:docMk/>
            <pc:sldMk cId="3377913548" sldId="277"/>
            <ac:cxnSpMk id="87" creationId="{EFF05D5E-A454-626D-9793-94AF0E07ED92}"/>
          </ac:cxnSpMkLst>
        </pc:cxnChg>
      </pc:sldChg>
      <pc:sldChg chg="addSp modSp add mod ord">
        <pc:chgData name="Emmanuel Thomas" userId="0534efac-6efc-4f66-a6a4-069aefeb2589" providerId="ADAL" clId="{1363CDAE-8B6A-4236-B021-342835C903BF}" dt="2024-01-17T21:20:51.451" v="57"/>
        <pc:sldMkLst>
          <pc:docMk/>
          <pc:sldMk cId="432261345" sldId="288"/>
        </pc:sldMkLst>
        <pc:spChg chg="add mod">
          <ac:chgData name="Emmanuel Thomas" userId="0534efac-6efc-4f66-a6a4-069aefeb2589" providerId="ADAL" clId="{1363CDAE-8B6A-4236-B021-342835C903BF}" dt="2024-01-17T21:20:42.837" v="55" actId="207"/>
          <ac:spMkLst>
            <pc:docMk/>
            <pc:sldMk cId="432261345" sldId="288"/>
            <ac:spMk id="2" creationId="{B5A867CF-238F-6679-D366-7F8F3045C6B3}"/>
          </ac:spMkLst>
        </pc:spChg>
      </pc:sldChg>
    </pc:docChg>
  </pc:docChgLst>
  <pc:docChgLst>
    <pc:chgData name="Emmanuel Thomas" userId="0534efac-6efc-4f66-a6a4-069aefeb2589" providerId="ADAL" clId="{24862FC9-B56B-414A-8A00-4E45D5A37AB4}"/>
    <pc:docChg chg="undo custSel addSld modSld sldOrd">
      <pc:chgData name="Emmanuel Thomas" userId="0534efac-6efc-4f66-a6a4-069aefeb2589" providerId="ADAL" clId="{24862FC9-B56B-414A-8A00-4E45D5A37AB4}" dt="2022-02-17T20:53:37.616" v="55"/>
      <pc:docMkLst>
        <pc:docMk/>
      </pc:docMkLst>
      <pc:sldChg chg="addSp delSp modSp new mod">
        <pc:chgData name="Emmanuel Thomas" userId="0534efac-6efc-4f66-a6a4-069aefeb2589" providerId="ADAL" clId="{24862FC9-B56B-414A-8A00-4E45D5A37AB4}" dt="2022-02-17T20:50:33.372" v="29" actId="22"/>
        <pc:sldMkLst>
          <pc:docMk/>
          <pc:sldMk cId="1155485845" sldId="256"/>
        </pc:sldMkLst>
        <pc:spChg chg="mod">
          <ac:chgData name="Emmanuel Thomas" userId="0534efac-6efc-4f66-a6a4-069aefeb2589" providerId="ADAL" clId="{24862FC9-B56B-414A-8A00-4E45D5A37AB4}" dt="2022-02-17T20:50:21.312" v="24" actId="20577"/>
          <ac:spMkLst>
            <pc:docMk/>
            <pc:sldMk cId="1155485845" sldId="256"/>
            <ac:spMk id="2" creationId="{E6AE6234-82D2-4CD9-9CA7-71C6F56B6EA4}"/>
          </ac:spMkLst>
        </pc:spChg>
        <pc:spChg chg="mod">
          <ac:chgData name="Emmanuel Thomas" userId="0534efac-6efc-4f66-a6a4-069aefeb2589" providerId="ADAL" clId="{24862FC9-B56B-414A-8A00-4E45D5A37AB4}" dt="2022-02-17T20:50:24.062" v="27" actId="20577"/>
          <ac:spMkLst>
            <pc:docMk/>
            <pc:sldMk cId="1155485845" sldId="256"/>
            <ac:spMk id="3" creationId="{8687943D-D43A-42AB-BBCF-B6E514D4428D}"/>
          </ac:spMkLst>
        </pc:spChg>
        <pc:spChg chg="add del">
          <ac:chgData name="Emmanuel Thomas" userId="0534efac-6efc-4f66-a6a4-069aefeb2589" providerId="ADAL" clId="{24862FC9-B56B-414A-8A00-4E45D5A37AB4}" dt="2022-02-17T20:50:33.372" v="29" actId="22"/>
          <ac:spMkLst>
            <pc:docMk/>
            <pc:sldMk cId="1155485845" sldId="256"/>
            <ac:spMk id="6" creationId="{0F115CF8-3034-4747-A854-F299C57E1735}"/>
          </ac:spMkLst>
        </pc:spChg>
        <pc:graphicFrameChg chg="add del mod">
          <ac:chgData name="Emmanuel Thomas" userId="0534efac-6efc-4f66-a6a4-069aefeb2589" providerId="ADAL" clId="{24862FC9-B56B-414A-8A00-4E45D5A37AB4}" dt="2022-02-17T20:50:06.985" v="8"/>
          <ac:graphicFrameMkLst>
            <pc:docMk/>
            <pc:sldMk cId="1155485845" sldId="256"/>
            <ac:graphicFrameMk id="4" creationId="{F224378A-E4D4-4C5B-AE14-DF53E4B32460}"/>
          </ac:graphicFrameMkLst>
        </pc:graphicFrameChg>
      </pc:sldChg>
      <pc:sldChg chg="add">
        <pc:chgData name="Emmanuel Thomas" userId="0534efac-6efc-4f66-a6a4-069aefeb2589" providerId="ADAL" clId="{24862FC9-B56B-414A-8A00-4E45D5A37AB4}" dt="2022-02-17T20:51:07.795" v="33"/>
        <pc:sldMkLst>
          <pc:docMk/>
          <pc:sldMk cId="3701680027" sldId="257"/>
        </pc:sldMkLst>
      </pc:sldChg>
      <pc:sldChg chg="add">
        <pc:chgData name="Emmanuel Thomas" userId="0534efac-6efc-4f66-a6a4-069aefeb2589" providerId="ADAL" clId="{24862FC9-B56B-414A-8A00-4E45D5A37AB4}" dt="2022-02-17T20:50:47.122" v="31"/>
        <pc:sldMkLst>
          <pc:docMk/>
          <pc:sldMk cId="1187638910" sldId="258"/>
        </pc:sldMkLst>
      </pc:sldChg>
      <pc:sldChg chg="add">
        <pc:chgData name="Emmanuel Thomas" userId="0534efac-6efc-4f66-a6a4-069aefeb2589" providerId="ADAL" clId="{24862FC9-B56B-414A-8A00-4E45D5A37AB4}" dt="2022-02-17T20:50:35.840" v="30"/>
        <pc:sldMkLst>
          <pc:docMk/>
          <pc:sldMk cId="2606884444" sldId="259"/>
        </pc:sldMkLst>
      </pc:sldChg>
      <pc:sldChg chg="add">
        <pc:chgData name="Emmanuel Thomas" userId="0534efac-6efc-4f66-a6a4-069aefeb2589" providerId="ADAL" clId="{24862FC9-B56B-414A-8A00-4E45D5A37AB4}" dt="2022-02-17T20:50:57.005" v="32"/>
        <pc:sldMkLst>
          <pc:docMk/>
          <pc:sldMk cId="2731459352" sldId="260"/>
        </pc:sldMkLst>
      </pc:sldChg>
      <pc:sldChg chg="add">
        <pc:chgData name="Emmanuel Thomas" userId="0534efac-6efc-4f66-a6a4-069aefeb2589" providerId="ADAL" clId="{24862FC9-B56B-414A-8A00-4E45D5A37AB4}" dt="2022-02-17T20:51:21.880" v="34"/>
        <pc:sldMkLst>
          <pc:docMk/>
          <pc:sldMk cId="4235374257" sldId="261"/>
        </pc:sldMkLst>
      </pc:sldChg>
      <pc:sldChg chg="add">
        <pc:chgData name="Emmanuel Thomas" userId="0534efac-6efc-4f66-a6a4-069aefeb2589" providerId="ADAL" clId="{24862FC9-B56B-414A-8A00-4E45D5A37AB4}" dt="2022-02-17T20:51:33.227" v="35"/>
        <pc:sldMkLst>
          <pc:docMk/>
          <pc:sldMk cId="697183201" sldId="262"/>
        </pc:sldMkLst>
      </pc:sldChg>
      <pc:sldChg chg="add">
        <pc:chgData name="Emmanuel Thomas" userId="0534efac-6efc-4f66-a6a4-069aefeb2589" providerId="ADAL" clId="{24862FC9-B56B-414A-8A00-4E45D5A37AB4}" dt="2022-02-17T20:51:39.694" v="36"/>
        <pc:sldMkLst>
          <pc:docMk/>
          <pc:sldMk cId="2328826338" sldId="263"/>
        </pc:sldMkLst>
      </pc:sldChg>
      <pc:sldChg chg="add">
        <pc:chgData name="Emmanuel Thomas" userId="0534efac-6efc-4f66-a6a4-069aefeb2589" providerId="ADAL" clId="{24862FC9-B56B-414A-8A00-4E45D5A37AB4}" dt="2022-02-17T20:51:49.221" v="37"/>
        <pc:sldMkLst>
          <pc:docMk/>
          <pc:sldMk cId="2307588548" sldId="264"/>
        </pc:sldMkLst>
      </pc:sldChg>
      <pc:sldChg chg="add">
        <pc:chgData name="Emmanuel Thomas" userId="0534efac-6efc-4f66-a6a4-069aefeb2589" providerId="ADAL" clId="{24862FC9-B56B-414A-8A00-4E45D5A37AB4}" dt="2022-02-17T20:51:59.319" v="38"/>
        <pc:sldMkLst>
          <pc:docMk/>
          <pc:sldMk cId="2455975914" sldId="265"/>
        </pc:sldMkLst>
      </pc:sldChg>
      <pc:sldChg chg="add">
        <pc:chgData name="Emmanuel Thomas" userId="0534efac-6efc-4f66-a6a4-069aefeb2589" providerId="ADAL" clId="{24862FC9-B56B-414A-8A00-4E45D5A37AB4}" dt="2022-02-17T20:52:06.308" v="39"/>
        <pc:sldMkLst>
          <pc:docMk/>
          <pc:sldMk cId="2198843234" sldId="266"/>
        </pc:sldMkLst>
      </pc:sldChg>
      <pc:sldChg chg="add">
        <pc:chgData name="Emmanuel Thomas" userId="0534efac-6efc-4f66-a6a4-069aefeb2589" providerId="ADAL" clId="{24862FC9-B56B-414A-8A00-4E45D5A37AB4}" dt="2022-02-17T20:52:12.465" v="40"/>
        <pc:sldMkLst>
          <pc:docMk/>
          <pc:sldMk cId="2858968590" sldId="267"/>
        </pc:sldMkLst>
      </pc:sldChg>
      <pc:sldChg chg="add ord">
        <pc:chgData name="Emmanuel Thomas" userId="0534efac-6efc-4f66-a6a4-069aefeb2589" providerId="ADAL" clId="{24862FC9-B56B-414A-8A00-4E45D5A37AB4}" dt="2022-02-17T20:52:29.654" v="44"/>
        <pc:sldMkLst>
          <pc:docMk/>
          <pc:sldMk cId="1611963072" sldId="268"/>
        </pc:sldMkLst>
      </pc:sldChg>
      <pc:sldChg chg="add ord">
        <pc:chgData name="Emmanuel Thomas" userId="0534efac-6efc-4f66-a6a4-069aefeb2589" providerId="ADAL" clId="{24862FC9-B56B-414A-8A00-4E45D5A37AB4}" dt="2022-02-17T20:52:44.744" v="47"/>
        <pc:sldMkLst>
          <pc:docMk/>
          <pc:sldMk cId="3177962607" sldId="269"/>
        </pc:sldMkLst>
      </pc:sldChg>
      <pc:sldChg chg="add ord">
        <pc:chgData name="Emmanuel Thomas" userId="0534efac-6efc-4f66-a6a4-069aefeb2589" providerId="ADAL" clId="{24862FC9-B56B-414A-8A00-4E45D5A37AB4}" dt="2022-02-17T20:52:57.584" v="50"/>
        <pc:sldMkLst>
          <pc:docMk/>
          <pc:sldMk cId="1129134878" sldId="270"/>
        </pc:sldMkLst>
      </pc:sldChg>
      <pc:sldChg chg="add">
        <pc:chgData name="Emmanuel Thomas" userId="0534efac-6efc-4f66-a6a4-069aefeb2589" providerId="ADAL" clId="{24862FC9-B56B-414A-8A00-4E45D5A37AB4}" dt="2022-02-17T20:52:55.198" v="48"/>
        <pc:sldMkLst>
          <pc:docMk/>
          <pc:sldMk cId="2087269925" sldId="271"/>
        </pc:sldMkLst>
      </pc:sldChg>
      <pc:sldChg chg="add">
        <pc:chgData name="Emmanuel Thomas" userId="0534efac-6efc-4f66-a6a4-069aefeb2589" providerId="ADAL" clId="{24862FC9-B56B-414A-8A00-4E45D5A37AB4}" dt="2022-02-17T20:53:03.614" v="51"/>
        <pc:sldMkLst>
          <pc:docMk/>
          <pc:sldMk cId="72076750" sldId="272"/>
        </pc:sldMkLst>
      </pc:sldChg>
      <pc:sldChg chg="add">
        <pc:chgData name="Emmanuel Thomas" userId="0534efac-6efc-4f66-a6a4-069aefeb2589" providerId="ADAL" clId="{24862FC9-B56B-414A-8A00-4E45D5A37AB4}" dt="2022-02-17T20:53:14.636" v="52"/>
        <pc:sldMkLst>
          <pc:docMk/>
          <pc:sldMk cId="3373750953" sldId="273"/>
        </pc:sldMkLst>
      </pc:sldChg>
      <pc:sldChg chg="add">
        <pc:chgData name="Emmanuel Thomas" userId="0534efac-6efc-4f66-a6a4-069aefeb2589" providerId="ADAL" clId="{24862FC9-B56B-414A-8A00-4E45D5A37AB4}" dt="2022-02-17T20:53:21.822" v="53"/>
        <pc:sldMkLst>
          <pc:docMk/>
          <pc:sldMk cId="1379603648" sldId="274"/>
        </pc:sldMkLst>
      </pc:sldChg>
      <pc:sldChg chg="add">
        <pc:chgData name="Emmanuel Thomas" userId="0534efac-6efc-4f66-a6a4-069aefeb2589" providerId="ADAL" clId="{24862FC9-B56B-414A-8A00-4E45D5A37AB4}" dt="2022-02-17T20:53:30.523" v="54"/>
        <pc:sldMkLst>
          <pc:docMk/>
          <pc:sldMk cId="3626859854" sldId="275"/>
        </pc:sldMkLst>
      </pc:sldChg>
      <pc:sldChg chg="add">
        <pc:chgData name="Emmanuel Thomas" userId="0534efac-6efc-4f66-a6a4-069aefeb2589" providerId="ADAL" clId="{24862FC9-B56B-414A-8A00-4E45D5A37AB4}" dt="2022-02-17T20:53:37.616" v="55"/>
        <pc:sldMkLst>
          <pc:docMk/>
          <pc:sldMk cId="2011021675" sldId="276"/>
        </pc:sldMkLst>
      </pc:sldChg>
    </pc:docChg>
  </pc:docChgLst>
  <pc:docChgLst>
    <pc:chgData name="Emmanuel Thomas" userId="0534efac-6efc-4f66-a6a4-069aefeb2589" providerId="ADAL" clId="{2A613B96-8098-4B59-85D9-A1BF0F3EF6E6}"/>
    <pc:docChg chg="modSld">
      <pc:chgData name="Emmanuel Thomas" userId="0534efac-6efc-4f66-a6a4-069aefeb2589" providerId="ADAL" clId="{2A613B96-8098-4B59-85D9-A1BF0F3EF6E6}" dt="2023-04-25T19:56:31.553" v="3" actId="1076"/>
      <pc:docMkLst>
        <pc:docMk/>
      </pc:docMkLst>
      <pc:sldChg chg="modSp">
        <pc:chgData name="Emmanuel Thomas" userId="0534efac-6efc-4f66-a6a4-069aefeb2589" providerId="ADAL" clId="{2A613B96-8098-4B59-85D9-A1BF0F3EF6E6}" dt="2023-04-25T19:56:31.553" v="3" actId="1076"/>
        <pc:sldMkLst>
          <pc:docMk/>
          <pc:sldMk cId="3064471990" sldId="283"/>
        </pc:sldMkLst>
        <pc:spChg chg="mod">
          <ac:chgData name="Emmanuel Thomas" userId="0534efac-6efc-4f66-a6a4-069aefeb2589" providerId="ADAL" clId="{2A613B96-8098-4B59-85D9-A1BF0F3EF6E6}" dt="2023-04-25T19:56:31.553" v="3" actId="1076"/>
          <ac:spMkLst>
            <pc:docMk/>
            <pc:sldMk cId="3064471990" sldId="283"/>
            <ac:spMk id="24" creationId="{226CD52B-36FA-C885-C40F-81364CEF826F}"/>
          </ac:spMkLst>
        </pc:spChg>
        <pc:spChg chg="mod">
          <ac:chgData name="Emmanuel Thomas" userId="0534efac-6efc-4f66-a6a4-069aefeb2589" providerId="ADAL" clId="{2A613B96-8098-4B59-85D9-A1BF0F3EF6E6}" dt="2023-04-25T19:56:31.553" v="3" actId="1076"/>
          <ac:spMkLst>
            <pc:docMk/>
            <pc:sldMk cId="3064471990" sldId="283"/>
            <ac:spMk id="25" creationId="{7DA289E1-4C1A-E929-8143-BC9C8EA175E9}"/>
          </ac:spMkLst>
        </pc:spChg>
        <pc:spChg chg="mod">
          <ac:chgData name="Emmanuel Thomas" userId="0534efac-6efc-4f66-a6a4-069aefeb2589" providerId="ADAL" clId="{2A613B96-8098-4B59-85D9-A1BF0F3EF6E6}" dt="2023-04-25T19:56:31.553" v="3" actId="1076"/>
          <ac:spMkLst>
            <pc:docMk/>
            <pc:sldMk cId="3064471990" sldId="283"/>
            <ac:spMk id="74" creationId="{1556CBC1-A76A-0789-8E17-ED6F4DAB3057}"/>
          </ac:spMkLst>
        </pc:spChg>
      </pc:sldChg>
      <pc:sldChg chg="delSp modSp">
        <pc:chgData name="Emmanuel Thomas" userId="0534efac-6efc-4f66-a6a4-069aefeb2589" providerId="ADAL" clId="{2A613B96-8098-4B59-85D9-A1BF0F3EF6E6}" dt="2023-04-25T19:47:53.557" v="1" actId="478"/>
        <pc:sldMkLst>
          <pc:docMk/>
          <pc:sldMk cId="518410810" sldId="286"/>
        </pc:sldMkLst>
        <pc:spChg chg="del mod">
          <ac:chgData name="Emmanuel Thomas" userId="0534efac-6efc-4f66-a6a4-069aefeb2589" providerId="ADAL" clId="{2A613B96-8098-4B59-85D9-A1BF0F3EF6E6}" dt="2023-04-25T19:47:53.557" v="1" actId="478"/>
          <ac:spMkLst>
            <pc:docMk/>
            <pc:sldMk cId="518410810" sldId="286"/>
            <ac:spMk id="32" creationId="{AD7BC414-867C-D516-E1CC-D8C7D02ED035}"/>
          </ac:spMkLst>
        </pc:spChg>
        <pc:spChg chg="del mod">
          <ac:chgData name="Emmanuel Thomas" userId="0534efac-6efc-4f66-a6a4-069aefeb2589" providerId="ADAL" clId="{2A613B96-8098-4B59-85D9-A1BF0F3EF6E6}" dt="2023-04-25T19:47:53.557" v="1" actId="478"/>
          <ac:spMkLst>
            <pc:docMk/>
            <pc:sldMk cId="518410810" sldId="286"/>
            <ac:spMk id="33" creationId="{8DEED91D-B86C-7FD0-89DA-2DC73254991F}"/>
          </ac:spMkLst>
        </pc:spChg>
      </pc:sldChg>
      <pc:sldChg chg="modSp">
        <pc:chgData name="Emmanuel Thomas" userId="0534efac-6efc-4f66-a6a4-069aefeb2589" providerId="ADAL" clId="{2A613B96-8098-4B59-85D9-A1BF0F3EF6E6}" dt="2023-04-25T19:49:20.875" v="2" actId="1076"/>
        <pc:sldMkLst>
          <pc:docMk/>
          <pc:sldMk cId="1106750927" sldId="287"/>
        </pc:sldMkLst>
        <pc:spChg chg="mod">
          <ac:chgData name="Emmanuel Thomas" userId="0534efac-6efc-4f66-a6a4-069aefeb2589" providerId="ADAL" clId="{2A613B96-8098-4B59-85D9-A1BF0F3EF6E6}" dt="2023-04-25T19:49:20.875" v="2" actId="1076"/>
          <ac:spMkLst>
            <pc:docMk/>
            <pc:sldMk cId="1106750927" sldId="287"/>
            <ac:spMk id="97" creationId="{15392301-94AE-AC36-B550-07FE06363DEC}"/>
          </ac:spMkLst>
        </pc:spChg>
        <pc:spChg chg="mod">
          <ac:chgData name="Emmanuel Thomas" userId="0534efac-6efc-4f66-a6a4-069aefeb2589" providerId="ADAL" clId="{2A613B96-8098-4B59-85D9-A1BF0F3EF6E6}" dt="2023-04-25T19:49:20.875" v="2" actId="1076"/>
          <ac:spMkLst>
            <pc:docMk/>
            <pc:sldMk cId="1106750927" sldId="287"/>
            <ac:spMk id="98" creationId="{FF321200-1CE6-6E97-5412-14D4FE21F00F}"/>
          </ac:spMkLst>
        </pc:spChg>
        <pc:spChg chg="mod">
          <ac:chgData name="Emmanuel Thomas" userId="0534efac-6efc-4f66-a6a4-069aefeb2589" providerId="ADAL" clId="{2A613B96-8098-4B59-85D9-A1BF0F3EF6E6}" dt="2023-04-25T19:49:20.875" v="2" actId="1076"/>
          <ac:spMkLst>
            <pc:docMk/>
            <pc:sldMk cId="1106750927" sldId="287"/>
            <ac:spMk id="99" creationId="{14C6A10B-C755-F088-BB58-421A00B8E2AA}"/>
          </ac:spMkLst>
        </pc:spChg>
      </pc:sldChg>
    </pc:docChg>
  </pc:docChgLst>
  <pc:docChgLst>
    <pc:chgData name="Emmanuel Thomas" userId="0534efac-6efc-4f66-a6a4-069aefeb2589" providerId="ADAL" clId="{5B37BA8C-134C-4965-A4E9-1C25902A42A3}"/>
    <pc:docChg chg="undo redo custSel addSld modSld">
      <pc:chgData name="Emmanuel Thomas" userId="0534efac-6efc-4f66-a6a4-069aefeb2589" providerId="ADAL" clId="{5B37BA8C-134C-4965-A4E9-1C25902A42A3}" dt="2023-01-26T09:52:38.173" v="914" actId="20577"/>
      <pc:docMkLst>
        <pc:docMk/>
      </pc:docMkLst>
      <pc:sldChg chg="modSp mod">
        <pc:chgData name="Emmanuel Thomas" userId="0534efac-6efc-4f66-a6a4-069aefeb2589" providerId="ADAL" clId="{5B37BA8C-134C-4965-A4E9-1C25902A42A3}" dt="2023-01-26T09:52:38.173" v="914" actId="20577"/>
        <pc:sldMkLst>
          <pc:docMk/>
          <pc:sldMk cId="1155485845" sldId="256"/>
        </pc:sldMkLst>
        <pc:spChg chg="mod">
          <ac:chgData name="Emmanuel Thomas" userId="0534efac-6efc-4f66-a6a4-069aefeb2589" providerId="ADAL" clId="{5B37BA8C-134C-4965-A4E9-1C25902A42A3}" dt="2023-01-26T09:52:38.173" v="914" actId="20577"/>
          <ac:spMkLst>
            <pc:docMk/>
            <pc:sldMk cId="1155485845" sldId="256"/>
            <ac:spMk id="3" creationId="{8687943D-D43A-42AB-BBCF-B6E514D4428D}"/>
          </ac:spMkLst>
        </pc:spChg>
      </pc:sldChg>
      <pc:sldChg chg="modNotesTx">
        <pc:chgData name="Emmanuel Thomas" userId="0534efac-6efc-4f66-a6a4-069aefeb2589" providerId="ADAL" clId="{5B37BA8C-134C-4965-A4E9-1C25902A42A3}" dt="2023-01-26T09:12:19.902" v="677" actId="20577"/>
        <pc:sldMkLst>
          <pc:docMk/>
          <pc:sldMk cId="3701680027" sldId="257"/>
        </pc:sldMkLst>
      </pc:sldChg>
      <pc:sldChg chg="modNotesTx">
        <pc:chgData name="Emmanuel Thomas" userId="0534efac-6efc-4f66-a6a4-069aefeb2589" providerId="ADAL" clId="{5B37BA8C-134C-4965-A4E9-1C25902A42A3}" dt="2023-01-26T09:12:37.881" v="693" actId="20577"/>
        <pc:sldMkLst>
          <pc:docMk/>
          <pc:sldMk cId="1187638910" sldId="258"/>
        </pc:sldMkLst>
      </pc:sldChg>
      <pc:sldChg chg="modNotesTx">
        <pc:chgData name="Emmanuel Thomas" userId="0534efac-6efc-4f66-a6a4-069aefeb2589" providerId="ADAL" clId="{5B37BA8C-134C-4965-A4E9-1C25902A42A3}" dt="2023-01-26T09:12:32.551" v="685" actId="20577"/>
        <pc:sldMkLst>
          <pc:docMk/>
          <pc:sldMk cId="2606884444" sldId="259"/>
        </pc:sldMkLst>
      </pc:sldChg>
      <pc:sldChg chg="modNotesTx">
        <pc:chgData name="Emmanuel Thomas" userId="0534efac-6efc-4f66-a6a4-069aefeb2589" providerId="ADAL" clId="{5B37BA8C-134C-4965-A4E9-1C25902A42A3}" dt="2023-01-26T09:12:44.980" v="701" actId="20577"/>
        <pc:sldMkLst>
          <pc:docMk/>
          <pc:sldMk cId="2731459352" sldId="260"/>
        </pc:sldMkLst>
      </pc:sldChg>
      <pc:sldChg chg="modNotesTx">
        <pc:chgData name="Emmanuel Thomas" userId="0534efac-6efc-4f66-a6a4-069aefeb2589" providerId="ADAL" clId="{5B37BA8C-134C-4965-A4E9-1C25902A42A3}" dt="2023-01-26T09:23:34.699" v="826" actId="20577"/>
        <pc:sldMkLst>
          <pc:docMk/>
          <pc:sldMk cId="4235374257" sldId="261"/>
        </pc:sldMkLst>
      </pc:sldChg>
      <pc:sldChg chg="modNotesTx">
        <pc:chgData name="Emmanuel Thomas" userId="0534efac-6efc-4f66-a6a4-069aefeb2589" providerId="ADAL" clId="{5B37BA8C-134C-4965-A4E9-1C25902A42A3}" dt="2023-01-26T09:23:40.136" v="827"/>
        <pc:sldMkLst>
          <pc:docMk/>
          <pc:sldMk cId="697183201" sldId="262"/>
        </pc:sldMkLst>
      </pc:sldChg>
      <pc:sldChg chg="modNotesTx">
        <pc:chgData name="Emmanuel Thomas" userId="0534efac-6efc-4f66-a6a4-069aefeb2589" providerId="ADAL" clId="{5B37BA8C-134C-4965-A4E9-1C25902A42A3}" dt="2023-01-26T09:23:46.024" v="838" actId="20577"/>
        <pc:sldMkLst>
          <pc:docMk/>
          <pc:sldMk cId="2328826338" sldId="263"/>
        </pc:sldMkLst>
      </pc:sldChg>
      <pc:sldChg chg="modNotesTx">
        <pc:chgData name="Emmanuel Thomas" userId="0534efac-6efc-4f66-a6a4-069aefeb2589" providerId="ADAL" clId="{5B37BA8C-134C-4965-A4E9-1C25902A42A3}" dt="2023-01-26T09:23:53.104" v="847" actId="20577"/>
        <pc:sldMkLst>
          <pc:docMk/>
          <pc:sldMk cId="2307588548" sldId="264"/>
        </pc:sldMkLst>
      </pc:sldChg>
      <pc:sldChg chg="modNotesTx">
        <pc:chgData name="Emmanuel Thomas" userId="0534efac-6efc-4f66-a6a4-069aefeb2589" providerId="ADAL" clId="{5B37BA8C-134C-4965-A4E9-1C25902A42A3}" dt="2023-01-26T09:24:05.128" v="851" actId="20577"/>
        <pc:sldMkLst>
          <pc:docMk/>
          <pc:sldMk cId="2455975914" sldId="265"/>
        </pc:sldMkLst>
      </pc:sldChg>
      <pc:sldChg chg="modNotesTx">
        <pc:chgData name="Emmanuel Thomas" userId="0534efac-6efc-4f66-a6a4-069aefeb2589" providerId="ADAL" clId="{5B37BA8C-134C-4965-A4E9-1C25902A42A3}" dt="2023-01-26T09:24:09.444" v="852"/>
        <pc:sldMkLst>
          <pc:docMk/>
          <pc:sldMk cId="2198843234" sldId="266"/>
        </pc:sldMkLst>
      </pc:sldChg>
      <pc:sldChg chg="modNotesTx">
        <pc:chgData name="Emmanuel Thomas" userId="0534efac-6efc-4f66-a6a4-069aefeb2589" providerId="ADAL" clId="{5B37BA8C-134C-4965-A4E9-1C25902A42A3}" dt="2023-01-26T09:24:10.637" v="853"/>
        <pc:sldMkLst>
          <pc:docMk/>
          <pc:sldMk cId="2858968590" sldId="267"/>
        </pc:sldMkLst>
      </pc:sldChg>
      <pc:sldChg chg="modNotesTx">
        <pc:chgData name="Emmanuel Thomas" userId="0534efac-6efc-4f66-a6a4-069aefeb2589" providerId="ADAL" clId="{5B37BA8C-134C-4965-A4E9-1C25902A42A3}" dt="2023-01-26T09:24:19.911" v="857" actId="20577"/>
        <pc:sldMkLst>
          <pc:docMk/>
          <pc:sldMk cId="1611963072" sldId="268"/>
        </pc:sldMkLst>
      </pc:sldChg>
      <pc:sldChg chg="modNotesTx">
        <pc:chgData name="Emmanuel Thomas" userId="0534efac-6efc-4f66-a6a4-069aefeb2589" providerId="ADAL" clId="{5B37BA8C-134C-4965-A4E9-1C25902A42A3}" dt="2023-01-26T09:24:25.983" v="861" actId="20577"/>
        <pc:sldMkLst>
          <pc:docMk/>
          <pc:sldMk cId="3177962607" sldId="269"/>
        </pc:sldMkLst>
      </pc:sldChg>
      <pc:sldChg chg="modNotesTx">
        <pc:chgData name="Emmanuel Thomas" userId="0534efac-6efc-4f66-a6a4-069aefeb2589" providerId="ADAL" clId="{5B37BA8C-134C-4965-A4E9-1C25902A42A3}" dt="2023-01-26T09:24:40.055" v="871" actId="20577"/>
        <pc:sldMkLst>
          <pc:docMk/>
          <pc:sldMk cId="1129134878" sldId="270"/>
        </pc:sldMkLst>
      </pc:sldChg>
      <pc:sldChg chg="modNotesTx">
        <pc:chgData name="Emmanuel Thomas" userId="0534efac-6efc-4f66-a6a4-069aefeb2589" providerId="ADAL" clId="{5B37BA8C-134C-4965-A4E9-1C25902A42A3}" dt="2023-01-26T09:24:51.329" v="875" actId="20577"/>
        <pc:sldMkLst>
          <pc:docMk/>
          <pc:sldMk cId="2087269925" sldId="271"/>
        </pc:sldMkLst>
      </pc:sldChg>
      <pc:sldChg chg="modNotesTx">
        <pc:chgData name="Emmanuel Thomas" userId="0534efac-6efc-4f66-a6a4-069aefeb2589" providerId="ADAL" clId="{5B37BA8C-134C-4965-A4E9-1C25902A42A3}" dt="2023-01-26T09:25:03.219" v="883" actId="20577"/>
        <pc:sldMkLst>
          <pc:docMk/>
          <pc:sldMk cId="72076750" sldId="272"/>
        </pc:sldMkLst>
      </pc:sldChg>
      <pc:sldChg chg="modNotesTx">
        <pc:chgData name="Emmanuel Thomas" userId="0534efac-6efc-4f66-a6a4-069aefeb2589" providerId="ADAL" clId="{5B37BA8C-134C-4965-A4E9-1C25902A42A3}" dt="2023-01-26T09:25:10.784" v="887" actId="20577"/>
        <pc:sldMkLst>
          <pc:docMk/>
          <pc:sldMk cId="3373750953" sldId="273"/>
        </pc:sldMkLst>
      </pc:sldChg>
      <pc:sldChg chg="modNotesTx">
        <pc:chgData name="Emmanuel Thomas" userId="0534efac-6efc-4f66-a6a4-069aefeb2589" providerId="ADAL" clId="{5B37BA8C-134C-4965-A4E9-1C25902A42A3}" dt="2023-01-26T09:25:16.739" v="891" actId="20577"/>
        <pc:sldMkLst>
          <pc:docMk/>
          <pc:sldMk cId="1379603648" sldId="274"/>
        </pc:sldMkLst>
      </pc:sldChg>
      <pc:sldChg chg="modNotesTx">
        <pc:chgData name="Emmanuel Thomas" userId="0534efac-6efc-4f66-a6a4-069aefeb2589" providerId="ADAL" clId="{5B37BA8C-134C-4965-A4E9-1C25902A42A3}" dt="2023-01-26T09:25:26.434" v="899" actId="20577"/>
        <pc:sldMkLst>
          <pc:docMk/>
          <pc:sldMk cId="3626859854" sldId="275"/>
        </pc:sldMkLst>
      </pc:sldChg>
      <pc:sldChg chg="modNotesTx">
        <pc:chgData name="Emmanuel Thomas" userId="0534efac-6efc-4f66-a6a4-069aefeb2589" providerId="ADAL" clId="{5B37BA8C-134C-4965-A4E9-1C25902A42A3}" dt="2023-01-26T09:25:33.184" v="903" actId="20577"/>
        <pc:sldMkLst>
          <pc:docMk/>
          <pc:sldMk cId="2011021675" sldId="276"/>
        </pc:sldMkLst>
      </pc:sldChg>
      <pc:sldChg chg="modNotesTx">
        <pc:chgData name="Emmanuel Thomas" userId="0534efac-6efc-4f66-a6a4-069aefeb2589" providerId="ADAL" clId="{5B37BA8C-134C-4965-A4E9-1C25902A42A3}" dt="2023-01-26T09:13:02.655" v="709" actId="20577"/>
        <pc:sldMkLst>
          <pc:docMk/>
          <pc:sldMk cId="3377913548" sldId="277"/>
        </pc:sldMkLst>
      </pc:sldChg>
      <pc:sldChg chg="addSp delSp modSp new mod modNotesTx">
        <pc:chgData name="Emmanuel Thomas" userId="0534efac-6efc-4f66-a6a4-069aefeb2589" providerId="ADAL" clId="{5B37BA8C-134C-4965-A4E9-1C25902A42A3}" dt="2023-01-26T09:25:41.984" v="913" actId="20577"/>
        <pc:sldMkLst>
          <pc:docMk/>
          <pc:sldMk cId="2816086964" sldId="278"/>
        </pc:sldMkLst>
        <pc:spChg chg="del">
          <ac:chgData name="Emmanuel Thomas" userId="0534efac-6efc-4f66-a6a4-069aefeb2589" providerId="ADAL" clId="{5B37BA8C-134C-4965-A4E9-1C25902A42A3}" dt="2022-11-25T12:58:00.899" v="1" actId="478"/>
          <ac:spMkLst>
            <pc:docMk/>
            <pc:sldMk cId="2816086964" sldId="278"/>
            <ac:spMk id="2" creationId="{2189B0D1-5A80-22A9-7799-00EFFF539F20}"/>
          </ac:spMkLst>
        </pc:spChg>
        <pc:spChg chg="del">
          <ac:chgData name="Emmanuel Thomas" userId="0534efac-6efc-4f66-a6a4-069aefeb2589" providerId="ADAL" clId="{5B37BA8C-134C-4965-A4E9-1C25902A42A3}" dt="2022-11-25T12:58:01.534" v="2" actId="478"/>
          <ac:spMkLst>
            <pc:docMk/>
            <pc:sldMk cId="2816086964" sldId="278"/>
            <ac:spMk id="3" creationId="{CB67AD35-0BFA-8225-528C-8F51B54FD34F}"/>
          </ac:spMkLst>
        </pc:spChg>
        <pc:spChg chg="add del mod topLvl">
          <ac:chgData name="Emmanuel Thomas" userId="0534efac-6efc-4f66-a6a4-069aefeb2589" providerId="ADAL" clId="{5B37BA8C-134C-4965-A4E9-1C25902A42A3}" dt="2022-11-25T13:09:08.626" v="372" actId="478"/>
          <ac:spMkLst>
            <pc:docMk/>
            <pc:sldMk cId="2816086964" sldId="278"/>
            <ac:spMk id="5" creationId="{E3BB73D9-A3AC-82EF-4AC8-29A7CAE02A37}"/>
          </ac:spMkLst>
        </pc:spChg>
        <pc:spChg chg="add del mod topLvl">
          <ac:chgData name="Emmanuel Thomas" userId="0534efac-6efc-4f66-a6a4-069aefeb2589" providerId="ADAL" clId="{5B37BA8C-134C-4965-A4E9-1C25902A42A3}" dt="2022-11-25T13:07:41.134" v="335" actId="478"/>
          <ac:spMkLst>
            <pc:docMk/>
            <pc:sldMk cId="2816086964" sldId="278"/>
            <ac:spMk id="6" creationId="{BB9E6997-CEA5-71DB-6484-2566B62FDA84}"/>
          </ac:spMkLst>
        </pc:spChg>
        <pc:spChg chg="add mod topLvl">
          <ac:chgData name="Emmanuel Thomas" userId="0534efac-6efc-4f66-a6a4-069aefeb2589" providerId="ADAL" clId="{5B37BA8C-134C-4965-A4E9-1C25902A42A3}" dt="2022-11-25T13:18:48.454" v="424" actId="20577"/>
          <ac:spMkLst>
            <pc:docMk/>
            <pc:sldMk cId="2816086964" sldId="278"/>
            <ac:spMk id="7" creationId="{2BFE308B-0FDB-1897-DFC7-FC37C48A2817}"/>
          </ac:spMkLst>
        </pc:spChg>
        <pc:spChg chg="add del mod topLvl">
          <ac:chgData name="Emmanuel Thomas" userId="0534efac-6efc-4f66-a6a4-069aefeb2589" providerId="ADAL" clId="{5B37BA8C-134C-4965-A4E9-1C25902A42A3}" dt="2022-11-25T13:07:22.813" v="325" actId="478"/>
          <ac:spMkLst>
            <pc:docMk/>
            <pc:sldMk cId="2816086964" sldId="278"/>
            <ac:spMk id="8" creationId="{01BF9258-FA98-DC92-96F8-CC151B4326F0}"/>
          </ac:spMkLst>
        </pc:spChg>
        <pc:spChg chg="add mod topLvl">
          <ac:chgData name="Emmanuel Thomas" userId="0534efac-6efc-4f66-a6a4-069aefeb2589" providerId="ADAL" clId="{5B37BA8C-134C-4965-A4E9-1C25902A42A3}" dt="2022-11-25T13:19:51.867" v="433" actId="20577"/>
          <ac:spMkLst>
            <pc:docMk/>
            <pc:sldMk cId="2816086964" sldId="278"/>
            <ac:spMk id="9" creationId="{7BF07BFB-BEFE-999E-A0E0-EBE0BD29E36A}"/>
          </ac:spMkLst>
        </pc:spChg>
        <pc:spChg chg="add del mod topLvl">
          <ac:chgData name="Emmanuel Thomas" userId="0534efac-6efc-4f66-a6a4-069aefeb2589" providerId="ADAL" clId="{5B37BA8C-134C-4965-A4E9-1C25902A42A3}" dt="2022-11-25T13:07:06.189" v="316" actId="478"/>
          <ac:spMkLst>
            <pc:docMk/>
            <pc:sldMk cId="2816086964" sldId="278"/>
            <ac:spMk id="10" creationId="{5CE0DF4D-C93B-DCA3-1314-0589435FC9F9}"/>
          </ac:spMkLst>
        </pc:spChg>
        <pc:spChg chg="add mod topLvl">
          <ac:chgData name="Emmanuel Thomas" userId="0534efac-6efc-4f66-a6a4-069aefeb2589" providerId="ADAL" clId="{5B37BA8C-134C-4965-A4E9-1C25902A42A3}" dt="2022-11-25T13:19:54.698" v="434"/>
          <ac:spMkLst>
            <pc:docMk/>
            <pc:sldMk cId="2816086964" sldId="278"/>
            <ac:spMk id="11" creationId="{34DDE256-CB51-F056-29AC-228ECBF59E00}"/>
          </ac:spMkLst>
        </pc:spChg>
        <pc:spChg chg="add del mod topLvl">
          <ac:chgData name="Emmanuel Thomas" userId="0534efac-6efc-4f66-a6a4-069aefeb2589" providerId="ADAL" clId="{5B37BA8C-134C-4965-A4E9-1C25902A42A3}" dt="2022-11-25T13:06:47.246" v="308" actId="478"/>
          <ac:spMkLst>
            <pc:docMk/>
            <pc:sldMk cId="2816086964" sldId="278"/>
            <ac:spMk id="12" creationId="{B98A1A64-4B42-1ABF-FBD4-755762683D72}"/>
          </ac:spMkLst>
        </pc:spChg>
        <pc:spChg chg="add mod topLvl">
          <ac:chgData name="Emmanuel Thomas" userId="0534efac-6efc-4f66-a6a4-069aefeb2589" providerId="ADAL" clId="{5B37BA8C-134C-4965-A4E9-1C25902A42A3}" dt="2022-11-25T13:19:55.876" v="435"/>
          <ac:spMkLst>
            <pc:docMk/>
            <pc:sldMk cId="2816086964" sldId="278"/>
            <ac:spMk id="13" creationId="{67A9DA39-5984-E104-3CEE-C94DC0FD87D2}"/>
          </ac:spMkLst>
        </pc:spChg>
        <pc:spChg chg="add del mod topLvl">
          <ac:chgData name="Emmanuel Thomas" userId="0534efac-6efc-4f66-a6a4-069aefeb2589" providerId="ADAL" clId="{5B37BA8C-134C-4965-A4E9-1C25902A42A3}" dt="2022-11-25T13:10:34.069" v="397" actId="478"/>
          <ac:spMkLst>
            <pc:docMk/>
            <pc:sldMk cId="2816086964" sldId="278"/>
            <ac:spMk id="14" creationId="{48E9EA40-73C5-A8A5-1036-CDC1B307821D}"/>
          </ac:spMkLst>
        </pc:spChg>
        <pc:spChg chg="add mod topLvl">
          <ac:chgData name="Emmanuel Thomas" userId="0534efac-6efc-4f66-a6a4-069aefeb2589" providerId="ADAL" clId="{5B37BA8C-134C-4965-A4E9-1C25902A42A3}" dt="2022-11-25T13:10:36.458" v="399" actId="1076"/>
          <ac:spMkLst>
            <pc:docMk/>
            <pc:sldMk cId="2816086964" sldId="278"/>
            <ac:spMk id="15" creationId="{11C9186F-713D-3F18-05BF-137B47E9B5BA}"/>
          </ac:spMkLst>
        </pc:spChg>
        <pc:spChg chg="add del mod topLvl">
          <ac:chgData name="Emmanuel Thomas" userId="0534efac-6efc-4f66-a6a4-069aefeb2589" providerId="ADAL" clId="{5B37BA8C-134C-4965-A4E9-1C25902A42A3}" dt="2022-11-25T13:10:31.005" v="393" actId="478"/>
          <ac:spMkLst>
            <pc:docMk/>
            <pc:sldMk cId="2816086964" sldId="278"/>
            <ac:spMk id="16" creationId="{634A22D6-1740-B0EA-3095-4867DD144214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17" creationId="{BEF31BAC-F2FC-258D-C3DC-5EBB5401F0EE}"/>
          </ac:spMkLst>
        </pc:spChg>
        <pc:spChg chg="add del mod topLvl">
          <ac:chgData name="Emmanuel Thomas" userId="0534efac-6efc-4f66-a6a4-069aefeb2589" providerId="ADAL" clId="{5B37BA8C-134C-4965-A4E9-1C25902A42A3}" dt="2022-11-25T13:10:32.486" v="395" actId="478"/>
          <ac:spMkLst>
            <pc:docMk/>
            <pc:sldMk cId="2816086964" sldId="278"/>
            <ac:spMk id="18" creationId="{6F21F8A8-6417-48F5-B4AB-A700941AA8C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19" creationId="{651D4EDD-C514-C90C-BC0F-888A23065E82}"/>
          </ac:spMkLst>
        </pc:spChg>
        <pc:spChg chg="add del mod topLvl">
          <ac:chgData name="Emmanuel Thomas" userId="0534efac-6efc-4f66-a6a4-069aefeb2589" providerId="ADAL" clId="{5B37BA8C-134C-4965-A4E9-1C25902A42A3}" dt="2022-11-25T13:03:25.355" v="234" actId="478"/>
          <ac:spMkLst>
            <pc:docMk/>
            <pc:sldMk cId="2816086964" sldId="278"/>
            <ac:spMk id="20" creationId="{71C51AC6-412D-8F46-7DB1-9F2965F85601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21" creationId="{482F6C10-32F0-7845-2245-140F44A4C196}"/>
          </ac:spMkLst>
        </pc:spChg>
        <pc:spChg chg="add del mod topLvl">
          <ac:chgData name="Emmanuel Thomas" userId="0534efac-6efc-4f66-a6a4-069aefeb2589" providerId="ADAL" clId="{5B37BA8C-134C-4965-A4E9-1C25902A42A3}" dt="2022-11-25T13:02:08.351" v="158" actId="478"/>
          <ac:spMkLst>
            <pc:docMk/>
            <pc:sldMk cId="2816086964" sldId="278"/>
            <ac:spMk id="22" creationId="{C843E9D4-AA52-C8ED-FA1E-006C75BEF668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23" creationId="{F6CA30AD-CB46-4AE1-BB64-F744B02EE4FB}"/>
          </ac:spMkLst>
        </pc:spChg>
        <pc:spChg chg="add del mod topLvl">
          <ac:chgData name="Emmanuel Thomas" userId="0534efac-6efc-4f66-a6a4-069aefeb2589" providerId="ADAL" clId="{5B37BA8C-134C-4965-A4E9-1C25902A42A3}" dt="2022-11-25T13:03:24.653" v="233" actId="478"/>
          <ac:spMkLst>
            <pc:docMk/>
            <pc:sldMk cId="2816086964" sldId="278"/>
            <ac:spMk id="24" creationId="{1C3E40EE-F0D5-E38E-6BAA-404B8F5B7C56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25" creationId="{07FB9EBE-AD2A-9C8C-45A7-3A947A569312}"/>
          </ac:spMkLst>
        </pc:spChg>
        <pc:spChg chg="add del mod topLvl">
          <ac:chgData name="Emmanuel Thomas" userId="0534efac-6efc-4f66-a6a4-069aefeb2589" providerId="ADAL" clId="{5B37BA8C-134C-4965-A4E9-1C25902A42A3}" dt="2022-11-25T13:03:23.621" v="232" actId="478"/>
          <ac:spMkLst>
            <pc:docMk/>
            <pc:sldMk cId="2816086964" sldId="278"/>
            <ac:spMk id="26" creationId="{DF0A03A4-7484-A7D5-9154-12FE20D20811}"/>
          </ac:spMkLst>
        </pc:spChg>
        <pc:spChg chg="add del mod topLvl">
          <ac:chgData name="Emmanuel Thomas" userId="0534efac-6efc-4f66-a6a4-069aefeb2589" providerId="ADAL" clId="{5B37BA8C-134C-4965-A4E9-1C25902A42A3}" dt="2022-11-25T13:10:07.060" v="383" actId="478"/>
          <ac:spMkLst>
            <pc:docMk/>
            <pc:sldMk cId="2816086964" sldId="278"/>
            <ac:spMk id="27" creationId="{CFC5CB08-56D6-F475-4CA2-7771C0584929}"/>
          </ac:spMkLst>
        </pc:spChg>
        <pc:spChg chg="add mod topLvl">
          <ac:chgData name="Emmanuel Thomas" userId="0534efac-6efc-4f66-a6a4-069aefeb2589" providerId="ADAL" clId="{5B37BA8C-134C-4965-A4E9-1C25902A42A3}" dt="2022-11-25T13:22:20.110" v="559" actId="20577"/>
          <ac:spMkLst>
            <pc:docMk/>
            <pc:sldMk cId="2816086964" sldId="278"/>
            <ac:spMk id="28" creationId="{441C151A-300A-E38C-E8BB-E53ADDD34B46}"/>
          </ac:spMkLst>
        </pc:spChg>
        <pc:spChg chg="add del mod topLvl">
          <ac:chgData name="Emmanuel Thomas" userId="0534efac-6efc-4f66-a6a4-069aefeb2589" providerId="ADAL" clId="{5B37BA8C-134C-4965-A4E9-1C25902A42A3}" dt="2022-11-25T13:04:42.988" v="259" actId="478"/>
          <ac:spMkLst>
            <pc:docMk/>
            <pc:sldMk cId="2816086964" sldId="278"/>
            <ac:spMk id="29" creationId="{8165D7AE-2743-E092-C41B-EDC74F4493BD}"/>
          </ac:spMkLst>
        </pc:spChg>
        <pc:spChg chg="add mod topLvl">
          <ac:chgData name="Emmanuel Thomas" userId="0534efac-6efc-4f66-a6a4-069aefeb2589" providerId="ADAL" clId="{5B37BA8C-134C-4965-A4E9-1C25902A42A3}" dt="2022-11-25T13:22:21.969" v="560" actId="20577"/>
          <ac:spMkLst>
            <pc:docMk/>
            <pc:sldMk cId="2816086964" sldId="278"/>
            <ac:spMk id="30" creationId="{C8EE465C-E25F-255C-1C70-1ACF997A9334}"/>
          </ac:spMkLst>
        </pc:spChg>
        <pc:spChg chg="add del mod topLvl">
          <ac:chgData name="Emmanuel Thomas" userId="0534efac-6efc-4f66-a6a4-069aefeb2589" providerId="ADAL" clId="{5B37BA8C-134C-4965-A4E9-1C25902A42A3}" dt="2022-11-25T13:04:57.655" v="264" actId="478"/>
          <ac:spMkLst>
            <pc:docMk/>
            <pc:sldMk cId="2816086964" sldId="278"/>
            <ac:spMk id="31" creationId="{AA1D1E00-AD98-81BB-00AA-270E1F1E46E4}"/>
          </ac:spMkLst>
        </pc:spChg>
        <pc:spChg chg="add mod topLvl">
          <ac:chgData name="Emmanuel Thomas" userId="0534efac-6efc-4f66-a6a4-069aefeb2589" providerId="ADAL" clId="{5B37BA8C-134C-4965-A4E9-1C25902A42A3}" dt="2022-11-25T13:22:23.673" v="561" actId="20577"/>
          <ac:spMkLst>
            <pc:docMk/>
            <pc:sldMk cId="2816086964" sldId="278"/>
            <ac:spMk id="32" creationId="{C2AF3B37-6734-CEA4-01A8-6F21CE359F0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3" creationId="{D31CF048-D0B4-489F-1961-8D3324DF027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4" creationId="{181EBB74-7F68-E8D7-D99E-6FB3416E938B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5" creationId="{FD895DA2-B460-73E1-20B3-8F236E1D9A0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6" creationId="{1E4FCA26-AE87-9A1C-9BF8-4ABE0E637CA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7" creationId="{2B36D2D2-ED4A-81F9-8D01-41DB31C84712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8" creationId="{D416E423-5780-5364-6093-1D0A3F940DA3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9" creationId="{3F58A6B5-13E5-5F56-F8AF-FAB84E9713F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40" creationId="{314F8C0C-F564-6776-3A00-E73C0BF5C7BA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41" creationId="{20464F25-51B5-3C44-D38C-323EB3B95F45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2" creationId="{CD37329F-D44F-498D-0600-27B20610DF19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3" creationId="{BCC6D84E-8682-4165-8CFE-5C9BC399FF9B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4" creationId="{33BD0575-8C95-EEEF-A23E-7DDBF8067386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45" creationId="{063646E2-508B-1C54-24EC-D9FF2F18D457}"/>
          </ac:spMkLst>
        </pc:spChg>
        <pc:spChg chg="add del mod topLvl">
          <ac:chgData name="Emmanuel Thomas" userId="0534efac-6efc-4f66-a6a4-069aefeb2589" providerId="ADAL" clId="{5B37BA8C-134C-4965-A4E9-1C25902A42A3}" dt="2022-11-25T13:03:22.812" v="231" actId="478"/>
          <ac:spMkLst>
            <pc:docMk/>
            <pc:sldMk cId="2816086964" sldId="278"/>
            <ac:spMk id="46" creationId="{D7C1EFA3-4DE8-9C31-49CE-CA0571B3892C}"/>
          </ac:spMkLst>
        </pc:spChg>
        <pc:spChg chg="add del mod topLvl">
          <ac:chgData name="Emmanuel Thomas" userId="0534efac-6efc-4f66-a6a4-069aefeb2589" providerId="ADAL" clId="{5B37BA8C-134C-4965-A4E9-1C25902A42A3}" dt="2022-11-25T13:05:14.255" v="270" actId="478"/>
          <ac:spMkLst>
            <pc:docMk/>
            <pc:sldMk cId="2816086964" sldId="278"/>
            <ac:spMk id="47" creationId="{87D2F25B-7B2D-91F8-55B6-2C57252DB5A1}"/>
          </ac:spMkLst>
        </pc:spChg>
        <pc:spChg chg="add mod topLvl">
          <ac:chgData name="Emmanuel Thomas" userId="0534efac-6efc-4f66-a6a4-069aefeb2589" providerId="ADAL" clId="{5B37BA8C-134C-4965-A4E9-1C25902A42A3}" dt="2022-11-25T13:22:25.714" v="562" actId="20577"/>
          <ac:spMkLst>
            <pc:docMk/>
            <pc:sldMk cId="2816086964" sldId="278"/>
            <ac:spMk id="48" creationId="{DAC9DD56-A149-7F99-261F-E278604AE41C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9" creationId="{CF3ED2A5-97DF-AEC1-1D9A-7C2225C119EF}"/>
          </ac:spMkLst>
        </pc:spChg>
        <pc:spChg chg="add del mod topLvl">
          <ac:chgData name="Emmanuel Thomas" userId="0534efac-6efc-4f66-a6a4-069aefeb2589" providerId="ADAL" clId="{5B37BA8C-134C-4965-A4E9-1C25902A42A3}" dt="2022-11-25T13:03:20.662" v="230" actId="478"/>
          <ac:spMkLst>
            <pc:docMk/>
            <pc:sldMk cId="2816086964" sldId="278"/>
            <ac:spMk id="50" creationId="{B422DE15-C7BF-0F6D-DE39-6A85917DE5B4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51" creationId="{32F4D2C1-F7C9-1F90-5DF8-7F35534E9F37}"/>
          </ac:spMkLst>
        </pc:spChg>
        <pc:spChg chg="add del mod topLvl">
          <ac:chgData name="Emmanuel Thomas" userId="0534efac-6efc-4f66-a6a4-069aefeb2589" providerId="ADAL" clId="{5B37BA8C-134C-4965-A4E9-1C25902A42A3}" dt="2022-11-25T13:05:44.897" v="285" actId="478"/>
          <ac:spMkLst>
            <pc:docMk/>
            <pc:sldMk cId="2816086964" sldId="278"/>
            <ac:spMk id="52" creationId="{82E45FF8-C429-6633-72F2-CD6CE9DEE658}"/>
          </ac:spMkLst>
        </pc:spChg>
        <pc:spChg chg="add mod topLvl">
          <ac:chgData name="Emmanuel Thomas" userId="0534efac-6efc-4f66-a6a4-069aefeb2589" providerId="ADAL" clId="{5B37BA8C-134C-4965-A4E9-1C25902A42A3}" dt="2022-11-25T13:22:27.626" v="563" actId="20577"/>
          <ac:spMkLst>
            <pc:docMk/>
            <pc:sldMk cId="2816086964" sldId="278"/>
            <ac:spMk id="53" creationId="{482E0668-C91A-CA22-B81C-C8974254A549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54" creationId="{9B122D2F-A197-DE7D-1454-5176AC6FE25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55" creationId="{28F47583-EDB1-54A1-5779-451276E2BA13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56" creationId="{850F8FF6-4B61-4718-81FA-91B51C236D2A}"/>
          </ac:spMkLst>
        </pc:spChg>
        <pc:spChg chg="add del mod topLvl">
          <ac:chgData name="Emmanuel Thomas" userId="0534efac-6efc-4f66-a6a4-069aefeb2589" providerId="ADAL" clId="{5B37BA8C-134C-4965-A4E9-1C25902A42A3}" dt="2022-11-25T13:10:39.572" v="401" actId="478"/>
          <ac:spMkLst>
            <pc:docMk/>
            <pc:sldMk cId="2816086964" sldId="278"/>
            <ac:spMk id="57" creationId="{9D66D075-DFEC-79DF-065A-E4A67C2E5C33}"/>
          </ac:spMkLst>
        </pc:spChg>
        <pc:spChg chg="add mod topLvl">
          <ac:chgData name="Emmanuel Thomas" userId="0534efac-6efc-4f66-a6a4-069aefeb2589" providerId="ADAL" clId="{5B37BA8C-134C-4965-A4E9-1C25902A42A3}" dt="2022-11-25T13:10:43.082" v="403" actId="1076"/>
          <ac:spMkLst>
            <pc:docMk/>
            <pc:sldMk cId="2816086964" sldId="278"/>
            <ac:spMk id="58" creationId="{EA80D167-9684-130E-3749-AE5329035806}"/>
          </ac:spMkLst>
        </pc:spChg>
        <pc:spChg chg="add mod topLvl">
          <ac:chgData name="Emmanuel Thomas" userId="0534efac-6efc-4f66-a6a4-069aefeb2589" providerId="ADAL" clId="{5B37BA8C-134C-4965-A4E9-1C25902A42A3}" dt="2022-11-25T13:10:45.106" v="405" actId="1076"/>
          <ac:spMkLst>
            <pc:docMk/>
            <pc:sldMk cId="2816086964" sldId="278"/>
            <ac:spMk id="59" creationId="{CD91998C-FE0F-9D36-0508-53A594270492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0" creationId="{5415DD40-5258-5282-153D-6E5580FC4FC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1" creationId="{051A4262-8911-A89F-A223-48AEF034D5B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2" creationId="{8BF10FB1-9A6A-657B-9861-D9CCBB1A9E56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3" creationId="{00CA17FD-9665-139A-E0C0-92606015E3E3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4" creationId="{7FA481E6-898E-75FD-F194-338B3EB00590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5" creationId="{8EDC722B-87D8-8734-E876-78915CEB06E7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6" creationId="{8452847D-7BB5-BE80-DCC2-597B6F3C39A6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7" creationId="{F03ABBB5-BA7E-F8D3-9549-FD96F3F7BBC4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8" creationId="{D714599A-1A59-521C-F700-9A0F2ED7126D}"/>
          </ac:spMkLst>
        </pc:spChg>
        <pc:spChg chg="add del mod topLvl">
          <ac:chgData name="Emmanuel Thomas" userId="0534efac-6efc-4f66-a6a4-069aefeb2589" providerId="ADAL" clId="{5B37BA8C-134C-4965-A4E9-1C25902A42A3}" dt="2022-11-25T13:06:07.974" v="295" actId="478"/>
          <ac:spMkLst>
            <pc:docMk/>
            <pc:sldMk cId="2816086964" sldId="278"/>
            <ac:spMk id="69" creationId="{3299B7E6-202E-B248-0A59-7793386FF1B3}"/>
          </ac:spMkLst>
        </pc:spChg>
        <pc:spChg chg="add mod topLvl">
          <ac:chgData name="Emmanuel Thomas" userId="0534efac-6efc-4f66-a6a4-069aefeb2589" providerId="ADAL" clId="{5B37BA8C-134C-4965-A4E9-1C25902A42A3}" dt="2022-11-25T13:22:29.555" v="564" actId="20577"/>
          <ac:spMkLst>
            <pc:docMk/>
            <pc:sldMk cId="2816086964" sldId="278"/>
            <ac:spMk id="70" creationId="{7B9EF6A4-FF88-1619-2726-F50FF8FFBE75}"/>
          </ac:spMkLst>
        </pc:spChg>
        <pc:spChg chg="add del mod topLvl">
          <ac:chgData name="Emmanuel Thomas" userId="0534efac-6efc-4f66-a6a4-069aefeb2589" providerId="ADAL" clId="{5B37BA8C-134C-4965-A4E9-1C25902A42A3}" dt="2022-11-25T13:10:17.896" v="387" actId="478"/>
          <ac:spMkLst>
            <pc:docMk/>
            <pc:sldMk cId="2816086964" sldId="278"/>
            <ac:spMk id="71" creationId="{4C12EF1B-5C14-DAA6-976D-507DEE3425D2}"/>
          </ac:spMkLst>
        </pc:spChg>
        <pc:spChg chg="add del mod topLvl">
          <ac:chgData name="Emmanuel Thomas" userId="0534efac-6efc-4f66-a6a4-069aefeb2589" providerId="ADAL" clId="{5B37BA8C-134C-4965-A4E9-1C25902A42A3}" dt="2022-11-25T13:08:37.214" v="361" actId="478"/>
          <ac:spMkLst>
            <pc:docMk/>
            <pc:sldMk cId="2816086964" sldId="278"/>
            <ac:spMk id="72" creationId="{EE5D708D-E7C4-750A-7F4A-A4E2226A626F}"/>
          </ac:spMkLst>
        </pc:spChg>
        <pc:spChg chg="add mod topLvl">
          <ac:chgData name="Emmanuel Thomas" userId="0534efac-6efc-4f66-a6a4-069aefeb2589" providerId="ADAL" clId="{5B37BA8C-134C-4965-A4E9-1C25902A42A3}" dt="2022-11-25T13:21:56.287" v="553" actId="20577"/>
          <ac:spMkLst>
            <pc:docMk/>
            <pc:sldMk cId="2816086964" sldId="278"/>
            <ac:spMk id="73" creationId="{B6128FC9-EA5B-AE3E-F855-324E522163B7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74" creationId="{DFF81699-5409-65CE-B90E-3C180F81BB38}"/>
          </ac:spMkLst>
        </pc:spChg>
        <pc:spChg chg="add del mod topLvl">
          <ac:chgData name="Emmanuel Thomas" userId="0534efac-6efc-4f66-a6a4-069aefeb2589" providerId="ADAL" clId="{5B37BA8C-134C-4965-A4E9-1C25902A42A3}" dt="2022-11-25T13:10:17.896" v="387" actId="478"/>
          <ac:spMkLst>
            <pc:docMk/>
            <pc:sldMk cId="2816086964" sldId="278"/>
            <ac:spMk id="75" creationId="{BD20DA47-5672-3DEA-A6C3-66F8AA817464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76" creationId="{D28FB6A7-62E6-DB59-D503-2CDB5FA0E5D7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77" creationId="{6A3B8BD9-8F45-579E-D3A7-86BCD69E1DDF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78" creationId="{07AB30B4-CE7C-F30A-48F6-5F34520FECD2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79" creationId="{62E1B168-4727-0F51-A891-D3FC671BDE65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0" creationId="{9D96E6E4-652B-A65C-7145-30A37AD3E847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1" creationId="{9862467E-B830-F97C-ADFE-756EDC893F1B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2" creationId="{B41020D5-28E1-FFB3-CAB4-2F962A96DF82}"/>
          </ac:spMkLst>
        </pc:spChg>
        <pc:spChg chg="add mod topLvl">
          <ac:chgData name="Emmanuel Thomas" userId="0534efac-6efc-4f66-a6a4-069aefeb2589" providerId="ADAL" clId="{5B37BA8C-134C-4965-A4E9-1C25902A42A3}" dt="2022-11-25T13:09:28.536" v="375" actId="14100"/>
          <ac:spMkLst>
            <pc:docMk/>
            <pc:sldMk cId="2816086964" sldId="278"/>
            <ac:spMk id="83" creationId="{A6A0DF63-6F11-E7CC-675B-449023828DBB}"/>
          </ac:spMkLst>
        </pc:spChg>
        <pc:spChg chg="add mod topLvl">
          <ac:chgData name="Emmanuel Thomas" userId="0534efac-6efc-4f66-a6a4-069aefeb2589" providerId="ADAL" clId="{5B37BA8C-134C-4965-A4E9-1C25902A42A3}" dt="2022-11-25T13:09:25.085" v="374" actId="14100"/>
          <ac:spMkLst>
            <pc:docMk/>
            <pc:sldMk cId="2816086964" sldId="278"/>
            <ac:spMk id="84" creationId="{20B7E80E-AF9C-D9DF-27E4-4EAD97131681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5" creationId="{4C96882A-FA27-CA0A-6EFB-8CFC2CA768DB}"/>
          </ac:spMkLst>
        </pc:spChg>
        <pc:spChg chg="add del mod topLvl">
          <ac:chgData name="Emmanuel Thomas" userId="0534efac-6efc-4f66-a6a4-069aefeb2589" providerId="ADAL" clId="{5B37BA8C-134C-4965-A4E9-1C25902A42A3}" dt="2022-11-25T13:01:52.503" v="152" actId="478"/>
          <ac:spMkLst>
            <pc:docMk/>
            <pc:sldMk cId="2816086964" sldId="278"/>
            <ac:spMk id="86" creationId="{F8CCC8EA-AB61-15D2-E968-2AFBD7E8F01A}"/>
          </ac:spMkLst>
        </pc:spChg>
        <pc:spChg chg="add del mod topLvl">
          <ac:chgData name="Emmanuel Thomas" userId="0534efac-6efc-4f66-a6a4-069aefeb2589" providerId="ADAL" clId="{5B37BA8C-134C-4965-A4E9-1C25902A42A3}" dt="2022-11-25T13:01:40.152" v="147" actId="478"/>
          <ac:spMkLst>
            <pc:docMk/>
            <pc:sldMk cId="2816086964" sldId="278"/>
            <ac:spMk id="87" creationId="{7085A220-5130-89F1-4D47-D25AD5718D90}"/>
          </ac:spMkLst>
        </pc:spChg>
        <pc:spChg chg="add del mod topLvl">
          <ac:chgData name="Emmanuel Thomas" userId="0534efac-6efc-4f66-a6a4-069aefeb2589" providerId="ADAL" clId="{5B37BA8C-134C-4965-A4E9-1C25902A42A3}" dt="2022-11-25T13:01:24.767" v="139" actId="478"/>
          <ac:spMkLst>
            <pc:docMk/>
            <pc:sldMk cId="2816086964" sldId="278"/>
            <ac:spMk id="88" creationId="{2B847C2F-79AB-213A-8C74-56FA378DD347}"/>
          </ac:spMkLst>
        </pc:spChg>
        <pc:spChg chg="add del mod topLvl">
          <ac:chgData name="Emmanuel Thomas" userId="0534efac-6efc-4f66-a6a4-069aefeb2589" providerId="ADAL" clId="{5B37BA8C-134C-4965-A4E9-1C25902A42A3}" dt="2022-11-25T13:01:02.288" v="131" actId="478"/>
          <ac:spMkLst>
            <pc:docMk/>
            <pc:sldMk cId="2816086964" sldId="278"/>
            <ac:spMk id="89" creationId="{9559759A-AA36-81F0-3442-F7B9F64ED293}"/>
          </ac:spMkLst>
        </pc:spChg>
        <pc:spChg chg="add del mod topLvl">
          <ac:chgData name="Emmanuel Thomas" userId="0534efac-6efc-4f66-a6a4-069aefeb2589" providerId="ADAL" clId="{5B37BA8C-134C-4965-A4E9-1C25902A42A3}" dt="2022-11-25T13:04:11.393" v="244" actId="478"/>
          <ac:spMkLst>
            <pc:docMk/>
            <pc:sldMk cId="2816086964" sldId="278"/>
            <ac:spMk id="90" creationId="{60D2BC9D-47A3-E51C-AF1C-4BEFB87EB197}"/>
          </ac:spMkLst>
        </pc:spChg>
        <pc:spChg chg="add del mod topLvl">
          <ac:chgData name="Emmanuel Thomas" userId="0534efac-6efc-4f66-a6a4-069aefeb2589" providerId="ADAL" clId="{5B37BA8C-134C-4965-A4E9-1C25902A42A3}" dt="2022-11-25T13:05:01.008" v="265" actId="478"/>
          <ac:spMkLst>
            <pc:docMk/>
            <pc:sldMk cId="2816086964" sldId="278"/>
            <ac:spMk id="91" creationId="{F88129D2-3541-9A4B-58B1-D181573DDACE}"/>
          </ac:spMkLst>
        </pc:spChg>
        <pc:spChg chg="add del mod topLvl">
          <ac:chgData name="Emmanuel Thomas" userId="0534efac-6efc-4f66-a6a4-069aefeb2589" providerId="ADAL" clId="{5B37BA8C-134C-4965-A4E9-1C25902A42A3}" dt="2022-11-25T13:05:09.038" v="268" actId="478"/>
          <ac:spMkLst>
            <pc:docMk/>
            <pc:sldMk cId="2816086964" sldId="278"/>
            <ac:spMk id="92" creationId="{E12F93CC-8607-8755-525E-97D71D3E6663}"/>
          </ac:spMkLst>
        </pc:spChg>
        <pc:spChg chg="add del mod topLvl">
          <ac:chgData name="Emmanuel Thomas" userId="0534efac-6efc-4f66-a6a4-069aefeb2589" providerId="ADAL" clId="{5B37BA8C-134C-4965-A4E9-1C25902A42A3}" dt="2022-11-25T13:05:54.832" v="292" actId="478"/>
          <ac:spMkLst>
            <pc:docMk/>
            <pc:sldMk cId="2816086964" sldId="278"/>
            <ac:spMk id="93" creationId="{05FA1D77-E964-D614-A4D9-B04DCCD9194B}"/>
          </ac:spMkLst>
        </pc:spChg>
        <pc:spChg chg="add del mod topLvl">
          <ac:chgData name="Emmanuel Thomas" userId="0534efac-6efc-4f66-a6a4-069aefeb2589" providerId="ADAL" clId="{5B37BA8C-134C-4965-A4E9-1C25902A42A3}" dt="2022-11-25T13:05:26.740" v="275" actId="478"/>
          <ac:spMkLst>
            <pc:docMk/>
            <pc:sldMk cId="2816086964" sldId="278"/>
            <ac:spMk id="94" creationId="{52384EE8-220A-7721-802D-ADDDDD346E92}"/>
          </ac:spMkLst>
        </pc:spChg>
        <pc:spChg chg="add del mod topLvl">
          <ac:chgData name="Emmanuel Thomas" userId="0534efac-6efc-4f66-a6a4-069aefeb2589" providerId="ADAL" clId="{5B37BA8C-134C-4965-A4E9-1C25902A42A3}" dt="2022-11-25T13:10:10.381" v="384" actId="478"/>
          <ac:spMkLst>
            <pc:docMk/>
            <pc:sldMk cId="2816086964" sldId="278"/>
            <ac:spMk id="95" creationId="{EF65D793-C916-3F4A-B3CB-E8A23BB49F6D}"/>
          </ac:spMkLst>
        </pc:spChg>
        <pc:spChg chg="add del mod topLvl">
          <ac:chgData name="Emmanuel Thomas" userId="0534efac-6efc-4f66-a6a4-069aefeb2589" providerId="ADAL" clId="{5B37BA8C-134C-4965-A4E9-1C25902A42A3}" dt="2022-11-25T13:10:13.005" v="386" actId="478"/>
          <ac:spMkLst>
            <pc:docMk/>
            <pc:sldMk cId="2816086964" sldId="278"/>
            <ac:spMk id="96" creationId="{04CDEEAB-75AB-4904-F6A4-187BBC6CAD5A}"/>
          </ac:spMkLst>
        </pc:spChg>
        <pc:spChg chg="add del mod topLvl">
          <ac:chgData name="Emmanuel Thomas" userId="0534efac-6efc-4f66-a6a4-069aefeb2589" providerId="ADAL" clId="{5B37BA8C-134C-4965-A4E9-1C25902A42A3}" dt="2022-11-25T13:06:55.457" v="311" actId="478"/>
          <ac:spMkLst>
            <pc:docMk/>
            <pc:sldMk cId="2816086964" sldId="278"/>
            <ac:spMk id="97" creationId="{5032C252-0C86-21CA-A703-47563662ADBF}"/>
          </ac:spMkLst>
        </pc:spChg>
        <pc:spChg chg="add del mod topLvl">
          <ac:chgData name="Emmanuel Thomas" userId="0534efac-6efc-4f66-a6a4-069aefeb2589" providerId="ADAL" clId="{5B37BA8C-134C-4965-A4E9-1C25902A42A3}" dt="2022-11-25T13:10:11.820" v="385" actId="478"/>
          <ac:spMkLst>
            <pc:docMk/>
            <pc:sldMk cId="2816086964" sldId="278"/>
            <ac:spMk id="98" creationId="{4BA49C34-8FC2-FC06-7A03-AA653D7394C0}"/>
          </ac:spMkLst>
        </pc:spChg>
        <pc:spChg chg="add mod topLvl">
          <ac:chgData name="Emmanuel Thomas" userId="0534efac-6efc-4f66-a6a4-069aefeb2589" providerId="ADAL" clId="{5B37BA8C-134C-4965-A4E9-1C25902A42A3}" dt="2022-11-25T13:08:13.015" v="348" actId="1076"/>
          <ac:spMkLst>
            <pc:docMk/>
            <pc:sldMk cId="2816086964" sldId="278"/>
            <ac:spMk id="105" creationId="{B3651027-5B05-CBDF-F9EF-73B58DC4494F}"/>
          </ac:spMkLst>
        </pc:spChg>
        <pc:spChg chg="add mod topLvl">
          <ac:chgData name="Emmanuel Thomas" userId="0534efac-6efc-4f66-a6a4-069aefeb2589" providerId="ADAL" clId="{5B37BA8C-134C-4965-A4E9-1C25902A42A3}" dt="2022-11-25T13:08:09.131" v="347" actId="1076"/>
          <ac:spMkLst>
            <pc:docMk/>
            <pc:sldMk cId="2816086964" sldId="278"/>
            <ac:spMk id="106" creationId="{2778F5C2-B77F-8C14-23CD-3B2A308FB818}"/>
          </ac:spMkLst>
        </pc:spChg>
        <pc:grpChg chg="add del mod">
          <ac:chgData name="Emmanuel Thomas" userId="0534efac-6efc-4f66-a6a4-069aefeb2589" providerId="ADAL" clId="{5B37BA8C-134C-4965-A4E9-1C25902A42A3}" dt="2022-11-25T13:00:20.394" v="57" actId="165"/>
          <ac:grpSpMkLst>
            <pc:docMk/>
            <pc:sldMk cId="2816086964" sldId="278"/>
            <ac:grpSpMk id="4" creationId="{348DB5D5-6931-61F2-06A7-FC5D392A12EE}"/>
          </ac:grpSpMkLst>
        </pc:grpChg>
        <pc:cxnChg chg="add mod topLvl">
          <ac:chgData name="Emmanuel Thomas" userId="0534efac-6efc-4f66-a6a4-069aefeb2589" providerId="ADAL" clId="{5B37BA8C-134C-4965-A4E9-1C25902A42A3}" dt="2022-11-25T13:09:44.827" v="377"/>
          <ac:cxnSpMkLst>
            <pc:docMk/>
            <pc:sldMk cId="2816086964" sldId="278"/>
            <ac:cxnSpMk id="99" creationId="{331D9370-7E2D-84C7-73EE-954284A15A1A}"/>
          </ac:cxnSpMkLst>
        </pc:cxnChg>
        <pc:cxnChg chg="add mod topLvl">
          <ac:chgData name="Emmanuel Thomas" userId="0534efac-6efc-4f66-a6a4-069aefeb2589" providerId="ADAL" clId="{5B37BA8C-134C-4965-A4E9-1C25902A42A3}" dt="2022-11-25T13:09:44.827" v="377"/>
          <ac:cxnSpMkLst>
            <pc:docMk/>
            <pc:sldMk cId="2816086964" sldId="278"/>
            <ac:cxnSpMk id="100" creationId="{35E87296-CA06-8FF4-3292-A6069C0F6333}"/>
          </ac:cxnSpMkLst>
        </pc:cxnChg>
        <pc:cxnChg chg="add mod topLvl">
          <ac:chgData name="Emmanuel Thomas" userId="0534efac-6efc-4f66-a6a4-069aefeb2589" providerId="ADAL" clId="{5B37BA8C-134C-4965-A4E9-1C25902A42A3}" dt="2022-11-25T13:09:44.827" v="377"/>
          <ac:cxnSpMkLst>
            <pc:docMk/>
            <pc:sldMk cId="2816086964" sldId="278"/>
            <ac:cxnSpMk id="101" creationId="{7747A046-42AB-E3E8-9CCC-CA33A189E096}"/>
          </ac:cxnSpMkLst>
        </pc:cxnChg>
        <pc:cxnChg chg="add mod topLvl">
          <ac:chgData name="Emmanuel Thomas" userId="0534efac-6efc-4f66-a6a4-069aefeb2589" providerId="ADAL" clId="{5B37BA8C-134C-4965-A4E9-1C25902A42A3}" dt="2022-11-25T13:00:27.903" v="129" actId="27636"/>
          <ac:cxnSpMkLst>
            <pc:docMk/>
            <pc:sldMk cId="2816086964" sldId="278"/>
            <ac:cxnSpMk id="102" creationId="{990DA2A7-7C54-C7CA-BD73-F6E6AFB31817}"/>
          </ac:cxnSpMkLst>
        </pc:cxnChg>
        <pc:cxnChg chg="add mod topLvl">
          <ac:chgData name="Emmanuel Thomas" userId="0534efac-6efc-4f66-a6a4-069aefeb2589" providerId="ADAL" clId="{5B37BA8C-134C-4965-A4E9-1C25902A42A3}" dt="2022-11-25T13:00:27.903" v="129" actId="27636"/>
          <ac:cxnSpMkLst>
            <pc:docMk/>
            <pc:sldMk cId="2816086964" sldId="278"/>
            <ac:cxnSpMk id="103" creationId="{373EBDDD-C4D4-4534-EED0-4A7169042242}"/>
          </ac:cxnSpMkLst>
        </pc:cxnChg>
        <pc:cxnChg chg="add mod topLvl">
          <ac:chgData name="Emmanuel Thomas" userId="0534efac-6efc-4f66-a6a4-069aefeb2589" providerId="ADAL" clId="{5B37BA8C-134C-4965-A4E9-1C25902A42A3}" dt="2022-11-25T13:00:27.903" v="129" actId="27636"/>
          <ac:cxnSpMkLst>
            <pc:docMk/>
            <pc:sldMk cId="2816086964" sldId="278"/>
            <ac:cxnSpMk id="104" creationId="{0BD54E56-F73C-4964-0084-92E83D12B2A0}"/>
          </ac:cxnSpMkLst>
        </pc:cxnChg>
        <pc:cxnChg chg="add mod topLvl">
          <ac:chgData name="Emmanuel Thomas" userId="0534efac-6efc-4f66-a6a4-069aefeb2589" providerId="ADAL" clId="{5B37BA8C-134C-4965-A4E9-1C25902A42A3}" dt="2022-11-25T13:10:25.886" v="389" actId="1076"/>
          <ac:cxnSpMkLst>
            <pc:docMk/>
            <pc:sldMk cId="2816086964" sldId="278"/>
            <ac:cxnSpMk id="107" creationId="{CB0EA66D-F008-EFEE-BECB-877AA79FFAB8}"/>
          </ac:cxnSpMkLst>
        </pc:cxnChg>
        <pc:cxnChg chg="add mod topLvl">
          <ac:chgData name="Emmanuel Thomas" userId="0534efac-6efc-4f66-a6a4-069aefeb2589" providerId="ADAL" clId="{5B37BA8C-134C-4965-A4E9-1C25902A42A3}" dt="2022-11-25T13:09:17.407" v="373" actId="1076"/>
          <ac:cxnSpMkLst>
            <pc:docMk/>
            <pc:sldMk cId="2816086964" sldId="278"/>
            <ac:cxnSpMk id="108" creationId="{71C4F4C5-92F7-A564-7427-C1B7623822F2}"/>
          </ac:cxnSpMkLst>
        </pc:cxnChg>
      </pc:sldChg>
      <pc:sldChg chg="modSp new mod">
        <pc:chgData name="Emmanuel Thomas" userId="0534efac-6efc-4f66-a6a4-069aefeb2589" providerId="ADAL" clId="{5B37BA8C-134C-4965-A4E9-1C25902A42A3}" dt="2022-11-25T13:26:02.311" v="575" actId="20577"/>
        <pc:sldMkLst>
          <pc:docMk/>
          <pc:sldMk cId="3762667653" sldId="279"/>
        </pc:sldMkLst>
        <pc:spChg chg="mod">
          <ac:chgData name="Emmanuel Thomas" userId="0534efac-6efc-4f66-a6a4-069aefeb2589" providerId="ADAL" clId="{5B37BA8C-134C-4965-A4E9-1C25902A42A3}" dt="2022-11-25T13:18:40.766" v="417" actId="20577"/>
          <ac:spMkLst>
            <pc:docMk/>
            <pc:sldMk cId="3762667653" sldId="279"/>
            <ac:spMk id="2" creationId="{251C6B14-59C8-6CA0-7313-B3619B056656}"/>
          </ac:spMkLst>
        </pc:spChg>
        <pc:spChg chg="mod">
          <ac:chgData name="Emmanuel Thomas" userId="0534efac-6efc-4f66-a6a4-069aefeb2589" providerId="ADAL" clId="{5B37BA8C-134C-4965-A4E9-1C25902A42A3}" dt="2022-11-25T13:26:02.311" v="575" actId="20577"/>
          <ac:spMkLst>
            <pc:docMk/>
            <pc:sldMk cId="3762667653" sldId="279"/>
            <ac:spMk id="3" creationId="{DE1DCB13-656A-DD8E-D0E4-F020C95C4A2E}"/>
          </ac:spMkLst>
        </pc:spChg>
      </pc:sldChg>
      <pc:sldChg chg="addSp delSp modSp add mod modNotesTx">
        <pc:chgData name="Emmanuel Thomas" userId="0534efac-6efc-4f66-a6a4-069aefeb2589" providerId="ADAL" clId="{5B37BA8C-134C-4965-A4E9-1C25902A42A3}" dt="2023-01-26T09:24:57.359" v="879" actId="20577"/>
        <pc:sldMkLst>
          <pc:docMk/>
          <pc:sldMk cId="4186644925" sldId="280"/>
        </pc:sldMkLst>
        <pc:spChg chg="del">
          <ac:chgData name="Emmanuel Thomas" userId="0534efac-6efc-4f66-a6a4-069aefeb2589" providerId="ADAL" clId="{5B37BA8C-134C-4965-A4E9-1C25902A42A3}" dt="2023-01-26T08:52:27.666" v="580" actId="478"/>
          <ac:spMkLst>
            <pc:docMk/>
            <pc:sldMk cId="4186644925" sldId="280"/>
            <ac:spMk id="2" creationId="{9CB4794C-1857-4C85-BB37-E6232AFEF518}"/>
          </ac:spMkLst>
        </pc:spChg>
        <pc:spChg chg="add mod">
          <ac:chgData name="Emmanuel Thomas" userId="0534efac-6efc-4f66-a6a4-069aefeb2589" providerId="ADAL" clId="{5B37BA8C-134C-4965-A4E9-1C25902A42A3}" dt="2023-01-26T08:54:18.262" v="665" actId="1076"/>
          <ac:spMkLst>
            <pc:docMk/>
            <pc:sldMk cId="4186644925" sldId="280"/>
            <ac:spMk id="23" creationId="{BC14D72E-3FFF-503F-E0E4-AE84F3DEFF39}"/>
          </ac:spMkLst>
        </pc:spChg>
        <pc:spChg chg="mod">
          <ac:chgData name="Emmanuel Thomas" userId="0534efac-6efc-4f66-a6a4-069aefeb2589" providerId="ADAL" clId="{5B37BA8C-134C-4965-A4E9-1C25902A42A3}" dt="2023-01-26T08:53:49.230" v="647" actId="1076"/>
          <ac:spMkLst>
            <pc:docMk/>
            <pc:sldMk cId="4186644925" sldId="280"/>
            <ac:spMk id="32" creationId="{975E3988-B2FD-45B7-831D-E64DB01BB81C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39" creationId="{7B9AF8F1-42DA-4204-90BD-5C311AACC803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40" creationId="{5EF8C2BE-C5E1-49B1-BEF6-539C2CAA97DF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41" creationId="{9CED7D13-D597-40DD-9AA5-7DE79D78304F}"/>
          </ac:spMkLst>
        </pc:spChg>
        <pc:spChg chg="del">
          <ac:chgData name="Emmanuel Thomas" userId="0534efac-6efc-4f66-a6a4-069aefeb2589" providerId="ADAL" clId="{5B37BA8C-134C-4965-A4E9-1C25902A42A3}" dt="2023-01-26T08:52:27.111" v="579" actId="478"/>
          <ac:spMkLst>
            <pc:docMk/>
            <pc:sldMk cId="4186644925" sldId="280"/>
            <ac:spMk id="42" creationId="{0FB60E57-75F9-4181-B24C-65D5856DCDD1}"/>
          </ac:spMkLst>
        </pc:spChg>
        <pc:spChg chg="mod">
          <ac:chgData name="Emmanuel Thomas" userId="0534efac-6efc-4f66-a6a4-069aefeb2589" providerId="ADAL" clId="{5B37BA8C-134C-4965-A4E9-1C25902A42A3}" dt="2023-01-26T08:53:59.972" v="650" actId="1076"/>
          <ac:spMkLst>
            <pc:docMk/>
            <pc:sldMk cId="4186644925" sldId="280"/>
            <ac:spMk id="43" creationId="{508E85DF-031A-4E4D-BF36-6E4F77ACE615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44" creationId="{9160280F-293C-4A81-9E47-68C1E80A86B3}"/>
          </ac:spMkLst>
        </pc:spChg>
        <pc:spChg chg="del mod">
          <ac:chgData name="Emmanuel Thomas" userId="0534efac-6efc-4f66-a6a4-069aefeb2589" providerId="ADAL" clId="{5B37BA8C-134C-4965-A4E9-1C25902A42A3}" dt="2023-01-26T08:53:40.668" v="629" actId="478"/>
          <ac:spMkLst>
            <pc:docMk/>
            <pc:sldMk cId="4186644925" sldId="280"/>
            <ac:spMk id="45" creationId="{B52E9CF6-1FD7-43E5-8B71-25606FDB45A9}"/>
          </ac:spMkLst>
        </pc:spChg>
        <pc:spChg chg="mod">
          <ac:chgData name="Emmanuel Thomas" userId="0534efac-6efc-4f66-a6a4-069aefeb2589" providerId="ADAL" clId="{5B37BA8C-134C-4965-A4E9-1C25902A42A3}" dt="2023-01-26T08:53:24.851" v="620" actId="1076"/>
          <ac:spMkLst>
            <pc:docMk/>
            <pc:sldMk cId="4186644925" sldId="280"/>
            <ac:spMk id="56" creationId="{5B568419-59CF-4027-8A3B-2FB5D9B53BAF}"/>
          </ac:spMkLst>
        </pc:spChg>
        <pc:cxnChg chg="add 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5" creationId="{1B4B1CD4-343B-AFA3-3046-A7FC7375DAFC}"/>
          </ac:cxnSpMkLst>
        </pc:cxnChg>
        <pc:cxnChg chg="add 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8" creationId="{5F13AA50-531E-43A2-6C7A-547736BA2513}"/>
          </ac:cxnSpMkLst>
        </pc:cxnChg>
        <pc:cxnChg chg="add 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11" creationId="{337C81F6-645E-BC62-C0BC-2DBA6205CBDE}"/>
          </ac:cxnSpMkLst>
        </pc:cxnChg>
        <pc:cxnChg chg="add mod">
          <ac:chgData name="Emmanuel Thomas" userId="0534efac-6efc-4f66-a6a4-069aefeb2589" providerId="ADAL" clId="{5B37BA8C-134C-4965-A4E9-1C25902A42A3}" dt="2023-01-26T08:54:04.339" v="653" actId="14100"/>
          <ac:cxnSpMkLst>
            <pc:docMk/>
            <pc:sldMk cId="4186644925" sldId="280"/>
            <ac:cxnSpMk id="15" creationId="{78DC3E5F-C1F1-D34B-1049-7E1D0CF67C24}"/>
          </ac:cxnSpMkLst>
        </pc:cxnChg>
        <pc:cxnChg chg="add mod">
          <ac:chgData name="Emmanuel Thomas" userId="0534efac-6efc-4f66-a6a4-069aefeb2589" providerId="ADAL" clId="{5B37BA8C-134C-4965-A4E9-1C25902A42A3}" dt="2023-01-26T08:54:21.373" v="666" actId="14100"/>
          <ac:cxnSpMkLst>
            <pc:docMk/>
            <pc:sldMk cId="4186644925" sldId="280"/>
            <ac:cxnSpMk id="22" creationId="{7EF6A2FB-A01A-033A-0D22-A3B639BEAA0F}"/>
          </ac:cxnSpMkLst>
        </pc:cxnChg>
        <pc:cxnChg chg="del mod">
          <ac:chgData name="Emmanuel Thomas" userId="0534efac-6efc-4f66-a6a4-069aefeb2589" providerId="ADAL" clId="{5B37BA8C-134C-4965-A4E9-1C25902A42A3}" dt="2023-01-26T08:53:33.746" v="622" actId="478"/>
          <ac:cxnSpMkLst>
            <pc:docMk/>
            <pc:sldMk cId="4186644925" sldId="280"/>
            <ac:cxnSpMk id="46" creationId="{5F66AEC7-A82D-4A42-95AF-C0F01D98C97B}"/>
          </ac:cxnSpMkLst>
        </pc:cxnChg>
        <pc:cxnChg chg="del mod">
          <ac:chgData name="Emmanuel Thomas" userId="0534efac-6efc-4f66-a6a4-069aefeb2589" providerId="ADAL" clId="{5B37BA8C-134C-4965-A4E9-1C25902A42A3}" dt="2023-01-26T08:53:37.645" v="627" actId="478"/>
          <ac:cxnSpMkLst>
            <pc:docMk/>
            <pc:sldMk cId="4186644925" sldId="280"/>
            <ac:cxnSpMk id="49" creationId="{52A066FA-82D8-4DCC-86C0-8B7DE8129E13}"/>
          </ac:cxnSpMkLst>
        </pc:cxnChg>
        <pc:cxnChg chg="del mod">
          <ac:chgData name="Emmanuel Thomas" userId="0534efac-6efc-4f66-a6a4-069aefeb2589" providerId="ADAL" clId="{5B37BA8C-134C-4965-A4E9-1C25902A42A3}" dt="2023-01-26T08:53:38.178" v="628" actId="478"/>
          <ac:cxnSpMkLst>
            <pc:docMk/>
            <pc:sldMk cId="4186644925" sldId="280"/>
            <ac:cxnSpMk id="52" creationId="{86AA267C-5835-4D57-A0AF-E1CDB46850EE}"/>
          </ac:cxnSpMkLst>
        </pc:cxnChg>
        <pc:cxnChg chg="mod">
          <ac:chgData name="Emmanuel Thomas" userId="0534efac-6efc-4f66-a6a4-069aefeb2589" providerId="ADAL" clId="{5B37BA8C-134C-4965-A4E9-1C25902A42A3}" dt="2023-01-26T08:54:23.819" v="667" actId="14100"/>
          <ac:cxnSpMkLst>
            <pc:docMk/>
            <pc:sldMk cId="4186644925" sldId="280"/>
            <ac:cxnSpMk id="55" creationId="{37F2D891-7253-4994-95B0-AF49A58501C9}"/>
          </ac:cxnSpMkLst>
        </pc:cxnChg>
        <pc:cxnChg chg="del mod">
          <ac:chgData name="Emmanuel Thomas" userId="0534efac-6efc-4f66-a6a4-069aefeb2589" providerId="ADAL" clId="{5B37BA8C-134C-4965-A4E9-1C25902A42A3}" dt="2023-01-26T08:53:36.436" v="626" actId="478"/>
          <ac:cxnSpMkLst>
            <pc:docMk/>
            <pc:sldMk cId="4186644925" sldId="280"/>
            <ac:cxnSpMk id="57" creationId="{E8DA37E8-5F6F-4BF6-80EB-48B0F37A4613}"/>
          </ac:cxnSpMkLst>
        </pc:cxnChg>
        <pc:cxnChg chg="del mod">
          <ac:chgData name="Emmanuel Thomas" userId="0534efac-6efc-4f66-a6a4-069aefeb2589" providerId="ADAL" clId="{5B37BA8C-134C-4965-A4E9-1C25902A42A3}" dt="2023-01-26T08:53:35.567" v="625" actId="478"/>
          <ac:cxnSpMkLst>
            <pc:docMk/>
            <pc:sldMk cId="4186644925" sldId="280"/>
            <ac:cxnSpMk id="64" creationId="{2C49EBEC-9B59-40F8-A14A-A83D5C35CC24}"/>
          </ac:cxnSpMkLst>
        </pc:cxnChg>
        <pc:cxnChg chg="mod">
          <ac:chgData name="Emmanuel Thomas" userId="0534efac-6efc-4f66-a6a4-069aefeb2589" providerId="ADAL" clId="{5B37BA8C-134C-4965-A4E9-1C25902A42A3}" dt="2023-01-26T08:53:51.427" v="648" actId="14100"/>
          <ac:cxnSpMkLst>
            <pc:docMk/>
            <pc:sldMk cId="4186644925" sldId="280"/>
            <ac:cxnSpMk id="66" creationId="{CE144A37-7903-4C02-BD5C-138891D8A397}"/>
          </ac:cxnSpMkLst>
        </pc:cxnChg>
        <pc:cxnChg chg="del mod">
          <ac:chgData name="Emmanuel Thomas" userId="0534efac-6efc-4f66-a6a4-069aefeb2589" providerId="ADAL" clId="{5B37BA8C-134C-4965-A4E9-1C25902A42A3}" dt="2023-01-26T08:53:34.347" v="623" actId="478"/>
          <ac:cxnSpMkLst>
            <pc:docMk/>
            <pc:sldMk cId="4186644925" sldId="280"/>
            <ac:cxnSpMk id="69" creationId="{F59625C3-6D71-4C62-A62B-19726F7758A8}"/>
          </ac:cxnSpMkLst>
        </pc:cxnChg>
        <pc:cxnChg chg="del mod">
          <ac:chgData name="Emmanuel Thomas" userId="0534efac-6efc-4f66-a6a4-069aefeb2589" providerId="ADAL" clId="{5B37BA8C-134C-4965-A4E9-1C25902A42A3}" dt="2023-01-26T08:53:34.973" v="624" actId="478"/>
          <ac:cxnSpMkLst>
            <pc:docMk/>
            <pc:sldMk cId="4186644925" sldId="280"/>
            <ac:cxnSpMk id="71" creationId="{CC38C6CD-23C5-4B37-A3E4-05186C90F513}"/>
          </ac:cxnSpMkLst>
        </pc:cxnChg>
        <pc:cxnChg chg="del mod">
          <ac:chgData name="Emmanuel Thomas" userId="0534efac-6efc-4f66-a6a4-069aefeb2589" providerId="ADAL" clId="{5B37BA8C-134C-4965-A4E9-1C25902A42A3}" dt="2023-01-26T08:53:41.644" v="630" actId="478"/>
          <ac:cxnSpMkLst>
            <pc:docMk/>
            <pc:sldMk cId="4186644925" sldId="280"/>
            <ac:cxnSpMk id="75" creationId="{ED075C20-603D-4B3E-9275-D205CB1335CB}"/>
          </ac:cxnSpMkLst>
        </pc:cxnChg>
        <pc:cxnChg chg="del mod">
          <ac:chgData name="Emmanuel Thomas" userId="0534efac-6efc-4f66-a6a4-069aefeb2589" providerId="ADAL" clId="{5B37BA8C-134C-4965-A4E9-1C25902A42A3}" dt="2023-01-26T08:52:25.226" v="578" actId="478"/>
          <ac:cxnSpMkLst>
            <pc:docMk/>
            <pc:sldMk cId="4186644925" sldId="280"/>
            <ac:cxnSpMk id="84" creationId="{44DC8137-6280-4B51-A89A-FB4CD5C77106}"/>
          </ac:cxnSpMkLst>
        </pc:cxnChg>
        <pc:cxnChg chg="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88" creationId="{64132218-AC2B-4D1D-B8FA-D7F148FD0CCC}"/>
          </ac:cxnSpMkLst>
        </pc:cxnChg>
        <pc:cxnChg chg="del mod">
          <ac:chgData name="Emmanuel Thomas" userId="0534efac-6efc-4f66-a6a4-069aefeb2589" providerId="ADAL" clId="{5B37BA8C-134C-4965-A4E9-1C25902A42A3}" dt="2023-01-26T08:52:47.794" v="599" actId="478"/>
          <ac:cxnSpMkLst>
            <pc:docMk/>
            <pc:sldMk cId="4186644925" sldId="280"/>
            <ac:cxnSpMk id="91" creationId="{6BCD3C7C-6E0E-4BFF-8708-AC455DD006B3}"/>
          </ac:cxnSpMkLst>
        </pc:cxnChg>
        <pc:cxnChg chg="del mod">
          <ac:chgData name="Emmanuel Thomas" userId="0534efac-6efc-4f66-a6a4-069aefeb2589" providerId="ADAL" clId="{5B37BA8C-134C-4965-A4E9-1C25902A42A3}" dt="2023-01-26T08:52:48.439" v="600" actId="478"/>
          <ac:cxnSpMkLst>
            <pc:docMk/>
            <pc:sldMk cId="4186644925" sldId="280"/>
            <ac:cxnSpMk id="94" creationId="{18BB1F2F-C8AA-436E-A8F4-CBD612E12E9C}"/>
          </ac:cxnSpMkLst>
        </pc:cxnChg>
      </pc:sldChg>
      <pc:sldChg chg="addSp delSp modSp new mod modNotesTx">
        <pc:chgData name="Emmanuel Thomas" userId="0534efac-6efc-4f66-a6a4-069aefeb2589" providerId="ADAL" clId="{5B37BA8C-134C-4965-A4E9-1C25902A42A3}" dt="2023-01-26T09:20:59.449" v="756" actId="20577"/>
        <pc:sldMkLst>
          <pc:docMk/>
          <pc:sldMk cId="2507527226" sldId="281"/>
        </pc:sldMkLst>
        <pc:spChg chg="del">
          <ac:chgData name="Emmanuel Thomas" userId="0534efac-6efc-4f66-a6a4-069aefeb2589" providerId="ADAL" clId="{5B37BA8C-134C-4965-A4E9-1C25902A42A3}" dt="2023-01-26T09:13:21.037" v="712" actId="478"/>
          <ac:spMkLst>
            <pc:docMk/>
            <pc:sldMk cId="2507527226" sldId="281"/>
            <ac:spMk id="2" creationId="{CD3A3D73-F047-5554-A232-FBBFE5CD677E}"/>
          </ac:spMkLst>
        </pc:spChg>
        <pc:spChg chg="del">
          <ac:chgData name="Emmanuel Thomas" userId="0534efac-6efc-4f66-a6a4-069aefeb2589" providerId="ADAL" clId="{5B37BA8C-134C-4965-A4E9-1C25902A42A3}" dt="2023-01-26T09:13:20.516" v="711" actId="478"/>
          <ac:spMkLst>
            <pc:docMk/>
            <pc:sldMk cId="2507527226" sldId="281"/>
            <ac:spMk id="3" creationId="{7AB31DCB-2FE9-421A-4F2C-A6CDF009D1D7}"/>
          </ac:spMkLst>
        </pc:spChg>
        <pc:spChg chg="add del mod">
          <ac:chgData name="Emmanuel Thomas" userId="0534efac-6efc-4f66-a6a4-069aefeb2589" providerId="ADAL" clId="{5B37BA8C-134C-4965-A4E9-1C25902A42A3}" dt="2023-01-26T09:13:26.666" v="716"/>
          <ac:spMkLst>
            <pc:docMk/>
            <pc:sldMk cId="2507527226" sldId="281"/>
            <ac:spMk id="4" creationId="{0616DC8D-12F0-D356-BCEF-4A4CB1C3CF07}"/>
          </ac:spMkLst>
        </pc:spChg>
        <pc:spChg chg="add del">
          <ac:chgData name="Emmanuel Thomas" userId="0534efac-6efc-4f66-a6a4-069aefeb2589" providerId="ADAL" clId="{5B37BA8C-134C-4965-A4E9-1C25902A42A3}" dt="2023-01-26T09:14:19.668" v="730"/>
          <ac:spMkLst>
            <pc:docMk/>
            <pc:sldMk cId="2507527226" sldId="281"/>
            <ac:spMk id="8" creationId="{96563219-5A85-35C5-6955-DB1C0CB99C3C}"/>
          </ac:spMkLst>
        </pc:spChg>
        <pc:spChg chg="add mod">
          <ac:chgData name="Emmanuel Thomas" userId="0534efac-6efc-4f66-a6a4-069aefeb2589" providerId="ADAL" clId="{5B37BA8C-134C-4965-A4E9-1C25902A42A3}" dt="2023-01-26T09:20:41.033" v="743" actId="1076"/>
          <ac:spMkLst>
            <pc:docMk/>
            <pc:sldMk cId="2507527226" sldId="281"/>
            <ac:spMk id="11" creationId="{EDD398CF-41AB-6862-D970-61191B007113}"/>
          </ac:spMkLst>
        </pc:spChg>
        <pc:graphicFrameChg chg="add del mod">
          <ac:chgData name="Emmanuel Thomas" userId="0534efac-6efc-4f66-a6a4-069aefeb2589" providerId="ADAL" clId="{5B37BA8C-134C-4965-A4E9-1C25902A42A3}" dt="2023-01-26T09:13:26.666" v="716"/>
          <ac:graphicFrameMkLst>
            <pc:docMk/>
            <pc:sldMk cId="2507527226" sldId="281"/>
            <ac:graphicFrameMk id="5" creationId="{9B1EAE1A-BD39-A880-A3FF-99D49A0414BB}"/>
          </ac:graphicFrameMkLst>
        </pc:graphicFrameChg>
        <pc:graphicFrameChg chg="del mod">
          <ac:chgData name="Emmanuel Thomas" userId="0534efac-6efc-4f66-a6a4-069aefeb2589" providerId="ADAL" clId="{5B37BA8C-134C-4965-A4E9-1C25902A42A3}" dt="2023-01-26T09:13:53.413" v="727"/>
          <ac:graphicFrameMkLst>
            <pc:docMk/>
            <pc:sldMk cId="2507527226" sldId="281"/>
            <ac:graphicFrameMk id="6" creationId="{F30C376B-376C-D135-9781-7F7D61058B14}"/>
          </ac:graphicFrameMkLst>
        </pc:graphicFrameChg>
        <pc:graphicFrameChg chg="add del">
          <ac:chgData name="Emmanuel Thomas" userId="0534efac-6efc-4f66-a6a4-069aefeb2589" providerId="ADAL" clId="{5B37BA8C-134C-4965-A4E9-1C25902A42A3}" dt="2023-01-26T09:14:19.668" v="730"/>
          <ac:graphicFrameMkLst>
            <pc:docMk/>
            <pc:sldMk cId="2507527226" sldId="281"/>
            <ac:graphicFrameMk id="9" creationId="{CF3BF734-1245-B9FF-268A-0FA8A35C5159}"/>
          </ac:graphicFrameMkLst>
        </pc:graphicFrameChg>
        <pc:graphicFrameChg chg="del mod">
          <ac:chgData name="Emmanuel Thomas" userId="0534efac-6efc-4f66-a6a4-069aefeb2589" providerId="ADAL" clId="{5B37BA8C-134C-4965-A4E9-1C25902A42A3}" dt="2023-01-26T09:20:36.044" v="741" actId="478"/>
          <ac:graphicFrameMkLst>
            <pc:docMk/>
            <pc:sldMk cId="2507527226" sldId="281"/>
            <ac:graphicFrameMk id="10" creationId="{93C8005A-DFE9-3708-E3B0-47EE1F7503D4}"/>
          </ac:graphicFrameMkLst>
        </pc:graphicFrameChg>
        <pc:graphicFrameChg chg="add mod">
          <ac:chgData name="Emmanuel Thomas" userId="0534efac-6efc-4f66-a6a4-069aefeb2589" providerId="ADAL" clId="{5B37BA8C-134C-4965-A4E9-1C25902A42A3}" dt="2023-01-26T09:20:49.782" v="747" actId="1076"/>
          <ac:graphicFrameMkLst>
            <pc:docMk/>
            <pc:sldMk cId="2507527226" sldId="281"/>
            <ac:graphicFrameMk id="12" creationId="{C9D6886F-0CE0-1138-BBCF-E9F6E14AE721}"/>
          </ac:graphicFrameMkLst>
        </pc:graphicFrameChg>
        <pc:picChg chg="del">
          <ac:chgData name="Emmanuel Thomas" userId="0534efac-6efc-4f66-a6a4-069aefeb2589" providerId="ADAL" clId="{5B37BA8C-134C-4965-A4E9-1C25902A42A3}" dt="2023-01-26T09:14:10.040" v="728" actId="478"/>
          <ac:picMkLst>
            <pc:docMk/>
            <pc:sldMk cId="2507527226" sldId="281"/>
            <ac:picMk id="7" creationId="{5A228C43-0CBE-6F94-CBF7-C249BA936C39}"/>
          </ac:picMkLst>
        </pc:picChg>
      </pc:sldChg>
      <pc:sldChg chg="addSp delSp modSp new mod modNotesTx">
        <pc:chgData name="Emmanuel Thomas" userId="0534efac-6efc-4f66-a6a4-069aefeb2589" providerId="ADAL" clId="{5B37BA8C-134C-4965-A4E9-1C25902A42A3}" dt="2023-01-26T09:21:17.045" v="769" actId="20577"/>
        <pc:sldMkLst>
          <pc:docMk/>
          <pc:sldMk cId="3899014023" sldId="282"/>
        </pc:sldMkLst>
        <pc:spChg chg="del">
          <ac:chgData name="Emmanuel Thomas" userId="0534efac-6efc-4f66-a6a4-069aefeb2589" providerId="ADAL" clId="{5B37BA8C-134C-4965-A4E9-1C25902A42A3}" dt="2023-01-26T09:21:09.520" v="758" actId="478"/>
          <ac:spMkLst>
            <pc:docMk/>
            <pc:sldMk cId="3899014023" sldId="282"/>
            <ac:spMk id="2" creationId="{897CF585-4ACA-190C-70BA-F5E3943CD5D2}"/>
          </ac:spMkLst>
        </pc:spChg>
        <pc:spChg chg="del">
          <ac:chgData name="Emmanuel Thomas" userId="0534efac-6efc-4f66-a6a4-069aefeb2589" providerId="ADAL" clId="{5B37BA8C-134C-4965-A4E9-1C25902A42A3}" dt="2023-01-26T09:21:09.088" v="757" actId="478"/>
          <ac:spMkLst>
            <pc:docMk/>
            <pc:sldMk cId="3899014023" sldId="282"/>
            <ac:spMk id="3" creationId="{59F805A1-B7D9-944D-068F-E6B13AE27A15}"/>
          </ac:spMkLst>
        </pc:spChg>
        <pc:spChg chg="add mod">
          <ac:chgData name="Emmanuel Thomas" userId="0534efac-6efc-4f66-a6a4-069aefeb2589" providerId="ADAL" clId="{5B37BA8C-134C-4965-A4E9-1C25902A42A3}" dt="2023-01-26T09:21:13.885" v="761" actId="1076"/>
          <ac:spMkLst>
            <pc:docMk/>
            <pc:sldMk cId="3899014023" sldId="282"/>
            <ac:spMk id="4" creationId="{425E553D-BB89-701A-5609-9D14D1631CF6}"/>
          </ac:spMkLst>
        </pc:spChg>
        <pc:graphicFrameChg chg="add mod">
          <ac:chgData name="Emmanuel Thomas" userId="0534efac-6efc-4f66-a6a4-069aefeb2589" providerId="ADAL" clId="{5B37BA8C-134C-4965-A4E9-1C25902A42A3}" dt="2023-01-26T09:21:13.885" v="761" actId="1076"/>
          <ac:graphicFrameMkLst>
            <pc:docMk/>
            <pc:sldMk cId="3899014023" sldId="282"/>
            <ac:graphicFrameMk id="5" creationId="{88574506-2BC2-0C33-FF65-C26C43576A95}"/>
          </ac:graphicFrameMkLst>
        </pc:graphicFrameChg>
      </pc:sldChg>
      <pc:sldChg chg="addSp delSp modSp new mod modNotesTx">
        <pc:chgData name="Emmanuel Thomas" userId="0534efac-6efc-4f66-a6a4-069aefeb2589" providerId="ADAL" clId="{5B37BA8C-134C-4965-A4E9-1C25902A42A3}" dt="2023-01-26T09:21:35.932" v="784" actId="20577"/>
        <pc:sldMkLst>
          <pc:docMk/>
          <pc:sldMk cId="3064471990" sldId="283"/>
        </pc:sldMkLst>
        <pc:spChg chg="del">
          <ac:chgData name="Emmanuel Thomas" userId="0534efac-6efc-4f66-a6a4-069aefeb2589" providerId="ADAL" clId="{5B37BA8C-134C-4965-A4E9-1C25902A42A3}" dt="2023-01-26T09:21:24.875" v="772" actId="478"/>
          <ac:spMkLst>
            <pc:docMk/>
            <pc:sldMk cId="3064471990" sldId="283"/>
            <ac:spMk id="2" creationId="{63E17550-8A01-4823-08C9-D589951DFFB4}"/>
          </ac:spMkLst>
        </pc:spChg>
        <pc:spChg chg="del">
          <ac:chgData name="Emmanuel Thomas" userId="0534efac-6efc-4f66-a6a4-069aefeb2589" providerId="ADAL" clId="{5B37BA8C-134C-4965-A4E9-1C25902A42A3}" dt="2023-01-26T09:21:24.497" v="771" actId="478"/>
          <ac:spMkLst>
            <pc:docMk/>
            <pc:sldMk cId="3064471990" sldId="283"/>
            <ac:spMk id="3" creationId="{346DAA47-DF72-FAA5-7D90-340070AAA6EF}"/>
          </ac:spMkLst>
        </pc:spChg>
        <pc:spChg chg="add mod">
          <ac:chgData name="Emmanuel Thomas" userId="0534efac-6efc-4f66-a6a4-069aefeb2589" providerId="ADAL" clId="{5B37BA8C-134C-4965-A4E9-1C25902A42A3}" dt="2023-01-26T09:21:29.558" v="775" actId="14100"/>
          <ac:spMkLst>
            <pc:docMk/>
            <pc:sldMk cId="3064471990" sldId="283"/>
            <ac:spMk id="4" creationId="{D08CA4A6-A18B-2985-E403-8E55B5429909}"/>
          </ac:spMkLst>
        </pc:spChg>
        <pc:graphicFrameChg chg="add mod">
          <ac:chgData name="Emmanuel Thomas" userId="0534efac-6efc-4f66-a6a4-069aefeb2589" providerId="ADAL" clId="{5B37BA8C-134C-4965-A4E9-1C25902A42A3}" dt="2023-01-26T09:21:32.159" v="776" actId="1076"/>
          <ac:graphicFrameMkLst>
            <pc:docMk/>
            <pc:sldMk cId="3064471990" sldId="283"/>
            <ac:graphicFrameMk id="5" creationId="{3FD839D5-C754-09A8-0D2F-91FD24F086FB}"/>
          </ac:graphicFrameMkLst>
        </pc:graphicFrameChg>
      </pc:sldChg>
      <pc:sldChg chg="addSp delSp modSp new mod modNotesTx">
        <pc:chgData name="Emmanuel Thomas" userId="0534efac-6efc-4f66-a6a4-069aefeb2589" providerId="ADAL" clId="{5B37BA8C-134C-4965-A4E9-1C25902A42A3}" dt="2023-01-26T09:21:57.223" v="798" actId="20577"/>
        <pc:sldMkLst>
          <pc:docMk/>
          <pc:sldMk cId="3207072478" sldId="284"/>
        </pc:sldMkLst>
        <pc:spChg chg="del">
          <ac:chgData name="Emmanuel Thomas" userId="0534efac-6efc-4f66-a6a4-069aefeb2589" providerId="ADAL" clId="{5B37BA8C-134C-4965-A4E9-1C25902A42A3}" dt="2023-01-26T09:21:45.728" v="787" actId="478"/>
          <ac:spMkLst>
            <pc:docMk/>
            <pc:sldMk cId="3207072478" sldId="284"/>
            <ac:spMk id="2" creationId="{D2431F34-76F4-D916-BBA7-A552D0FBD4C9}"/>
          </ac:spMkLst>
        </pc:spChg>
        <pc:spChg chg="del">
          <ac:chgData name="Emmanuel Thomas" userId="0534efac-6efc-4f66-a6a4-069aefeb2589" providerId="ADAL" clId="{5B37BA8C-134C-4965-A4E9-1C25902A42A3}" dt="2023-01-26T09:21:45.407" v="786" actId="478"/>
          <ac:spMkLst>
            <pc:docMk/>
            <pc:sldMk cId="3207072478" sldId="284"/>
            <ac:spMk id="3" creationId="{A267B2DF-A0A6-7509-8E7B-CBECD4AB35A2}"/>
          </ac:spMkLst>
        </pc:spChg>
        <pc:spChg chg="add mod">
          <ac:chgData name="Emmanuel Thomas" userId="0534efac-6efc-4f66-a6a4-069aefeb2589" providerId="ADAL" clId="{5B37BA8C-134C-4965-A4E9-1C25902A42A3}" dt="2023-01-26T09:21:50.133" v="789" actId="1076"/>
          <ac:spMkLst>
            <pc:docMk/>
            <pc:sldMk cId="3207072478" sldId="284"/>
            <ac:spMk id="4" creationId="{AC7F8BF1-8E6E-F467-0FB8-A79389F5E1D1}"/>
          </ac:spMkLst>
        </pc:spChg>
        <pc:graphicFrameChg chg="add mod">
          <ac:chgData name="Emmanuel Thomas" userId="0534efac-6efc-4f66-a6a4-069aefeb2589" providerId="ADAL" clId="{5B37BA8C-134C-4965-A4E9-1C25902A42A3}" dt="2023-01-26T09:21:53.732" v="790" actId="14100"/>
          <ac:graphicFrameMkLst>
            <pc:docMk/>
            <pc:sldMk cId="3207072478" sldId="284"/>
            <ac:graphicFrameMk id="5" creationId="{FDF49B3F-386C-D6C3-DDD5-679B8C79B8A1}"/>
          </ac:graphicFrameMkLst>
        </pc:graphicFrameChg>
      </pc:sldChg>
      <pc:sldChg chg="addSp delSp modSp new mod modNotesTx">
        <pc:chgData name="Emmanuel Thomas" userId="0534efac-6efc-4f66-a6a4-069aefeb2589" providerId="ADAL" clId="{5B37BA8C-134C-4965-A4E9-1C25902A42A3}" dt="2023-01-26T09:22:30.064" v="813" actId="20577"/>
        <pc:sldMkLst>
          <pc:docMk/>
          <pc:sldMk cId="1275142861" sldId="285"/>
        </pc:sldMkLst>
        <pc:spChg chg="del">
          <ac:chgData name="Emmanuel Thomas" userId="0534efac-6efc-4f66-a6a4-069aefeb2589" providerId="ADAL" clId="{5B37BA8C-134C-4965-A4E9-1C25902A42A3}" dt="2023-01-26T09:22:04.454" v="801" actId="478"/>
          <ac:spMkLst>
            <pc:docMk/>
            <pc:sldMk cId="1275142861" sldId="285"/>
            <ac:spMk id="2" creationId="{5056F351-7634-E66B-7AAF-0CE5D5443763}"/>
          </ac:spMkLst>
        </pc:spChg>
        <pc:spChg chg="del">
          <ac:chgData name="Emmanuel Thomas" userId="0534efac-6efc-4f66-a6a4-069aefeb2589" providerId="ADAL" clId="{5B37BA8C-134C-4965-A4E9-1C25902A42A3}" dt="2023-01-26T09:22:03.760" v="800" actId="478"/>
          <ac:spMkLst>
            <pc:docMk/>
            <pc:sldMk cId="1275142861" sldId="285"/>
            <ac:spMk id="3" creationId="{AD78E888-A36D-4A86-9DA2-1DEE4EBA9782}"/>
          </ac:spMkLst>
        </pc:spChg>
        <pc:spChg chg="add mod">
          <ac:chgData name="Emmanuel Thomas" userId="0534efac-6efc-4f66-a6a4-069aefeb2589" providerId="ADAL" clId="{5B37BA8C-134C-4965-A4E9-1C25902A42A3}" dt="2023-01-26T09:22:08.801" v="803" actId="1076"/>
          <ac:spMkLst>
            <pc:docMk/>
            <pc:sldMk cId="1275142861" sldId="285"/>
            <ac:spMk id="4" creationId="{0775391E-D19B-D6E8-2F4A-31AD831271DA}"/>
          </ac:spMkLst>
        </pc:spChg>
        <pc:graphicFrameChg chg="add mod">
          <ac:chgData name="Emmanuel Thomas" userId="0534efac-6efc-4f66-a6a4-069aefeb2589" providerId="ADAL" clId="{5B37BA8C-134C-4965-A4E9-1C25902A42A3}" dt="2023-01-26T09:22:15.424" v="805" actId="1076"/>
          <ac:graphicFrameMkLst>
            <pc:docMk/>
            <pc:sldMk cId="1275142861" sldId="285"/>
            <ac:graphicFrameMk id="5" creationId="{B25E8D95-03FB-E33F-D53F-BD16DD578420}"/>
          </ac:graphicFrameMkLst>
        </pc:graphicFrameChg>
      </pc:sldChg>
    </pc:docChg>
  </pc:docChgLst>
  <pc:docChgLst>
    <pc:chgData name="Thomas Emmanuel" userId="0534efac-6efc-4f66-a6a4-069aefeb2589" providerId="ADAL" clId="{5B37BA8C-134C-4965-A4E9-1C25902A42A3}"/>
    <pc:docChg chg="custSel addSld delSld modSld">
      <pc:chgData name="Thomas Emmanuel" userId="0534efac-6efc-4f66-a6a4-069aefeb2589" providerId="ADAL" clId="{5B37BA8C-134C-4965-A4E9-1C25902A42A3}" dt="2023-04-20T21:42:38.725" v="23"/>
      <pc:docMkLst>
        <pc:docMk/>
      </pc:docMkLst>
      <pc:sldChg chg="modSp del">
        <pc:chgData name="Thomas Emmanuel" userId="0534efac-6efc-4f66-a6a4-069aefeb2589" providerId="ADAL" clId="{5B37BA8C-134C-4965-A4E9-1C25902A42A3}" dt="2023-04-20T21:41:37.046" v="5" actId="47"/>
        <pc:sldMkLst>
          <pc:docMk/>
          <pc:sldMk cId="2507527226" sldId="281"/>
        </pc:sldMkLst>
        <pc:graphicFrameChg chg="mod">
          <ac:chgData name="Thomas Emmanuel" userId="0534efac-6efc-4f66-a6a4-069aefeb2589" providerId="ADAL" clId="{5B37BA8C-134C-4965-A4E9-1C25902A42A3}" dt="2023-04-20T21:41:20.564" v="0"/>
          <ac:graphicFrameMkLst>
            <pc:docMk/>
            <pc:sldMk cId="2507527226" sldId="281"/>
            <ac:graphicFrameMk id="12" creationId="{C9D6886F-0CE0-1138-BBCF-E9F6E14AE721}"/>
          </ac:graphicFrameMkLst>
        </pc:graphicFrameChg>
      </pc:sldChg>
      <pc:sldChg chg="modSp del">
        <pc:chgData name="Thomas Emmanuel" userId="0534efac-6efc-4f66-a6a4-069aefeb2589" providerId="ADAL" clId="{5B37BA8C-134C-4965-A4E9-1C25902A42A3}" dt="2023-04-20T21:42:00.645" v="12" actId="47"/>
        <pc:sldMkLst>
          <pc:docMk/>
          <pc:sldMk cId="3899014023" sldId="282"/>
        </pc:sldMkLst>
        <pc:graphicFrameChg chg="mod">
          <ac:chgData name="Thomas Emmanuel" userId="0534efac-6efc-4f66-a6a4-069aefeb2589" providerId="ADAL" clId="{5B37BA8C-134C-4965-A4E9-1C25902A42A3}" dt="2023-04-20T21:41:42.643" v="6"/>
          <ac:graphicFrameMkLst>
            <pc:docMk/>
            <pc:sldMk cId="3899014023" sldId="282"/>
            <ac:graphicFrameMk id="5" creationId="{88574506-2BC2-0C33-FF65-C26C43576A95}"/>
          </ac:graphicFrameMkLst>
        </pc:graphicFrameChg>
      </pc:sldChg>
      <pc:sldChg chg="addSp delSp modSp mod">
        <pc:chgData name="Thomas Emmanuel" userId="0534efac-6efc-4f66-a6a4-069aefeb2589" providerId="ADAL" clId="{5B37BA8C-134C-4965-A4E9-1C25902A42A3}" dt="2023-04-20T21:42:11.634" v="15"/>
        <pc:sldMkLst>
          <pc:docMk/>
          <pc:sldMk cId="3064471990" sldId="283"/>
        </pc:sldMkLst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" creationId="{5EE83CE8-86E1-6AB7-F4D8-4099E66208BD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2" creationId="{0A582628-D6CA-A4C5-0331-B944124A048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3" creationId="{CBEF325E-CD6F-F475-633C-0F141B1DF346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4" creationId="{E58B5927-2905-B6DC-4C7E-D6658F560D8F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5" creationId="{246E3FB7-C0BE-951E-054A-D54A54E912A5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6" creationId="{25AC4EA2-4211-20E3-E60C-3A7AD71E2E25}"/>
          </ac:spMkLst>
        </pc:spChg>
        <pc:spChg chg="add 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4" creationId="{226CD52B-36FA-C885-C40F-81364CEF826F}"/>
          </ac:spMkLst>
        </pc:spChg>
        <pc:spChg chg="add 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5" creationId="{7DA289E1-4C1A-E929-8143-BC9C8EA175E9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8" creationId="{545C434C-BF05-A891-8F88-3D477B31E4DA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9" creationId="{8DC2B000-D5DC-FE31-90F4-38D1CE105049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0" creationId="{A9E18B09-9294-FAAE-A54F-B84BE737C998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1" creationId="{0055E026-B32E-6835-A571-A7DE20F4A773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2" creationId="{6BADF414-DCFA-8ED9-0C61-B0B45E70BAB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3" creationId="{D0752C3A-9293-6B25-4E28-943349687FF6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4" creationId="{AF1EC0A6-9E2A-E7EF-D95D-9AB2B7210851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5" creationId="{EC8C0835-DE90-7DD6-C037-9CCDCBC73D2F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6" creationId="{DB0CE7B7-3292-B77C-5EC4-6E7B35619401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7" creationId="{F214C989-E6DA-7995-EE1C-CDF9E1193AF4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55" creationId="{6CDB2466-2190-D657-3E13-5DF49F17FA6C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2" creationId="{548F7F4D-9F56-E674-C4E7-8B6CB534D798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3" creationId="{190BB5CE-5EA5-1674-88EE-4A953762E4A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4" creationId="{65450670-F166-67BE-9942-D325616DBCAF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5" creationId="{BE4AA2E4-36E7-008E-137E-6F1DB782E288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6" creationId="{6122D49B-87CC-4D37-D91B-D187F322161C}"/>
          </ac:spMkLst>
        </pc:spChg>
        <pc:spChg chg="add 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4" creationId="{1556CBC1-A76A-0789-8E17-ED6F4DAB3057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7" creationId="{CBFD682A-AFCD-8BFC-3037-A8C6E3ECA22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8" creationId="{53A7A0C3-0B29-528F-2E64-4AAFDB380CAD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9" creationId="{56F9141F-9812-E85E-A26E-3FE43F2AA6C6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0" creationId="{56F8AA06-B0D8-9FA0-BA0E-52ABF7F11DC3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1" creationId="{489564F0-21CA-ECAF-3992-94641A6D8A77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2" creationId="{716ABC27-8729-0EC0-7CDF-586A7D0E865B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3" creationId="{1AA67F88-DFF3-8519-EBBA-D6D13409754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4" creationId="{DAAC8DB1-9798-0412-ECAE-C612705C3184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5" creationId="{036F9C29-1763-A8A1-5CFD-5FAF7F4FA2D0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6" creationId="{AAC8D7AA-C137-4952-B77B-0CA2624A2610}"/>
          </ac:spMkLst>
        </pc:s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2" creationId="{14ADC492-7C0E-296E-A70E-EF4076AEDD64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11" creationId="{C2B3BF64-1206-A94A-C385-6135C3917A6F}"/>
          </ac:grpSpMkLst>
        </pc:gr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26" creationId="{401B071A-B745-7178-5F9B-C98849AF5596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27" creationId="{06E84DC7-736A-573A-549C-6E52577974E5}"/>
          </ac:grpSpMkLst>
        </pc:gr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54" creationId="{BB04C168-0EBD-AD53-2507-BDEB01DE69E2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61" creationId="{0271911D-D7BF-0818-6BB3-58B91C7020C0}"/>
          </ac:grpSpMkLst>
        </pc:gr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75" creationId="{71989A8E-2EFC-C024-3C90-2F732435210D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76" creationId="{203D5819-3846-7E69-F712-29602E035B34}"/>
          </ac:grpSpMkLst>
        </pc:grpChg>
        <pc:graphicFrameChg chg="del mod">
          <ac:chgData name="Thomas Emmanuel" userId="0534efac-6efc-4f66-a6a4-069aefeb2589" providerId="ADAL" clId="{5B37BA8C-134C-4965-A4E9-1C25902A42A3}" dt="2023-04-20T21:42:10.103" v="14" actId="478"/>
          <ac:graphicFrameMkLst>
            <pc:docMk/>
            <pc:sldMk cId="3064471990" sldId="283"/>
            <ac:graphicFrameMk id="5" creationId="{3FD839D5-C754-09A8-0D2F-91FD24F086FB}"/>
          </ac:graphicFrameMkLst>
        </pc:graphicFrame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" creationId="{F4FB64D7-B1A6-6CFE-29F1-8F5F67810B2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" creationId="{E0F26424-20A5-E890-D8F8-2705BC95EE9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" creationId="{57ED370C-9E92-A062-5293-1A281C70F95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" creationId="{CB149F2F-2B05-67CE-889A-5B71DECC7FE3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" creationId="{F3FA9DAA-E777-4367-EB87-D1CB102E46A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7" creationId="{BF7F1D3D-2A9B-D6AC-66FB-493FB1B747DF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8" creationId="{4BE1FCA1-278C-5E37-CF0D-2D69F2822C7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9" creationId="{E462B488-1FCD-56FA-B775-B864317CC50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0" creationId="{7EE189C3-A713-FF30-0B1B-874B435C3F47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1" creationId="{0B31E4E0-FDA2-464C-8607-CF7CC16438D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2" creationId="{35B0D364-26FE-533C-3A4E-D5876AA6A20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3" creationId="{90F71DBC-F2C9-D09C-7EC4-E4F23FADAD40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38" creationId="{66765B64-E887-6996-F599-F02075544E0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39" creationId="{690009C0-751E-4AF2-C332-C6C8C1B18790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0" creationId="{0FB3A976-449D-CEBA-C2B8-950B91C012E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1" creationId="{F0829816-4BC5-89BA-4975-12E5F23CBC1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2" creationId="{D40EF002-62C5-6D06-62B1-AAD7D1DD80E7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3" creationId="{0AE82DFD-EC1C-011B-243B-4F0E14C0CB43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4" creationId="{E9129CC0-6280-4D50-33F7-1837F0E69E59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5" creationId="{A5930674-3617-C6D0-CE15-39CB2367640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6" creationId="{FAB4297A-B00F-3CBB-9236-6FFFFB604AA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7" creationId="{820E8499-9415-8C2F-58B3-6CF6A826F29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8" creationId="{BCF12E60-BA72-5FF8-03E6-1C67CADA7E3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9" creationId="{925C1AF8-A33A-6C2D-41AE-15176F52B4B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0" creationId="{103ACE45-FDF7-16B7-B75E-316A2613EFA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1" creationId="{D01706EC-4F2F-C7AB-BA24-487EBFB2857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2" creationId="{F842C4A6-B883-8088-B47F-66506057702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3" creationId="{D5159160-4B34-B80D-D7B8-34566BAF120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6" creationId="{30B02C3D-D081-747E-D495-E266CB195A1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7" creationId="{34594199-6EB0-B7AE-B012-922FA4657516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8" creationId="{C5691DF8-E7DE-0697-B2CD-69942AAE2EA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9" creationId="{71CEB583-76BF-CA0B-FFE1-DFFA59A5646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0" creationId="{2315FD03-5AE5-E53B-3A5E-51569F28109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7" creationId="{67ED9623-756A-0692-AE0A-CAF9304C3D24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8" creationId="{EF09E933-4EF2-B124-92BD-961F5509474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9" creationId="{8DA3FE79-28BC-13FA-386F-0944E4A631A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0" creationId="{5C1517E8-20C1-0E11-13E5-D9F3BA836B60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1" creationId="{16A55376-17D0-878B-70F0-6AD64DF3496F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2" creationId="{6E01FC64-7646-D624-B703-A5EE7177BD2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3" creationId="{52447C55-615B-8EA0-A334-97C3E205513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7" creationId="{1EA27FE3-B53D-7C33-6462-5CFD8B3D548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8" creationId="{DDBB2B3B-B7BD-F962-011C-983E3913BDC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9" creationId="{8A5852BA-344A-1DA2-9CF1-5A36BFB005C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0" creationId="{C42247EF-18CE-6B62-DAA1-785ACB213769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1" creationId="{2431DDC2-C2B6-F130-8AF6-27BBBF614A1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2" creationId="{F6B47F8A-B1D2-B666-F8B9-BDB92B48CBA7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3" creationId="{06A645CF-E474-A0FB-E14B-F917D489A4A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4" creationId="{B385C7F9-B89C-191A-DF84-9292384C67BF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5" creationId="{1C20420B-7C80-B37A-D7CD-00942976311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6" creationId="{B8CF1791-71E4-B318-A182-AD447D8290E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7" creationId="{DA953816-11AA-2F82-A39F-B8B51DB06383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8" creationId="{50E50F9F-47BF-3372-6D5F-68C1E46F297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9" creationId="{8FD96381-E229-93D5-AEE0-1F4EB4F44D78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0" creationId="{7CEB8DB7-F0BA-64E3-14FD-D611F1294C8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1" creationId="{2286BD93-5051-B367-16E5-5DE7367D08A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2" creationId="{8CC74302-A0F6-E8E9-9026-7FB357431C37}"/>
          </ac:cxnSpMkLst>
        </pc:cxnChg>
      </pc:sldChg>
      <pc:sldChg chg="addSp delSp modSp mod">
        <pc:chgData name="Thomas Emmanuel" userId="0534efac-6efc-4f66-a6a4-069aefeb2589" providerId="ADAL" clId="{5B37BA8C-134C-4965-A4E9-1C25902A42A3}" dt="2023-04-20T21:42:27.868" v="20"/>
        <pc:sldMkLst>
          <pc:docMk/>
          <pc:sldMk cId="3207072478" sldId="284"/>
        </pc:sldMkLst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" creationId="{D730D892-F650-E8A1-432F-5210C48A021A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6" creationId="{3F048B9F-A1A9-ADFE-D64C-B71567AC59BC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8" creationId="{C99D119D-98FE-9ECC-EE87-FD97B830AE1B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9" creationId="{B8A0DFE4-A3E6-5475-99E5-FEE611C359AD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0" creationId="{434D562D-C86C-1536-1698-C9353CF4F4AC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1" creationId="{1FE90897-1D03-BB14-F971-EEDB85ECD52D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2" creationId="{9A4DBA9D-8241-13DE-8826-E85FBDDEF15A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3" creationId="{84152DD9-A016-826E-7C93-651CA1F58190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4" creationId="{5A46A2AB-367D-6780-D6CC-E64AA58E5EC5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5" creationId="{078EE007-E294-8DCA-E4AC-C39F1B31CFD8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3" creationId="{79ACB96F-9F33-FB68-FF9F-22F4913C67E0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4" creationId="{AADCCA3F-A554-5487-E875-9641DD5EB0D6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6" creationId="{3382B6C7-10DF-FD3D-A152-77BEF3F02A2F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7" creationId="{EF824D72-9EAA-090D-7396-3FD44ED5C45F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8" creationId="{4A28572B-9A85-7A1F-EE97-BC2163C8F4A4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9" creationId="{B1B5002D-6C48-4448-96DF-6DCFA4442797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0" creationId="{32DFFD71-EE89-792E-A271-42F7308984E4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1" creationId="{6B57C043-9CC2-7789-FFDB-39F34936B4F6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2" creationId="{18E688E6-107C-C3DB-E49C-8A16E5047D64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3" creationId="{E0DFC23F-AD93-9054-3AD5-BF83DBEB78D0}"/>
          </ac:spMkLst>
        </pc:spChg>
        <pc:spChg chg="add 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60" creationId="{2B9405FF-60BD-8575-BC07-7089CF30567E}"/>
          </ac:spMkLst>
        </pc:spChg>
        <pc:spChg chg="add 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61" creationId="{E5628CE4-1134-5548-18F9-6D34AF93717A}"/>
          </ac:spMkLst>
        </pc:spChg>
        <pc:grpChg chg="add 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2" creationId="{D232B9BF-1CA1-4EC1-605D-7C0E4B1EFD00}"/>
          </ac:grpSpMkLst>
        </pc:grpChg>
        <pc:grpChg chg="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7" creationId="{2D7256DC-5EC4-16F4-29B4-CF5A43E326F5}"/>
          </ac:grpSpMkLst>
        </pc:grpChg>
        <pc:grpChg chg="add 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32" creationId="{1A90F17C-A1F9-2E9F-9992-3CD859201ED2}"/>
          </ac:grpSpMkLst>
        </pc:grpChg>
        <pc:grpChg chg="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35" creationId="{5CCD704C-F4EB-9798-B5B2-D3FE789F8AE6}"/>
          </ac:grpSpMkLst>
        </pc:grpChg>
        <pc:graphicFrameChg chg="del mod">
          <ac:chgData name="Thomas Emmanuel" userId="0534efac-6efc-4f66-a6a4-069aefeb2589" providerId="ADAL" clId="{5B37BA8C-134C-4965-A4E9-1C25902A42A3}" dt="2023-04-20T21:42:26.788" v="19" actId="478"/>
          <ac:graphicFrameMkLst>
            <pc:docMk/>
            <pc:sldMk cId="3207072478" sldId="284"/>
            <ac:graphicFrameMk id="5" creationId="{FDF49B3F-386C-D6C3-DDD5-679B8C79B8A1}"/>
          </ac:graphicFrameMkLst>
        </pc:graphicFrame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6" creationId="{5D1F78FF-A176-7B5A-B000-A72671F1E62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7" creationId="{BBC854F4-090E-4254-119D-DA37F70FDF1D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8" creationId="{A82ECC94-659C-D3F9-CF98-204C1429D5D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9" creationId="{9861C858-D6CD-0EAE-8BE6-DCF1271777FA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0" creationId="{1C1FC911-ABF4-32DE-93E7-D48AAB515F27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1" creationId="{28496827-399B-76B5-95D6-603CBE8B5AB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2" creationId="{6F958391-5F78-14D2-F4C5-46EE2CF1027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3" creationId="{1FE8DA0E-3624-6098-D386-BD3B438A926E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4" creationId="{5D2703FC-CB08-45E6-C995-25D28139C78C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5" creationId="{51D71B02-C86E-8C74-9F40-A3F002E9742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6" creationId="{7426B399-94A2-F236-8CFD-2A18051AD407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7" creationId="{5DF56F64-FF63-6E3D-29D6-3D1F5D28B6C8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8" creationId="{BD416FEB-B273-3533-982E-8ED8FA6A6A39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9" creationId="{EF85D714-D64C-320E-3F81-988B822B9802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30" creationId="{FE7B971E-6011-2B50-4EF9-CD1C289697FC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31" creationId="{967ABA5F-E6D0-ECBB-3A57-F0DA125258C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4" creationId="{83F9C532-4739-8DC2-60B3-94769C13E3FF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5" creationId="{0BCA0035-8B64-0E41-AB6E-B48F5711FCC4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6" creationId="{D22078D2-97BC-C3B6-CF4F-078F1579D27D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7" creationId="{A0387877-EB29-0CA8-8F21-84792274B449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8" creationId="{6D233179-09F9-51A0-D3AB-09AA051CE35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9" creationId="{97D13FB6-BE6B-D7DC-73EC-7A0B8308621E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0" creationId="{0458B6E0-23BF-2CC0-E059-2F3605245E69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1" creationId="{F43657CA-0A83-F08F-B34D-AE4E9974FCF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2" creationId="{4C035A04-B96D-BFB3-9B00-B93BBC72C20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3" creationId="{1B7B4E98-E5FC-472D-02E0-3173C4F3052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4" creationId="{1FB8897A-ADD3-7F7B-B134-6116EA18CB0A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5" creationId="{9B4078F2-9A9A-6E67-8D02-18F24405CC2D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6" creationId="{797ED525-93A0-7C53-BFD4-CD0CE6B8F3FC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7" creationId="{D13D9EC5-8E3C-BBA0-4493-774688DE7CD2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8" creationId="{7394F106-BF23-0F85-8B97-74B72A49F268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9" creationId="{1CAD8556-607E-0B77-5316-1D24E5BFE097}"/>
          </ac:cxnSpMkLst>
        </pc:cxnChg>
      </pc:sldChg>
      <pc:sldChg chg="addSp delSp modSp mod">
        <pc:chgData name="Thomas Emmanuel" userId="0534efac-6efc-4f66-a6a4-069aefeb2589" providerId="ADAL" clId="{5B37BA8C-134C-4965-A4E9-1C25902A42A3}" dt="2023-04-20T21:42:38.725" v="23"/>
        <pc:sldMkLst>
          <pc:docMk/>
          <pc:sldMk cId="1275142861" sldId="285"/>
        </pc:sldMkLst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" creationId="{2C7D46D4-063F-99F4-CE41-5E82737939C0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6" creationId="{2166397F-841D-AB02-9963-924EDEB3F24A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7" creationId="{9F7695D8-6652-538C-8DD5-71F149104BA4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9" creationId="{4494725D-57B9-779B-28CC-1B5815344BE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0" creationId="{14D3C1B6-0342-7E01-9C3E-DEB2B95C0366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1" creationId="{DEDC8F51-C093-566C-8F5D-D355F75B9217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2" creationId="{A5DD9358-AAB9-FB15-DF66-96D9B8EA346B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3" creationId="{4F25815C-7B43-44C8-74EC-F0683EA78CC1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4" creationId="{64848E3B-6001-8DA7-B159-6B272AB6D94A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5" creationId="{FE8EC0F4-D1A7-313F-96B7-27AEFCACC3B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3" creationId="{BFD91B3B-2CF2-A843-300C-14949479B0C3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4" creationId="{081F9904-7CED-54B6-88A2-057A81BFDE35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5" creationId="{235D9D71-7B9C-261C-30ED-8D207743717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6" creationId="{0D152127-11B3-C1F1-189D-2A0C63A96B38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7" creationId="{4283FCBF-0363-FC37-1CC0-5C500380CF75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3" creationId="{DB576AF3-7556-47F1-AE24-1F6046D2BAA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4" creationId="{966AC45C-4745-7523-08A9-C2D83BDD7EB5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5" creationId="{2DD16560-F629-7D63-2051-2C19F09D8AD6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6" creationId="{A809D424-BFFD-FAB4-A59E-1F66C0EF64F4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7" creationId="{AECCCCB5-6AA7-3064-A652-68CCBF70FAB8}"/>
          </ac:spMkLst>
        </pc:spChg>
        <pc:spChg chg="add 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8" creationId="{2FA1572A-2928-C945-973E-EAE365A1AC6B}"/>
          </ac:spMkLst>
        </pc:spChg>
        <pc:spChg chg="add 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9" creationId="{EA4BAF2A-2934-3DBF-36C4-6928EDD22C19}"/>
          </ac:spMkLst>
        </pc:spChg>
        <pc:grpChg chg="add mod">
          <ac:chgData name="Thomas Emmanuel" userId="0534efac-6efc-4f66-a6a4-069aefeb2589" providerId="ADAL" clId="{5B37BA8C-134C-4965-A4E9-1C25902A42A3}" dt="2023-04-20T21:42:38.725" v="23"/>
          <ac:grpSpMkLst>
            <pc:docMk/>
            <pc:sldMk cId="1275142861" sldId="285"/>
            <ac:grpSpMk id="2" creationId="{A2788152-5670-3D3D-1B5C-6592DEE5E213}"/>
          </ac:grpSpMkLst>
        </pc:grpChg>
        <pc:grpChg chg="mod">
          <ac:chgData name="Thomas Emmanuel" userId="0534efac-6efc-4f66-a6a4-069aefeb2589" providerId="ADAL" clId="{5B37BA8C-134C-4965-A4E9-1C25902A42A3}" dt="2023-04-20T21:42:38.725" v="23"/>
          <ac:grpSpMkLst>
            <pc:docMk/>
            <pc:sldMk cId="1275142861" sldId="285"/>
            <ac:grpSpMk id="8" creationId="{76334BEB-7FB6-2C79-F236-442A95FF8A41}"/>
          </ac:grpSpMkLst>
        </pc:grpChg>
        <pc:grpChg chg="add mod">
          <ac:chgData name="Thomas Emmanuel" userId="0534efac-6efc-4f66-a6a4-069aefeb2589" providerId="ADAL" clId="{5B37BA8C-134C-4965-A4E9-1C25902A42A3}" dt="2023-04-20T21:42:38.725" v="23"/>
          <ac:grpSpMkLst>
            <pc:docMk/>
            <pc:sldMk cId="1275142861" sldId="285"/>
            <ac:grpSpMk id="32" creationId="{3267E25F-1EB0-B441-7474-C0E35499E418}"/>
          </ac:grpSpMkLst>
        </pc:grpChg>
        <pc:graphicFrameChg chg="del mod">
          <ac:chgData name="Thomas Emmanuel" userId="0534efac-6efc-4f66-a6a4-069aefeb2589" providerId="ADAL" clId="{5B37BA8C-134C-4965-A4E9-1C25902A42A3}" dt="2023-04-20T21:42:37.852" v="22" actId="478"/>
          <ac:graphicFrameMkLst>
            <pc:docMk/>
            <pc:sldMk cId="1275142861" sldId="285"/>
            <ac:graphicFrameMk id="5" creationId="{B25E8D95-03FB-E33F-D53F-BD16DD578420}"/>
          </ac:graphicFrameMkLst>
        </pc:graphicFrame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6" creationId="{9472795D-4446-EF2D-087E-83AC8D85128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7" creationId="{A59F1BF8-2BD3-7118-4F4B-3C48EA779BA6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8" creationId="{CE3A8405-AF36-CC57-5346-96582081930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9" creationId="{0D67D8A8-0C09-9B6C-8B99-B3AF9C4F1EF5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0" creationId="{EB4122B3-BB4B-5D64-B97E-B957A4B1B98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1" creationId="{95BF3770-DD3A-F414-5819-2E13EA7B45F6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2" creationId="{6A27F4E1-6E03-D20D-4A95-CDDEEFEC2442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3" creationId="{EC810536-49EB-3845-9FBF-D6F76979E37B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4" creationId="{4D328BB9-3EF6-4DEC-25A9-F0E00859E634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5" creationId="{EBD87122-D0C5-9F4A-6117-4AA2B080035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6" creationId="{E6922F17-DB9E-6CD0-70D8-AEFF8C3BC25B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7" creationId="{CE9AC4FF-8C21-E653-5952-5AAD60908E0C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8" creationId="{C9AC8EAB-7FD8-9F3A-5E57-391807B99D7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9" creationId="{F878A06C-3198-B131-43C2-6FB04242FD89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0" creationId="{064679B3-75DE-B259-C4F5-905AD7D87B2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1" creationId="{A95629F9-BFAE-13D2-4CDF-68B998E9240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8" creationId="{0AB4E674-2233-0956-26D8-AED47035206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9" creationId="{9D3CC554-15D1-0D3F-57A7-9B76D43365D9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0" creationId="{8500777E-8B7A-CA2B-3485-2BCBCEB05F6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1" creationId="{B24A674B-AEE0-3C74-734A-2A9C095C66CB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2" creationId="{04FFF0EE-86B2-ED74-21CA-CE48D2C095D7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3" creationId="{E369140B-8B04-E1CD-D8A3-AC8DC84685E4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4" creationId="{C1905515-FC1B-9907-835A-A1DA40DDBA6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5" creationId="{A4CCFEA3-3518-9F30-E86D-45BAC8CBB20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6" creationId="{78159F2A-FAEE-CAB2-7AFC-E1905A406AD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7" creationId="{3B88EDDD-9B28-6974-C743-8CB05F14202D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8" creationId="{BA9E3FB9-8360-1CE0-1196-A7FB99A040C8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9" creationId="{C87B7E4B-AA95-1037-C7B7-4AAB1E37A24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50" creationId="{A8A7B1F8-C289-417D-C0FB-05CF7AE7A4AD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51" creationId="{5B099821-4157-8DE2-A144-157DEBE9D59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52" creationId="{86948258-0E99-3439-E72A-E503A4B3CE68}"/>
          </ac:cxnSpMkLst>
        </pc:cxnChg>
      </pc:sldChg>
      <pc:sldChg chg="addSp delSp modSp new mod">
        <pc:chgData name="Thomas Emmanuel" userId="0534efac-6efc-4f66-a6a4-069aefeb2589" providerId="ADAL" clId="{5B37BA8C-134C-4965-A4E9-1C25902A42A3}" dt="2023-04-20T21:41:30.795" v="4"/>
        <pc:sldMkLst>
          <pc:docMk/>
          <pc:sldMk cId="518410810" sldId="286"/>
        </pc:sldMkLst>
        <pc:spChg chg="del">
          <ac:chgData name="Thomas Emmanuel" userId="0534efac-6efc-4f66-a6a4-069aefeb2589" providerId="ADAL" clId="{5B37BA8C-134C-4965-A4E9-1C25902A42A3}" dt="2023-04-20T21:41:29.961" v="3" actId="478"/>
          <ac:spMkLst>
            <pc:docMk/>
            <pc:sldMk cId="518410810" sldId="286"/>
            <ac:spMk id="2" creationId="{A8C387C7-C7CD-5BBD-AD94-B305FC868089}"/>
          </ac:spMkLst>
        </pc:spChg>
        <pc:spChg chg="del">
          <ac:chgData name="Thomas Emmanuel" userId="0534efac-6efc-4f66-a6a4-069aefeb2589" providerId="ADAL" clId="{5B37BA8C-134C-4965-A4E9-1C25902A42A3}" dt="2023-04-20T21:41:29.546" v="2" actId="478"/>
          <ac:spMkLst>
            <pc:docMk/>
            <pc:sldMk cId="518410810" sldId="286"/>
            <ac:spMk id="3" creationId="{D42D005D-990A-9946-33CC-5889376F83AC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6" creationId="{7BEFDC61-3391-E01A-E4B3-03673C9F9DAC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7" creationId="{DEF780FC-2D20-367C-8494-F273D43C4D93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8" creationId="{A74F38D5-65A3-736B-5B22-582E590AD230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9" creationId="{82DFF75C-83F6-0159-2B51-FF79E86C4B1B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0" creationId="{716D7645-D775-498D-B06C-DB86A1B44AF8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1" creationId="{2F2006E0-0363-AB76-13C2-0964CFE951B8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2" creationId="{C35B2178-C294-93CE-7018-EFADD8F9ED10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3" creationId="{73004EFD-76DE-F9EC-F760-0CA2089BF2A7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4" creationId="{1D999528-C6B1-CE64-A345-277DF3E67BAB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5" creationId="{2B758657-6D33-759C-F769-E321718FAEAB}"/>
          </ac:spMkLst>
        </pc:spChg>
        <pc:spChg chg="add 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32" creationId="{AD7BC414-867C-D516-E1CC-D8C7D02ED035}"/>
          </ac:spMkLst>
        </pc:spChg>
        <pc:spChg chg="add 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33" creationId="{8DEED91D-B86C-7FD0-89DA-2DC73254991F}"/>
          </ac:spMkLst>
        </pc:spChg>
        <pc:spChg chg="add 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34" creationId="{CC8F541D-EDB4-BE12-0719-4A9AFC1F7E6C}"/>
          </ac:spMkLst>
        </pc:spChg>
        <pc:grpChg chg="add mod">
          <ac:chgData name="Thomas Emmanuel" userId="0534efac-6efc-4f66-a6a4-069aefeb2589" providerId="ADAL" clId="{5B37BA8C-134C-4965-A4E9-1C25902A42A3}" dt="2023-04-20T21:41:30.795" v="4"/>
          <ac:grpSpMkLst>
            <pc:docMk/>
            <pc:sldMk cId="518410810" sldId="286"/>
            <ac:grpSpMk id="4" creationId="{012960CB-3FF5-87C1-DFD7-103E9DBC8AA9}"/>
          </ac:grpSpMkLst>
        </pc:grpChg>
        <pc:grpChg chg="mod">
          <ac:chgData name="Thomas Emmanuel" userId="0534efac-6efc-4f66-a6a4-069aefeb2589" providerId="ADAL" clId="{5B37BA8C-134C-4965-A4E9-1C25902A42A3}" dt="2023-04-20T21:41:30.795" v="4"/>
          <ac:grpSpMkLst>
            <pc:docMk/>
            <pc:sldMk cId="518410810" sldId="286"/>
            <ac:grpSpMk id="5" creationId="{E92613A2-E43D-64CC-E62B-CB1D687182B8}"/>
          </ac:grpSpMkLst>
        </pc:grpChg>
        <pc:grpChg chg="add mod">
          <ac:chgData name="Thomas Emmanuel" userId="0534efac-6efc-4f66-a6a4-069aefeb2589" providerId="ADAL" clId="{5B37BA8C-134C-4965-A4E9-1C25902A42A3}" dt="2023-04-20T21:41:30.795" v="4"/>
          <ac:grpSpMkLst>
            <pc:docMk/>
            <pc:sldMk cId="518410810" sldId="286"/>
            <ac:grpSpMk id="35" creationId="{F5EB0580-4791-F2AB-CF13-3AD2F235C2BE}"/>
          </ac:grpSpMkLst>
        </pc:grp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6" creationId="{09DB5B6E-0748-4A2C-EB96-C0426C2BC08F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7" creationId="{70278E7F-24F3-0F65-E236-A74262C07FED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8" creationId="{19EEAF50-6786-0542-B154-8DD0ED613BE3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9" creationId="{BE44DFFF-D62F-A200-0681-364811B70BE3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0" creationId="{A8DC9EB3-5922-DDA1-65DD-C0DDD74EDB4E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1" creationId="{87FD4E8E-A6A5-3DCB-49C7-CED703C6F79A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2" creationId="{533646B4-5F3E-4B69-BF56-7CB239D2AC74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3" creationId="{4F5567B4-8333-A32A-85DE-D4F3B5231DC8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4" creationId="{D367C94E-3535-18BA-9888-FFCC21CF8B7E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5" creationId="{72AF1A59-42CB-35C4-17E7-B2F6842EF09C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6" creationId="{87A7AE9A-C745-F21F-EF38-DC5274E878CE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7" creationId="{7D2C820E-D793-C67E-87B5-2D969FD03BFB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8" creationId="{90DDD120-C741-7527-1104-1B58BB35F33B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9" creationId="{AC0BF86A-746F-2814-DBD9-E527ECC0895F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0" creationId="{74F4DBD8-A58D-64D8-4CAE-20DC55C5C359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1" creationId="{7A9B29BE-E9EE-DFC6-AEC5-9B41C167C74B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6" creationId="{F4AF7FEB-9CA8-9550-3EA9-D3279DF7F4FC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7" creationId="{FB423641-5FA0-E636-FC01-8D5B2337DFBC}"/>
          </ac:cxnSpMkLst>
        </pc:cxnChg>
        <pc:cxnChg chg="add 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8" creationId="{67DA9838-8435-EAE0-21A8-85F7D8944EC8}"/>
          </ac:cxnSpMkLst>
        </pc:cxnChg>
        <pc:cxnChg chg="add 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9" creationId="{F0DDBFC8-7FDD-BE46-40AE-2EDF84C6A7F9}"/>
          </ac:cxnSpMkLst>
        </pc:cxnChg>
      </pc:sldChg>
      <pc:sldChg chg="addSp delSp modSp new mod">
        <pc:chgData name="Thomas Emmanuel" userId="0534efac-6efc-4f66-a6a4-069aefeb2589" providerId="ADAL" clId="{5B37BA8C-134C-4965-A4E9-1C25902A42A3}" dt="2023-04-20T21:41:57.372" v="11" actId="1076"/>
        <pc:sldMkLst>
          <pc:docMk/>
          <pc:sldMk cId="1106750927" sldId="287"/>
        </pc:sldMkLst>
        <pc:spChg chg="del">
          <ac:chgData name="Thomas Emmanuel" userId="0534efac-6efc-4f66-a6a4-069aefeb2589" providerId="ADAL" clId="{5B37BA8C-134C-4965-A4E9-1C25902A42A3}" dt="2023-04-20T21:41:52.315" v="9" actId="478"/>
          <ac:spMkLst>
            <pc:docMk/>
            <pc:sldMk cId="1106750927" sldId="287"/>
            <ac:spMk id="2" creationId="{E4E2982D-BBE8-19CE-EA6A-6A0E9163B566}"/>
          </ac:spMkLst>
        </pc:spChg>
        <pc:spChg chg="del">
          <ac:chgData name="Thomas Emmanuel" userId="0534efac-6efc-4f66-a6a4-069aefeb2589" providerId="ADAL" clId="{5B37BA8C-134C-4965-A4E9-1C25902A42A3}" dt="2023-04-20T21:41:51.777" v="8" actId="478"/>
          <ac:spMkLst>
            <pc:docMk/>
            <pc:sldMk cId="1106750927" sldId="287"/>
            <ac:spMk id="3" creationId="{4C11B36F-CB29-FD09-0BED-84154D52A62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7" creationId="{9FBB58FC-88CD-0C35-6146-14931D90F21C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2" creationId="{A5C5380B-93F9-9D06-CCBD-929195F58588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3" creationId="{98CF988F-5C5A-C566-F73F-7CF69E680996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4" creationId="{A9CAB634-98F3-9B77-678F-EF48C1CF770D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5" creationId="{201DDF1E-29FA-7542-2700-4B580521F79F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6" creationId="{A52D4998-F876-0276-26AE-AD3A17EFAEFD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5" creationId="{71923D49-9110-8773-F481-156441376EC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6" creationId="{68193373-3222-C6A1-4860-316ED25926B9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7" creationId="{235CC82C-3E79-B939-5EA0-BC5BF0DDA1B0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8" creationId="{69C164F5-254A-BBFC-B958-588E4543C20E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9" creationId="{CFAFE904-E9AE-6677-68E2-9A166186AAD0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0" creationId="{144B1DEE-DAC4-3EB6-846B-64A89FD9C751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1" creationId="{B3CF092E-E239-387D-F872-628916149CC1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2" creationId="{9D99A8B6-A3E0-65C9-7F6F-C3A8DED5D0E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3" creationId="{0BCA36DB-D560-A680-5D51-E7F473DACF5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4" creationId="{DC1193D5-5BA8-6F6B-7A11-FBC64E29B64D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3" creationId="{DE0110A6-37C8-869F-68A1-04EBC1AB0616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4" creationId="{B10B7AEA-5E0C-68CA-45AC-BCA10EDD4A3F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5" creationId="{F8107072-EF2F-0E31-A96D-61C585807487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6" creationId="{B2A57C7B-AA64-C61C-DA97-8D1BB4D7FEF5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7" creationId="{1608EBE8-4C8D-442C-5D7F-CE7EB4ADE2C8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8" creationId="{5AFCDD56-3719-54FD-24C0-672E6EB0290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9" creationId="{3EC704F0-876A-9E6B-64B4-5D975590FFC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60" creationId="{0F6D3E78-D26B-DA7C-7928-934C4AFF3975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61" creationId="{4482C4CF-7783-C582-62D4-2FDBF63E8D15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62" creationId="{573F20F1-CA72-B5BE-18DF-B1F5377A7BE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0" creationId="{13F37CFD-0F65-0D39-2C51-C681A4ADAB47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5" creationId="{35B3E352-E2D4-F0D6-B370-4A9769B2BD0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6" creationId="{E77DF6E4-33B0-F5B6-EDD6-9C5D5A3C185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7" creationId="{A1AC2009-1861-6816-E5EF-7629CAD2F6FB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8" creationId="{240CD11B-AF99-905D-A20F-8B94876ADCC0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9" creationId="{FE84EEE9-AABA-114E-B5B1-6075A29A1F50}"/>
          </ac:spMkLst>
        </pc:spChg>
        <pc:spChg chg="add 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97" creationId="{15392301-94AE-AC36-B550-07FE06363DEC}"/>
          </ac:spMkLst>
        </pc:spChg>
        <pc:spChg chg="add 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98" creationId="{FF321200-1CE6-6E97-5412-14D4FE21F00F}"/>
          </ac:spMkLst>
        </pc:spChg>
        <pc:spChg chg="add 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99" creationId="{14C6A10B-C755-F088-BB58-421A00B8E2AA}"/>
          </ac:spMkLst>
        </pc:spChg>
        <pc:grpChg chg="add 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4" creationId="{218971DF-61EE-C1D1-0B78-50010D170EA3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5" creationId="{3E52996B-908E-601B-96B9-2190C4108D33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6" creationId="{F4A48869-2ED0-E638-034C-98A5FADDFA70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8" creationId="{FFC89420-CC5D-C0D9-898E-3FABE504C28B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24" creationId="{8A6B91CB-C3D4-3425-6605-4B71B429EE47}"/>
          </ac:grpSpMkLst>
        </pc:grpChg>
        <pc:grpChg chg="add 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51" creationId="{93DC6EC8-30A5-99D1-054F-29C50B9FB677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52" creationId="{0A4CE9D1-EF7E-2435-A42A-37405AA30251}"/>
          </ac:grpSpMkLst>
        </pc:grpChg>
        <pc:grpChg chg="add 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79" creationId="{7C08EA76-5701-4E63-1FF8-816BB44E33A8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81" creationId="{8EC122DE-64AC-511C-205F-53B07AD82FEE}"/>
          </ac:grpSpMkLst>
        </pc:grp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" creationId="{F3E37A4A-6034-61EC-56B9-5FC8480B5D3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0" creationId="{5AB76D10-60DF-EC01-6F82-341A0A9E89D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1" creationId="{1A243AA9-1C10-A723-AFC3-BC5F04CEE15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7" creationId="{83B264FC-2FBA-65D4-8F75-6CD8BD47B5B8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8" creationId="{35159D9F-E1CC-F574-90D5-6C4C64B834E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9" creationId="{8B66750F-D187-B0D5-ED6D-8099C5917DA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0" creationId="{6730A3FE-2229-3AEF-5094-9C56CF484118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1" creationId="{FDB8471D-83CC-3203-CF83-D03ED3C0829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2" creationId="{FD025A4D-803C-6A76-F457-6D97026B32D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3" creationId="{F5F924ED-79A6-74CC-5C66-A693F6E41B9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5" creationId="{AFDE508C-AD23-5CFD-F18F-7171E06F174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6" creationId="{60CD64A6-434C-345B-47E1-C3BB0C833DE7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7" creationId="{760975FD-D8FF-BF7C-F0F4-B97A78DFA83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8" creationId="{9FAEF5F6-B95F-390E-0AC6-B86FD6CDA03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9" creationId="{6DFB99AB-1DBE-51A3-24CD-D7D270458C0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0" creationId="{0A0D5C4D-9A85-CE28-FBF3-4304F7C7D85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1" creationId="{E6E3EE46-A8A5-C312-B259-0B954CD73BC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2" creationId="{66888591-7BA2-B839-B1A5-F731688E34F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3" creationId="{D99B4C7D-F447-7B57-16CE-F8CC5BABC88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4" creationId="{3EB8A2AA-7F8E-E880-50DC-0376D3FB455A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5" creationId="{7EA1ABF8-2620-1635-7455-75726EA56A2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6" creationId="{5CBA4022-5404-631E-4054-14A2C2903DE5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7" creationId="{0CBA6DF5-AE44-47BC-8DE3-D326C87624A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8" creationId="{FC1343DB-FB58-1733-D1F2-388FE0E1733E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9" creationId="{B252C75D-9B53-F2F8-D89A-BB0ABDAC366F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50" creationId="{966A31CA-F06F-4904-D05A-E8A082A2F47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3" creationId="{91DC8BCF-BC06-1062-0C9B-8C2B1BCB5EF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4" creationId="{671789BF-E17E-E958-BF11-6EA67A03422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5" creationId="{A259D3A5-7E58-D29F-EB33-3E1713CCD8F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6" creationId="{305ECC64-EB61-9BEC-3363-6EBD5F6CA81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7" creationId="{59F0BFDC-E955-3125-05E7-6A9DA4477CA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8" creationId="{122165D1-CBBB-CA37-19CF-A6A9E701D26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9" creationId="{57CE81C7-7ED9-B79E-459E-608EAC09726A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0" creationId="{A054641F-28C9-060D-0E43-F1B26A15E4F6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1" creationId="{DAFB2051-4E07-D866-7CBC-A613736C4DFA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2" creationId="{0AD5336F-BCDB-2358-C5BE-24DA974BD07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3" creationId="{9586122A-2265-D9CC-2455-887023A7732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4" creationId="{1525FC94-E070-3A71-968E-CF75FC4776A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5" creationId="{AD9BE829-6A84-7CB7-2AB9-9F24ACDF9B95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6" creationId="{D5FFD318-E391-FE1F-DDE1-D8C49662A273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7" creationId="{868BBABC-B92C-D8AF-BD71-F0D710743A2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8" creationId="{02BDC626-0E4B-93E9-EC30-DDBA4000B99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82" creationId="{E98162B8-C64A-7A65-71CC-1A38062F5CDF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83" creationId="{84624A2A-A3F1-6D01-3F5E-502098077903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84" creationId="{B022DE2C-EC39-9BD7-464C-F68F8D62A39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0" creationId="{BE2A1810-6202-110A-2830-1E45BB5D1AE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1" creationId="{15B22958-3CD5-1768-323B-25C329751F8F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2" creationId="{A0F9A26A-1842-2030-A413-BFD32095D9A8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3" creationId="{3E1C54D7-F5A6-A023-2216-CD7FE88F072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4" creationId="{C87E974B-BF47-BF71-1534-B1135CE4CF36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5" creationId="{415F10E0-92B8-320F-23C9-6DAA75D41C4E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6" creationId="{44F2C6F7-E597-88E0-E496-DD55838CA69D}"/>
          </ac:cxnSpMkLst>
        </pc:cxnChg>
      </pc:sldChg>
    </pc:docChg>
  </pc:docChgLst>
  <pc:docChgLst>
    <pc:chgData name="Emmanuel Thomas" userId="0534efac-6efc-4f66-a6a4-069aefeb2589" providerId="ADAL" clId="{467DE295-6A65-40D3-AE9D-F5719FC8FDE9}"/>
    <pc:docChg chg="addSld modSld">
      <pc:chgData name="Emmanuel Thomas" userId="0534efac-6efc-4f66-a6a4-069aefeb2589" providerId="ADAL" clId="{467DE295-6A65-40D3-AE9D-F5719FC8FDE9}" dt="2022-07-22T05:32:07.483" v="0"/>
      <pc:docMkLst>
        <pc:docMk/>
      </pc:docMkLst>
      <pc:sldChg chg="add">
        <pc:chgData name="Emmanuel Thomas" userId="0534efac-6efc-4f66-a6a4-069aefeb2589" providerId="ADAL" clId="{467DE295-6A65-40D3-AE9D-F5719FC8FDE9}" dt="2022-07-22T05:32:07.483" v="0"/>
        <pc:sldMkLst>
          <pc:docMk/>
          <pc:sldMk cId="3377913548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142BA-9962-4ECA-8BE0-840661A5CD21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BFE3-1E3F-424D-B423-033F1BA57F8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61332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54892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Table C.3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23758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C.3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362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C.2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40072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Table C.4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46355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C.5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46390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C.5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57295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C.5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06942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C.3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5928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C.6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232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D.1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9044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2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13574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D.2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06360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569447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71238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D.5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87922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D.6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7790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E.1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567137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E.2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373026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Figure F.1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30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4188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8379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27695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54184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7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5989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8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11831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9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56519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C.1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3954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2ACEB-8823-4C29-926C-9B157AC2F3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F967E-9F76-4763-8C98-E39C382E1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DFF98-1EA5-4FF5-A433-2AA112B5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21E15-89BD-4105-8BD0-84973B754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ACFA3-55BC-40ED-A3FB-746D9B5B6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8074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3A3E1-1603-4B79-B272-4D614702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881B67-E271-43AE-93E5-D713C5044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80E5F-091E-41B5-B42C-5A9F2B21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8B7A6-EB9C-4618-AF9A-B6418A974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EAD57-D9E0-4FCC-A3BC-AEDF92B0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9008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0BED4-EEAD-4DD6-A45D-379834ACA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FF8D4F-CF0D-459A-AEF0-19D1FE2BD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85F92-CB00-45A3-BDD5-B91CF922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9DE99-BD45-48C6-B24D-B05AE079A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AD964-E45C-4E06-BFCC-A5EAE1BF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5827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54E48-DACD-4603-9A0A-CF1C01854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2E869-3FFB-460D-B78E-CE334C85B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35BD1-C9C9-45D6-BCF6-DF4C6CD4C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D873F-7649-4BA0-A6AB-6143CBB46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BD007-2505-44C8-892F-B6CE9711B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593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0B6E4-E90D-47C4-8434-2BB677C8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E328B-2E6B-4271-8925-560226EAD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26BE6-C7B1-44A1-BF53-472BAA856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93D50-64D0-4B53-9EA9-5D762BF1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937A9-E150-42A8-BEBC-CBA40E98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4736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4C996-DB67-4873-9DF0-23039536F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361FD-9BDD-4802-83FE-C8D93653D6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CA270A-595F-4CD8-A702-3894A4C51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A9E4C-C872-4547-9E85-9DC7CC6E5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6EC82-3CB3-41EF-801A-86D515F41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F025B-3940-420F-B4CC-32BF300E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4526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C8C8C-0B5A-4041-8C82-868B40B31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93F64-EBF0-477B-918A-3979B2313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177BA2-C6C7-4072-812B-406BDDA6B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1E7CD7-2C62-4FDE-9FA4-55CBB12B5C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CB41C3-B97F-414B-A341-EA89CB4F7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0E2EBF-E7E7-473D-A603-BBEA74A6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08078-C590-4552-ADD7-E17D50AB4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465628-A051-49B2-817A-CCA1899C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0807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F130A-0DBF-4CFB-A77E-A097F53D4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944E9-4E60-47FC-88F7-CED8485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D35F4-A733-4503-B55D-FB8C2FC3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E206D-CA78-4768-983A-FD282128B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120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F1AD3A-F4AD-4760-9A70-CB31D81C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384F8-3424-4915-8DB1-28616E12F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5334C-A31C-48C9-BE0A-C5A11E17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085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E8FCC-EC76-4B54-96E6-DAB31632D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A50F1-9509-4FCD-B431-6553C323B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AAA5-56AA-4677-9E07-7C2484B3E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0BD06-67CA-4160-A673-8FE9965F4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8C799-7812-42F0-8792-CECCE9D21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F9A2D-5569-462E-8E5D-C68A19AC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5136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C247-8DDC-4B27-B663-C69B30948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3D50A-B5FA-4F9D-86D1-8597F9EEC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037A3-4A52-46BD-8F15-82D3A2255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CEDA10-E2FF-4149-B2EA-5C3DEE42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3AF683-BDC1-434F-AC52-634A1775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333F60-3B13-4AAD-92B3-A3C51779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2279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2ECD41-F9B2-40F2-B5DB-6AE436039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E1D402-1901-4C3D-9B68-AF46E4477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77DF-1FD4-4A87-BBFB-3A2B20C19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5B79C-DA79-4A49-974A-521B53D5F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C3319-9F89-4F2C-999A-79622038B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9299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E6234-82D2-4CD9-9CA7-71C6F56B6E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ISO/IEC 23090-13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7943D-D43A-42AB-BBCF-B6E514D442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FDIS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155485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C7F8BF1-8E6E-F467-0FB8-A79389F5E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769" y="12469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L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D232B9BF-1CA1-4EC1-605D-7C0E4B1EFD00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819275"/>
            <a:ext cx="4946650" cy="2784475"/>
            <a:chOff x="1090613" y="1819275"/>
            <a:chExt cx="4946650" cy="27844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730D892-F650-E8A1-432F-5210C48A021A}"/>
                </a:ext>
              </a:extLst>
            </p:cNvPr>
            <p:cNvSpPr/>
            <p:nvPr/>
          </p:nvSpPr>
          <p:spPr>
            <a:xfrm>
              <a:off x="4800600" y="1824038"/>
              <a:ext cx="1236663" cy="139065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F048B9F-A1A9-ADFE-D64C-B71567AC59BC}"/>
                </a:ext>
              </a:extLst>
            </p:cNvPr>
            <p:cNvSpPr/>
            <p:nvPr/>
          </p:nvSpPr>
          <p:spPr>
            <a:xfrm>
              <a:off x="2944813" y="1825625"/>
              <a:ext cx="1236662" cy="1385888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5">
              <a:extLst>
                <a:ext uri="{FF2B5EF4-FFF2-40B4-BE49-F238E27FC236}">
                  <a16:creationId xmlns:a16="http://schemas.microsoft.com/office/drawing/2014/main" id="{2D7256DC-5EC4-16F4-29B4-CF5A43E32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0613" y="1820863"/>
              <a:ext cx="4946650" cy="2782887"/>
              <a:chOff x="2992208" y="1147081"/>
              <a:chExt cx="4947542" cy="278352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78EE007-E294-8DCA-E4AC-C39F1B31CFD8}"/>
                  </a:ext>
                </a:extLst>
              </p:cNvPr>
              <p:cNvSpPr/>
              <p:nvPr/>
            </p:nvSpPr>
            <p:spPr>
              <a:xfrm>
                <a:off x="2992208" y="1147081"/>
                <a:ext cx="4947542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D1F78FF-A176-7B5A-B000-A72671F1E625}"/>
                  </a:ext>
                </a:extLst>
              </p:cNvPr>
              <p:cNvCxnSpPr/>
              <p:nvPr/>
            </p:nvCxnSpPr>
            <p:spPr>
              <a:xfrm>
                <a:off x="5465979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BC854F4-090E-4254-119D-DA37F70FDF1D}"/>
                  </a:ext>
                </a:extLst>
              </p:cNvPr>
              <p:cNvCxnSpPr/>
              <p:nvPr/>
            </p:nvCxnSpPr>
            <p:spPr>
              <a:xfrm>
                <a:off x="422909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82ECC94-659C-D3F9-CF98-204C1429D5D5}"/>
                  </a:ext>
                </a:extLst>
              </p:cNvPr>
              <p:cNvCxnSpPr/>
              <p:nvPr/>
            </p:nvCxnSpPr>
            <p:spPr>
              <a:xfrm>
                <a:off x="4846742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861C858-D6CD-0EAE-8BE6-DCF1271777FA}"/>
                  </a:ext>
                </a:extLst>
              </p:cNvPr>
              <p:cNvCxnSpPr/>
              <p:nvPr/>
            </p:nvCxnSpPr>
            <p:spPr>
              <a:xfrm>
                <a:off x="3611445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C1FC911-ABF4-32DE-93E7-D48AAB515F27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8496827-399B-76B5-95D6-603CBE8B5AB1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F958391-5F78-14D2-F4C5-46EE2CF10271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FE8DA0E-3624-6098-D386-BD3B438A926E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D2703FC-CB08-45E6-C995-25D28139C78C}"/>
                  </a:ext>
                </a:extLst>
              </p:cNvPr>
              <p:cNvCxnSpPr/>
              <p:nvPr/>
            </p:nvCxnSpPr>
            <p:spPr>
              <a:xfrm>
                <a:off x="2992208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1D71B02-C86E-8C74-9F40-A3F002E974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8052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426B399-94A2-F236-8CFD-2A18051AD4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738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DF56F64-FF63-6E3D-29D6-3D1F5D28B6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395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D416FEB-B273-3533-982E-8ED8FA6A6A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709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F85D714-D64C-320E-3F81-988B822B98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5366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FE7B971E-6011-2B50-4EF9-CD1C289697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9023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67ABA5F-E6D0-ECBB-3A57-F0DA125258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99D119D-98FE-9ECC-EE87-FD97B830AE1B}"/>
                </a:ext>
              </a:extLst>
            </p:cNvPr>
            <p:cNvSpPr/>
            <p:nvPr/>
          </p:nvSpPr>
          <p:spPr>
            <a:xfrm>
              <a:off x="1090613" y="1819275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8A0DFE4-A3E6-5475-99E5-FEE611C359AD}"/>
                </a:ext>
              </a:extLst>
            </p:cNvPr>
            <p:cNvSpPr/>
            <p:nvPr/>
          </p:nvSpPr>
          <p:spPr>
            <a:xfrm>
              <a:off x="1090613" y="2754313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4D562D-C86C-1536-1698-C9353CF4F4AC}"/>
                </a:ext>
              </a:extLst>
            </p:cNvPr>
            <p:cNvSpPr/>
            <p:nvPr/>
          </p:nvSpPr>
          <p:spPr>
            <a:xfrm>
              <a:off x="1090613" y="3679825"/>
              <a:ext cx="1854200" cy="9223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E90897-1D03-BB14-F971-EEDB85ECD52D}"/>
                </a:ext>
              </a:extLst>
            </p:cNvPr>
            <p:cNvSpPr/>
            <p:nvPr/>
          </p:nvSpPr>
          <p:spPr>
            <a:xfrm>
              <a:off x="2944813" y="3217863"/>
              <a:ext cx="1236662" cy="13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A4DBA9D-8241-13DE-8826-E85FBDDEF15A}"/>
                </a:ext>
              </a:extLst>
            </p:cNvPr>
            <p:cNvSpPr/>
            <p:nvPr/>
          </p:nvSpPr>
          <p:spPr>
            <a:xfrm>
              <a:off x="4181475" y="1825625"/>
              <a:ext cx="619125" cy="1389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152DD9-A016-826E-7C93-651CA1F58190}"/>
                </a:ext>
              </a:extLst>
            </p:cNvPr>
            <p:cNvSpPr/>
            <p:nvPr/>
          </p:nvSpPr>
          <p:spPr>
            <a:xfrm>
              <a:off x="4800600" y="3216275"/>
              <a:ext cx="1236663" cy="1387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6A2AB-367D-6780-D6CC-E64AA58E5EC5}"/>
                </a:ext>
              </a:extLst>
            </p:cNvPr>
            <p:cNvSpPr/>
            <p:nvPr/>
          </p:nvSpPr>
          <p:spPr>
            <a:xfrm>
              <a:off x="4179888" y="3213100"/>
              <a:ext cx="619125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" name="Group 1">
            <a:extLst>
              <a:ext uri="{FF2B5EF4-FFF2-40B4-BE49-F238E27FC236}">
                <a16:creationId xmlns:a16="http://schemas.microsoft.com/office/drawing/2014/main" id="{1A90F17C-A1F9-2E9F-9992-3CD859201ED2}"/>
              </a:ext>
            </a:extLst>
          </p:cNvPr>
          <p:cNvGrpSpPr>
            <a:grpSpLocks/>
          </p:cNvGrpSpPr>
          <p:nvPr/>
        </p:nvGrpSpPr>
        <p:grpSpPr bwMode="auto">
          <a:xfrm>
            <a:off x="6577013" y="1816100"/>
            <a:ext cx="4946650" cy="2786063"/>
            <a:chOff x="6577013" y="1816100"/>
            <a:chExt cx="4946650" cy="27860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9ACB96F-9F33-FB68-FF9F-22F4913C67E0}"/>
                </a:ext>
              </a:extLst>
            </p:cNvPr>
            <p:cNvSpPr/>
            <p:nvPr/>
          </p:nvSpPr>
          <p:spPr>
            <a:xfrm>
              <a:off x="9671050" y="1824038"/>
              <a:ext cx="1236663" cy="1389062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ADCCA3F-A554-5487-E875-9641DD5EB0D6}"/>
                </a:ext>
              </a:extLst>
            </p:cNvPr>
            <p:cNvSpPr/>
            <p:nvPr/>
          </p:nvSpPr>
          <p:spPr>
            <a:xfrm>
              <a:off x="8431213" y="1824038"/>
              <a:ext cx="1236662" cy="138430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5" name="Group 32">
              <a:extLst>
                <a:ext uri="{FF2B5EF4-FFF2-40B4-BE49-F238E27FC236}">
                  <a16:creationId xmlns:a16="http://schemas.microsoft.com/office/drawing/2014/main" id="{5CCD704C-F4EB-9798-B5B2-D3FE789F8A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7013" y="1817688"/>
              <a:ext cx="4946650" cy="2784475"/>
              <a:chOff x="2992208" y="1147081"/>
              <a:chExt cx="4947542" cy="278352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0DFC23F-AD93-9054-3AD5-BF83DBEB78D0}"/>
                  </a:ext>
                </a:extLst>
              </p:cNvPr>
              <p:cNvSpPr/>
              <p:nvPr/>
            </p:nvSpPr>
            <p:spPr>
              <a:xfrm>
                <a:off x="2992208" y="1147081"/>
                <a:ext cx="4947542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3F9C532-4739-8DC2-60B3-94769C13E3FF}"/>
                  </a:ext>
                </a:extLst>
              </p:cNvPr>
              <p:cNvCxnSpPr/>
              <p:nvPr/>
            </p:nvCxnSpPr>
            <p:spPr>
              <a:xfrm>
                <a:off x="5465979" y="1148667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0BCA0035-8B64-0E41-AB6E-B48F5711FCC4}"/>
                  </a:ext>
                </a:extLst>
              </p:cNvPr>
              <p:cNvCxnSpPr/>
              <p:nvPr/>
            </p:nvCxnSpPr>
            <p:spPr>
              <a:xfrm>
                <a:off x="422909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22078D2-97BC-C3B6-CF4F-078F1579D27D}"/>
                  </a:ext>
                </a:extLst>
              </p:cNvPr>
              <p:cNvCxnSpPr/>
              <p:nvPr/>
            </p:nvCxnSpPr>
            <p:spPr>
              <a:xfrm>
                <a:off x="4846742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0387877-EB29-0CA8-8F21-84792274B449}"/>
                  </a:ext>
                </a:extLst>
              </p:cNvPr>
              <p:cNvCxnSpPr/>
              <p:nvPr/>
            </p:nvCxnSpPr>
            <p:spPr>
              <a:xfrm>
                <a:off x="3611445" y="1148667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D233179-09F9-51A0-D3AB-09AA051CE355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7D13FB6-BE6B-D7DC-73EC-7A0B8308621E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458B6E0-23BF-2CC0-E059-2F3605245E69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F43657CA-0A83-F08F-B34D-AE4E9974FCF5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4C035A04-B96D-BFB3-9B00-B93BBC72C201}"/>
                  </a:ext>
                </a:extLst>
              </p:cNvPr>
              <p:cNvCxnSpPr/>
              <p:nvPr/>
            </p:nvCxnSpPr>
            <p:spPr>
              <a:xfrm>
                <a:off x="2992208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B7B4E98-E5FC-472D-02E0-3173C4F305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259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FB8897A-ADD3-7F7B-B134-6116EA18CB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474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B4078F2-9A9A-6E67-8D02-18F24405CC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3866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797ED525-93A0-7C53-BFD4-CD0CE6B8F3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065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D13D9EC5-8E3C-BBA0-4493-774688DE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044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394F106-BF23-0F85-8B97-74B72A49F2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9023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1CAD8556-607E-0B77-5316-1D24E5BFE0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382B6C7-10DF-FD3D-A152-77BEF3F02A2F}"/>
                </a:ext>
              </a:extLst>
            </p:cNvPr>
            <p:cNvSpPr/>
            <p:nvPr/>
          </p:nvSpPr>
          <p:spPr>
            <a:xfrm>
              <a:off x="6577013" y="1816100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F824D72-9EAA-090D-7396-3FD44ED5C45F}"/>
                </a:ext>
              </a:extLst>
            </p:cNvPr>
            <p:cNvSpPr/>
            <p:nvPr/>
          </p:nvSpPr>
          <p:spPr>
            <a:xfrm>
              <a:off x="6577013" y="2751138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A28572B-9A85-7A1F-EE97-BC2163C8F4A4}"/>
                </a:ext>
              </a:extLst>
            </p:cNvPr>
            <p:cNvSpPr/>
            <p:nvPr/>
          </p:nvSpPr>
          <p:spPr>
            <a:xfrm>
              <a:off x="6577013" y="3678238"/>
              <a:ext cx="1854200" cy="920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1B5002D-6C48-4448-96DF-6DCFA4442797}"/>
                </a:ext>
              </a:extLst>
            </p:cNvPr>
            <p:cNvSpPr/>
            <p:nvPr/>
          </p:nvSpPr>
          <p:spPr>
            <a:xfrm>
              <a:off x="8431213" y="3214688"/>
              <a:ext cx="1236662" cy="13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2DFFD71-EE89-792E-A271-42F7308984E4}"/>
                </a:ext>
              </a:extLst>
            </p:cNvPr>
            <p:cNvSpPr/>
            <p:nvPr/>
          </p:nvSpPr>
          <p:spPr>
            <a:xfrm>
              <a:off x="10902950" y="1819275"/>
              <a:ext cx="619125" cy="1389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B57C043-9CC2-7789-FFDB-39F34936B4F6}"/>
                </a:ext>
              </a:extLst>
            </p:cNvPr>
            <p:cNvSpPr/>
            <p:nvPr/>
          </p:nvSpPr>
          <p:spPr>
            <a:xfrm>
              <a:off x="10287000" y="3213100"/>
              <a:ext cx="1236663" cy="1387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8E688E6-107C-C3DB-E49C-8A16E5047D64}"/>
                </a:ext>
              </a:extLst>
            </p:cNvPr>
            <p:cNvSpPr/>
            <p:nvPr/>
          </p:nvSpPr>
          <p:spPr>
            <a:xfrm>
              <a:off x="9666288" y="3209925"/>
              <a:ext cx="619125" cy="13922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0" name="TextBox 31">
            <a:extLst>
              <a:ext uri="{FF2B5EF4-FFF2-40B4-BE49-F238E27FC236}">
                <a16:creationId xmlns:a16="http://schemas.microsoft.com/office/drawing/2014/main" id="{2B9405FF-60BD-8575-BC07-7089CF305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6450" y="4878388"/>
            <a:ext cx="369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a)</a:t>
            </a:r>
          </a:p>
        </p:txBody>
      </p:sp>
      <p:sp>
        <p:nvSpPr>
          <p:cNvPr id="61" name="TextBox 32">
            <a:extLst>
              <a:ext uri="{FF2B5EF4-FFF2-40B4-BE49-F238E27FC236}">
                <a16:creationId xmlns:a16="http://schemas.microsoft.com/office/drawing/2014/main" id="{E5628CE4-1134-5548-18F9-6D34AF937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00" y="4878388"/>
            <a:ext cx="376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3207072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775391E-D19B-D6E8-2F4A-31AD83127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262" y="8193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L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788152-5670-3D3D-1B5C-6592DEE5E213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819275"/>
            <a:ext cx="4946650" cy="2784475"/>
            <a:chOff x="1090613" y="1819275"/>
            <a:chExt cx="4946650" cy="27844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C7D46D4-063F-99F4-CE41-5E82737939C0}"/>
                </a:ext>
              </a:extLst>
            </p:cNvPr>
            <p:cNvSpPr/>
            <p:nvPr/>
          </p:nvSpPr>
          <p:spPr>
            <a:xfrm>
              <a:off x="4800600" y="3216275"/>
              <a:ext cx="1236663" cy="1387475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166397F-841D-AB02-9963-924EDEB3F24A}"/>
                </a:ext>
              </a:extLst>
            </p:cNvPr>
            <p:cNvSpPr/>
            <p:nvPr/>
          </p:nvSpPr>
          <p:spPr>
            <a:xfrm>
              <a:off x="4800600" y="1824038"/>
              <a:ext cx="1236663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F7695D8-6652-538C-8DD5-71F149104BA4}"/>
                </a:ext>
              </a:extLst>
            </p:cNvPr>
            <p:cNvSpPr/>
            <p:nvPr/>
          </p:nvSpPr>
          <p:spPr>
            <a:xfrm>
              <a:off x="2944813" y="1825625"/>
              <a:ext cx="1236662" cy="1385888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334BEB-7FB6-2C79-F236-442A95FF8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0613" y="1820863"/>
              <a:ext cx="4946650" cy="2782887"/>
              <a:chOff x="2992208" y="1147081"/>
              <a:chExt cx="4947542" cy="278352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E8EC0F4-D1A7-313F-96B7-27AEFCACC3BE}"/>
                  </a:ext>
                </a:extLst>
              </p:cNvPr>
              <p:cNvSpPr/>
              <p:nvPr/>
            </p:nvSpPr>
            <p:spPr>
              <a:xfrm>
                <a:off x="2992208" y="1147081"/>
                <a:ext cx="4947542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472795D-4446-EF2D-087E-83AC8D85128A}"/>
                  </a:ext>
                </a:extLst>
              </p:cNvPr>
              <p:cNvCxnSpPr/>
              <p:nvPr/>
            </p:nvCxnSpPr>
            <p:spPr>
              <a:xfrm>
                <a:off x="5465979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59F1BF8-2BD3-7118-4F4B-3C48EA779BA6}"/>
                  </a:ext>
                </a:extLst>
              </p:cNvPr>
              <p:cNvCxnSpPr/>
              <p:nvPr/>
            </p:nvCxnSpPr>
            <p:spPr>
              <a:xfrm>
                <a:off x="422909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E3A8405-AF36-CC57-5346-965820819300}"/>
                  </a:ext>
                </a:extLst>
              </p:cNvPr>
              <p:cNvCxnSpPr/>
              <p:nvPr/>
            </p:nvCxnSpPr>
            <p:spPr>
              <a:xfrm>
                <a:off x="4846742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D67D8A8-0C09-9B6C-8B99-B3AF9C4F1EF5}"/>
                  </a:ext>
                </a:extLst>
              </p:cNvPr>
              <p:cNvCxnSpPr/>
              <p:nvPr/>
            </p:nvCxnSpPr>
            <p:spPr>
              <a:xfrm>
                <a:off x="3611445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EB4122B3-BB4B-5D64-B97E-B957A4B1B98A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5BF3770-DD3A-F414-5819-2E13EA7B45F6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A27F4E1-6E03-D20D-4A95-CDDEEFEC2442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EC810536-49EB-3845-9FBF-D6F76979E37B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D328BB9-3EF6-4DEC-25A9-F0E00859E634}"/>
                  </a:ext>
                </a:extLst>
              </p:cNvPr>
              <p:cNvCxnSpPr/>
              <p:nvPr/>
            </p:nvCxnSpPr>
            <p:spPr>
              <a:xfrm>
                <a:off x="2992208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BD87122-D0C5-9F4A-6117-4AA2B08003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8052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E6922F17-DB9E-6CD0-70D8-AEFF8C3BC2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738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E9AC4FF-8C21-E653-5952-5AAD60908E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395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C9AC8EAB-7FD8-9F3A-5E57-391807B99D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709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878A06C-3198-B131-43C2-6FB04242FD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5366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64679B3-75DE-B259-C4F5-905AD7D87B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9023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A95629F9-BFAE-13D2-4CDF-68B998E924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94725D-57B9-779B-28CC-1B5815344BEE}"/>
                </a:ext>
              </a:extLst>
            </p:cNvPr>
            <p:cNvSpPr/>
            <p:nvPr/>
          </p:nvSpPr>
          <p:spPr>
            <a:xfrm>
              <a:off x="1090613" y="1819275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4D3C1B6-0342-7E01-9C3E-DEB2B95C0366}"/>
                </a:ext>
              </a:extLst>
            </p:cNvPr>
            <p:cNvSpPr/>
            <p:nvPr/>
          </p:nvSpPr>
          <p:spPr>
            <a:xfrm>
              <a:off x="1090613" y="2754313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DC8F51-C093-566C-8F5D-D355F75B9217}"/>
                </a:ext>
              </a:extLst>
            </p:cNvPr>
            <p:cNvSpPr/>
            <p:nvPr/>
          </p:nvSpPr>
          <p:spPr>
            <a:xfrm>
              <a:off x="1090613" y="3679825"/>
              <a:ext cx="1854200" cy="9223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DD9358-AAB9-FB15-DF66-96D9B8EA346B}"/>
                </a:ext>
              </a:extLst>
            </p:cNvPr>
            <p:cNvSpPr/>
            <p:nvPr/>
          </p:nvSpPr>
          <p:spPr>
            <a:xfrm>
              <a:off x="2944813" y="3217863"/>
              <a:ext cx="1236662" cy="13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F25815C-7B43-44C8-74EC-F0683EA78CC1}"/>
                </a:ext>
              </a:extLst>
            </p:cNvPr>
            <p:cNvSpPr/>
            <p:nvPr/>
          </p:nvSpPr>
          <p:spPr>
            <a:xfrm>
              <a:off x="4181475" y="1825625"/>
              <a:ext cx="619125" cy="1389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848E3B-6001-8DA7-B159-6B272AB6D94A}"/>
                </a:ext>
              </a:extLst>
            </p:cNvPr>
            <p:cNvSpPr/>
            <p:nvPr/>
          </p:nvSpPr>
          <p:spPr>
            <a:xfrm>
              <a:off x="4179888" y="3213100"/>
              <a:ext cx="619125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" name="Group 2">
            <a:extLst>
              <a:ext uri="{FF2B5EF4-FFF2-40B4-BE49-F238E27FC236}">
                <a16:creationId xmlns:a16="http://schemas.microsoft.com/office/drawing/2014/main" id="{3267E25F-1EB0-B441-7474-C0E35499E418}"/>
              </a:ext>
            </a:extLst>
          </p:cNvPr>
          <p:cNvGrpSpPr>
            <a:grpSpLocks/>
          </p:cNvGrpSpPr>
          <p:nvPr/>
        </p:nvGrpSpPr>
        <p:grpSpPr bwMode="auto">
          <a:xfrm>
            <a:off x="6651625" y="1824038"/>
            <a:ext cx="4946650" cy="2786062"/>
            <a:chOff x="6651625" y="1824038"/>
            <a:chExt cx="4946650" cy="27860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FD91B3B-2CF2-A843-300C-14949479B0C3}"/>
                </a:ext>
              </a:extLst>
            </p:cNvPr>
            <p:cNvSpPr/>
            <p:nvPr/>
          </p:nvSpPr>
          <p:spPr>
            <a:xfrm>
              <a:off x="8507413" y="3222625"/>
              <a:ext cx="1236662" cy="138430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81F9904-7CED-54B6-88A2-057A81BFDE35}"/>
                </a:ext>
              </a:extLst>
            </p:cNvPr>
            <p:cNvSpPr/>
            <p:nvPr/>
          </p:nvSpPr>
          <p:spPr>
            <a:xfrm>
              <a:off x="9742488" y="3221038"/>
              <a:ext cx="1238250" cy="1387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35D9D71-7B9C-261C-30ED-8D207743717E}"/>
                </a:ext>
              </a:extLst>
            </p:cNvPr>
            <p:cNvSpPr/>
            <p:nvPr/>
          </p:nvSpPr>
          <p:spPr>
            <a:xfrm>
              <a:off x="10361613" y="1830388"/>
              <a:ext cx="1236662" cy="13890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D152127-11B3-C1F1-189D-2A0C63A96B38}"/>
                </a:ext>
              </a:extLst>
            </p:cNvPr>
            <p:cNvSpPr/>
            <p:nvPr/>
          </p:nvSpPr>
          <p:spPr>
            <a:xfrm>
              <a:off x="8507413" y="1831975"/>
              <a:ext cx="1236662" cy="138430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83FCBF-0363-FC37-1CC0-5C500380CF75}"/>
                </a:ext>
              </a:extLst>
            </p:cNvPr>
            <p:cNvSpPr/>
            <p:nvPr/>
          </p:nvSpPr>
          <p:spPr>
            <a:xfrm>
              <a:off x="6651625" y="1825625"/>
              <a:ext cx="4946650" cy="27828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AB4E674-2233-0956-26D8-AED47035206A}"/>
                </a:ext>
              </a:extLst>
            </p:cNvPr>
            <p:cNvCxnSpPr/>
            <p:nvPr/>
          </p:nvCxnSpPr>
          <p:spPr>
            <a:xfrm>
              <a:off x="9124950" y="1827213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3CC554-15D1-0D3F-57A7-9B76D43365D9}"/>
                </a:ext>
              </a:extLst>
            </p:cNvPr>
            <p:cNvCxnSpPr/>
            <p:nvPr/>
          </p:nvCxnSpPr>
          <p:spPr>
            <a:xfrm>
              <a:off x="7888288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500777E-8B7A-CA2B-3485-2BCBCEB05F63}"/>
                </a:ext>
              </a:extLst>
            </p:cNvPr>
            <p:cNvCxnSpPr/>
            <p:nvPr/>
          </p:nvCxnSpPr>
          <p:spPr>
            <a:xfrm>
              <a:off x="8507413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24A674B-AEE0-3C74-734A-2A9C095C66CB}"/>
                </a:ext>
              </a:extLst>
            </p:cNvPr>
            <p:cNvCxnSpPr/>
            <p:nvPr/>
          </p:nvCxnSpPr>
          <p:spPr>
            <a:xfrm>
              <a:off x="7269163" y="1828800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4FFF0EE-86B2-ED74-21CA-CE48D2C095D7}"/>
                </a:ext>
              </a:extLst>
            </p:cNvPr>
            <p:cNvCxnSpPr/>
            <p:nvPr/>
          </p:nvCxnSpPr>
          <p:spPr>
            <a:xfrm>
              <a:off x="10361613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369140B-8B04-E1CD-D8A3-AC8DC84685E4}"/>
                </a:ext>
              </a:extLst>
            </p:cNvPr>
            <p:cNvCxnSpPr/>
            <p:nvPr/>
          </p:nvCxnSpPr>
          <p:spPr>
            <a:xfrm>
              <a:off x="9744075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1905515-FC1B-9907-835A-A1DA40DDBA60}"/>
                </a:ext>
              </a:extLst>
            </p:cNvPr>
            <p:cNvCxnSpPr/>
            <p:nvPr/>
          </p:nvCxnSpPr>
          <p:spPr>
            <a:xfrm>
              <a:off x="10980738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4CCFEA3-3518-9F30-E86D-45BAC8CBB20A}"/>
                </a:ext>
              </a:extLst>
            </p:cNvPr>
            <p:cNvCxnSpPr/>
            <p:nvPr/>
          </p:nvCxnSpPr>
          <p:spPr>
            <a:xfrm>
              <a:off x="11598275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8159F2A-FAEE-CAB2-7AFC-E1905A406AD3}"/>
                </a:ext>
              </a:extLst>
            </p:cNvPr>
            <p:cNvCxnSpPr/>
            <p:nvPr/>
          </p:nvCxnSpPr>
          <p:spPr>
            <a:xfrm>
              <a:off x="6651625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B88EDDD-9B28-6974-C743-8CB05F1420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321627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A9E3FB9-8360-1CE0-1196-A7FB99A040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228917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87B7E4B-AA95-1037-C7B7-4AAB1E37A2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275272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8A7B1F8-C289-417D-C0FB-05CF7AE7A4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367982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B099821-4157-8DE2-A144-157DEBE9D5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414337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6948258-0E99-3439-E72A-E503A4B3CE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182562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B576AF3-7556-47F1-AE24-1F6046D2BAAE}"/>
                </a:ext>
              </a:extLst>
            </p:cNvPr>
            <p:cNvSpPr/>
            <p:nvPr/>
          </p:nvSpPr>
          <p:spPr>
            <a:xfrm>
              <a:off x="6651625" y="1824038"/>
              <a:ext cx="1855788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66AC45C-4745-7523-08A9-C2D83BDD7EB5}"/>
                </a:ext>
              </a:extLst>
            </p:cNvPr>
            <p:cNvSpPr/>
            <p:nvPr/>
          </p:nvSpPr>
          <p:spPr>
            <a:xfrm>
              <a:off x="6651625" y="2759075"/>
              <a:ext cx="1855788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DD16560-F629-7D63-2051-2C19F09D8AD6}"/>
                </a:ext>
              </a:extLst>
            </p:cNvPr>
            <p:cNvSpPr/>
            <p:nvPr/>
          </p:nvSpPr>
          <p:spPr>
            <a:xfrm>
              <a:off x="6651625" y="3686175"/>
              <a:ext cx="1855788" cy="920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809D424-BFFD-FAB4-A59E-1F66C0EF64F4}"/>
                </a:ext>
              </a:extLst>
            </p:cNvPr>
            <p:cNvSpPr/>
            <p:nvPr/>
          </p:nvSpPr>
          <p:spPr>
            <a:xfrm>
              <a:off x="9744075" y="1830388"/>
              <a:ext cx="617538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ECCCCB5-6AA7-3064-A652-68CCBF70FAB8}"/>
                </a:ext>
              </a:extLst>
            </p:cNvPr>
            <p:cNvSpPr/>
            <p:nvPr/>
          </p:nvSpPr>
          <p:spPr>
            <a:xfrm>
              <a:off x="10980738" y="3217863"/>
              <a:ext cx="617537" cy="13922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8" name="TextBox 31">
            <a:extLst>
              <a:ext uri="{FF2B5EF4-FFF2-40B4-BE49-F238E27FC236}">
                <a16:creationId xmlns:a16="http://schemas.microsoft.com/office/drawing/2014/main" id="{2FA1572A-2928-C945-973E-EAE365A1A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6450" y="4848225"/>
            <a:ext cx="369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a)</a:t>
            </a:r>
          </a:p>
        </p:txBody>
      </p:sp>
      <p:sp>
        <p:nvSpPr>
          <p:cNvPr id="59" name="TextBox 32">
            <a:extLst>
              <a:ext uri="{FF2B5EF4-FFF2-40B4-BE49-F238E27FC236}">
                <a16:creationId xmlns:a16="http://schemas.microsoft.com/office/drawing/2014/main" id="{EA4BAF2A-2934-3DBF-36C4-6928EDD22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1113" y="4848225"/>
            <a:ext cx="376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275142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A87089-EA66-4370-BF30-A19B3C30A702}"/>
              </a:ext>
            </a:extLst>
          </p:cNvPr>
          <p:cNvSpPr/>
          <p:nvPr/>
        </p:nvSpPr>
        <p:spPr>
          <a:xfrm>
            <a:off x="3100387" y="1790700"/>
            <a:ext cx="5991225" cy="3276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/>
              <a:t>Layer </a:t>
            </a:r>
            <a:r>
              <a:rPr lang="en-GB" sz="4400" dirty="0" err="1"/>
              <a:t>i</a:t>
            </a:r>
            <a:endParaRPr lang="en-NL" sz="4400" dirty="0"/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CBEC780E-9939-4394-9D5F-735B511484F0}"/>
              </a:ext>
            </a:extLst>
          </p:cNvPr>
          <p:cNvSpPr/>
          <p:nvPr/>
        </p:nvSpPr>
        <p:spPr>
          <a:xfrm>
            <a:off x="5700711" y="1857375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N</a:t>
            </a:r>
            <a:endParaRPr lang="en-NL" sz="3200" dirty="0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BBE58DC2-DDAE-4A5E-A621-B140C25501D1}"/>
              </a:ext>
            </a:extLst>
          </p:cNvPr>
          <p:cNvSpPr/>
          <p:nvPr/>
        </p:nvSpPr>
        <p:spPr>
          <a:xfrm>
            <a:off x="5700711" y="4210051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S</a:t>
            </a:r>
            <a:endParaRPr lang="en-NL" sz="3200" dirty="0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2FAC9539-6C73-455A-B1C5-F54851F1986C}"/>
              </a:ext>
            </a:extLst>
          </p:cNvPr>
          <p:cNvSpPr/>
          <p:nvPr/>
        </p:nvSpPr>
        <p:spPr>
          <a:xfrm>
            <a:off x="8215311" y="3033712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E</a:t>
            </a:r>
            <a:endParaRPr lang="en-NL" sz="3200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F9F6BECB-885F-4303-B4E4-E752893E44B4}"/>
              </a:ext>
            </a:extLst>
          </p:cNvPr>
          <p:cNvSpPr/>
          <p:nvPr/>
        </p:nvSpPr>
        <p:spPr>
          <a:xfrm>
            <a:off x="3186115" y="3033712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W</a:t>
            </a:r>
            <a:endParaRPr lang="en-NL" sz="3200" dirty="0"/>
          </a:p>
        </p:txBody>
      </p:sp>
    </p:spTree>
    <p:extLst>
      <p:ext uri="{BB962C8B-B14F-4D97-AF65-F5344CB8AC3E}">
        <p14:creationId xmlns:p14="http://schemas.microsoft.com/office/powerpoint/2010/main" val="3701680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Tree With Roots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5374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Car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7183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150C261-1CC1-46B4-9446-970ED0FEC7FC}"/>
              </a:ext>
            </a:extLst>
          </p:cNvPr>
          <p:cNvGrpSpPr/>
          <p:nvPr/>
        </p:nvGrpSpPr>
        <p:grpSpPr>
          <a:xfrm>
            <a:off x="4777839" y="2769919"/>
            <a:ext cx="2636322" cy="1318161"/>
            <a:chOff x="4583875" y="3051958"/>
            <a:chExt cx="2636322" cy="131816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C482C4A-B339-43DD-853F-5427E3C5E713}"/>
                </a:ext>
              </a:extLst>
            </p:cNvPr>
            <p:cNvSpPr/>
            <p:nvPr/>
          </p:nvSpPr>
          <p:spPr>
            <a:xfrm>
              <a:off x="4583875" y="3051958"/>
              <a:ext cx="1318161" cy="131816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Layer 0</a:t>
              </a:r>
              <a:endParaRPr lang="en-NL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14C9880-D448-4D19-85D4-42EA646A4BA7}"/>
                </a:ext>
              </a:extLst>
            </p:cNvPr>
            <p:cNvSpPr/>
            <p:nvPr/>
          </p:nvSpPr>
          <p:spPr>
            <a:xfrm>
              <a:off x="5902036" y="3051958"/>
              <a:ext cx="1318161" cy="131816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Layer 1</a:t>
              </a:r>
              <a:endParaRPr lang="en-NL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D751ECC-D9B9-4914-B1FB-8D00648AE88F}"/>
              </a:ext>
            </a:extLst>
          </p:cNvPr>
          <p:cNvSpPr txBox="1"/>
          <p:nvPr/>
        </p:nvSpPr>
        <p:spPr>
          <a:xfrm>
            <a:off x="5794314" y="3244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endParaRPr lang="en-N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3FB6D1-6F39-4D56-B1D0-63ED866CFF26}"/>
              </a:ext>
            </a:extLst>
          </p:cNvPr>
          <p:cNvSpPr txBox="1"/>
          <p:nvPr/>
        </p:nvSpPr>
        <p:spPr>
          <a:xfrm>
            <a:off x="6096000" y="3244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28826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E5BA4F7-7C98-4F1F-B4A5-0C94E913DFE9}"/>
              </a:ext>
            </a:extLst>
          </p:cNvPr>
          <p:cNvGrpSpPr/>
          <p:nvPr/>
        </p:nvGrpSpPr>
        <p:grpSpPr>
          <a:xfrm>
            <a:off x="3578430" y="2686791"/>
            <a:ext cx="5035139" cy="1484416"/>
            <a:chOff x="2319645" y="2686791"/>
            <a:chExt cx="5035139" cy="148441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83FC4F7-E27A-4804-9923-6EC2DBBA38E9}"/>
                </a:ext>
              </a:extLst>
            </p:cNvPr>
            <p:cNvGrpSpPr/>
            <p:nvPr/>
          </p:nvGrpSpPr>
          <p:grpSpPr>
            <a:xfrm>
              <a:off x="4837215" y="2686792"/>
              <a:ext cx="2517569" cy="1484415"/>
              <a:chOff x="1306286" y="795647"/>
              <a:chExt cx="2517569" cy="1484415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40DC507-9B83-4280-83AD-A7721F9AFF5E}"/>
                  </a:ext>
                </a:extLst>
              </p:cNvPr>
              <p:cNvSpPr/>
              <p:nvPr/>
            </p:nvSpPr>
            <p:spPr>
              <a:xfrm>
                <a:off x="1306286" y="795647"/>
                <a:ext cx="2517569" cy="148441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6" name="Graphic 5" descr="Car outline">
                <a:extLst>
                  <a:ext uri="{FF2B5EF4-FFF2-40B4-BE49-F238E27FC236}">
                    <a16:creationId xmlns:a16="http://schemas.microsoft.com/office/drawing/2014/main" id="{6A709215-9347-435D-A8A6-AE2BA2D68B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2107870" y="10806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6FACF35-8D26-49D1-9AD8-3B99BF3F584D}"/>
                </a:ext>
              </a:extLst>
            </p:cNvPr>
            <p:cNvGrpSpPr/>
            <p:nvPr/>
          </p:nvGrpSpPr>
          <p:grpSpPr>
            <a:xfrm>
              <a:off x="2319645" y="2686791"/>
              <a:ext cx="2517569" cy="1484415"/>
              <a:chOff x="1306286" y="795647"/>
              <a:chExt cx="2517569" cy="1484415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E3D42E1-0D32-4F1E-B944-9F7F96480C52}"/>
                  </a:ext>
                </a:extLst>
              </p:cNvPr>
              <p:cNvSpPr/>
              <p:nvPr/>
            </p:nvSpPr>
            <p:spPr>
              <a:xfrm>
                <a:off x="1306286" y="795647"/>
                <a:ext cx="2517569" cy="148441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9" name="Graphic 8" descr="Tree With Roots outline">
                <a:extLst>
                  <a:ext uri="{FF2B5EF4-FFF2-40B4-BE49-F238E27FC236}">
                    <a16:creationId xmlns:a16="http://schemas.microsoft.com/office/drawing/2014/main" id="{91BEABA6-7466-449C-AA50-2A1DE8036A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107870" y="1080654"/>
                <a:ext cx="914400" cy="9144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07588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Tree With Roots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5975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Car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8843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099F233B-4D02-4C0A-8356-FCF4B673D33E}"/>
              </a:ext>
            </a:extLst>
          </p:cNvPr>
          <p:cNvGrpSpPr/>
          <p:nvPr/>
        </p:nvGrpSpPr>
        <p:grpSpPr>
          <a:xfrm>
            <a:off x="3578430" y="1944584"/>
            <a:ext cx="5035140" cy="2968831"/>
            <a:chOff x="1306286" y="795647"/>
            <a:chExt cx="2517569" cy="148441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0911BCE-5DA1-4307-B81B-3C18215299EB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28" name="Graphic 27" descr="Mountains outline">
              <a:extLst>
                <a:ext uri="{FF2B5EF4-FFF2-40B4-BE49-F238E27FC236}">
                  <a16:creationId xmlns:a16="http://schemas.microsoft.com/office/drawing/2014/main" id="{26671D75-D6FC-47A5-AC81-467A3BE1C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896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5A16ED-2FEF-46F3-850B-95AFF67CCFDC}"/>
              </a:ext>
            </a:extLst>
          </p:cNvPr>
          <p:cNvSpPr/>
          <p:nvPr/>
        </p:nvSpPr>
        <p:spPr>
          <a:xfrm>
            <a:off x="3045869" y="1516980"/>
            <a:ext cx="5813672" cy="4477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Video Decoding Engine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45D006-1892-49B8-9734-81D499F4DC34}"/>
              </a:ext>
            </a:extLst>
          </p:cNvPr>
          <p:cNvSpPr/>
          <p:nvPr/>
        </p:nvSpPr>
        <p:spPr>
          <a:xfrm>
            <a:off x="4920357" y="3494534"/>
            <a:ext cx="1534838" cy="9288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Video decoder instance #1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18275B-1520-40C0-837F-C831FBFE5DED}"/>
              </a:ext>
            </a:extLst>
          </p:cNvPr>
          <p:cNvSpPr/>
          <p:nvPr/>
        </p:nvSpPr>
        <p:spPr>
          <a:xfrm>
            <a:off x="4920357" y="4924556"/>
            <a:ext cx="1534838" cy="9288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Video decoder </a:t>
            </a:r>
            <a:r>
              <a:rPr lang="en-GB">
                <a:solidFill>
                  <a:schemeClr val="bg1">
                    <a:lumMod val="75000"/>
                  </a:schemeClr>
                </a:solidFill>
              </a:rPr>
              <a:t>instance #j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C531AE-219B-49B4-81FE-50C5EAAFE4D1}"/>
              </a:ext>
            </a:extLst>
          </p:cNvPr>
          <p:cNvSpPr txBox="1"/>
          <p:nvPr/>
        </p:nvSpPr>
        <p:spPr>
          <a:xfrm>
            <a:off x="5495050" y="4465869"/>
            <a:ext cx="385452" cy="4146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…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0441A83-AF32-4B8D-9776-BF236956032D}"/>
              </a:ext>
            </a:extLst>
          </p:cNvPr>
          <p:cNvCxnSpPr>
            <a:cxnSpLocks/>
          </p:cNvCxnSpPr>
          <p:nvPr/>
        </p:nvCxnSpPr>
        <p:spPr>
          <a:xfrm>
            <a:off x="685800" y="5466000"/>
            <a:ext cx="27703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B71B3C3-1AC5-44F3-86CC-5E03CD2FCFC4}"/>
              </a:ext>
            </a:extLst>
          </p:cNvPr>
          <p:cNvSpPr txBox="1"/>
          <p:nvPr/>
        </p:nvSpPr>
        <p:spPr>
          <a:xfrm>
            <a:off x="685800" y="5009368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MDS #n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369DB2-C121-481F-976F-1A21E6300EA0}"/>
              </a:ext>
            </a:extLst>
          </p:cNvPr>
          <p:cNvSpPr txBox="1"/>
          <p:nvPr/>
        </p:nvSpPr>
        <p:spPr>
          <a:xfrm>
            <a:off x="685800" y="4291443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MDS #1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7FF6772-73B7-49C8-BA38-F48844FF5BA0}"/>
              </a:ext>
            </a:extLst>
          </p:cNvPr>
          <p:cNvCxnSpPr>
            <a:cxnSpLocks/>
          </p:cNvCxnSpPr>
          <p:nvPr/>
        </p:nvCxnSpPr>
        <p:spPr>
          <a:xfrm>
            <a:off x="685800" y="2506973"/>
            <a:ext cx="722140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BCE36F6-3A23-45EA-8E27-411BF9CB4F5D}"/>
              </a:ext>
            </a:extLst>
          </p:cNvPr>
          <p:cNvSpPr txBox="1"/>
          <p:nvPr/>
        </p:nvSpPr>
        <p:spPr>
          <a:xfrm>
            <a:off x="685800" y="1985637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49C734-2BCE-41A1-B39F-257369D15416}"/>
              </a:ext>
            </a:extLst>
          </p:cNvPr>
          <p:cNvSpPr txBox="1"/>
          <p:nvPr/>
        </p:nvSpPr>
        <p:spPr>
          <a:xfrm>
            <a:off x="3865521" y="311845"/>
            <a:ext cx="4174369" cy="72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Application configuration and capability query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471364C-40DD-44E5-91AB-D189A586386C}"/>
              </a:ext>
            </a:extLst>
          </p:cNvPr>
          <p:cNvCxnSpPr>
            <a:cxnSpLocks/>
          </p:cNvCxnSpPr>
          <p:nvPr/>
        </p:nvCxnSpPr>
        <p:spPr>
          <a:xfrm>
            <a:off x="685800" y="3370300"/>
            <a:ext cx="722140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E1F9C1B-9243-4404-BB91-7B630289CB2D}"/>
              </a:ext>
            </a:extLst>
          </p:cNvPr>
          <p:cNvSpPr txBox="1"/>
          <p:nvPr/>
        </p:nvSpPr>
        <p:spPr>
          <a:xfrm>
            <a:off x="685800" y="2846063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ABE0133-97B8-47C0-81B0-E7F05FA055E2}"/>
              </a:ext>
            </a:extLst>
          </p:cNvPr>
          <p:cNvCxnSpPr>
            <a:cxnSpLocks/>
            <a:stCxn id="24" idx="2"/>
            <a:endCxn id="4" idx="0"/>
          </p:cNvCxnSpPr>
          <p:nvPr/>
        </p:nvCxnSpPr>
        <p:spPr>
          <a:xfrm>
            <a:off x="5952705" y="1037401"/>
            <a:ext cx="0" cy="47957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2FAFC35-DDD6-4E32-9238-2FAD6F42ADEB}"/>
              </a:ext>
            </a:extLst>
          </p:cNvPr>
          <p:cNvSpPr txBox="1"/>
          <p:nvPr/>
        </p:nvSpPr>
        <p:spPr>
          <a:xfrm>
            <a:off x="1429678" y="4692427"/>
            <a:ext cx="38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769B43-8758-41F6-AAC7-BBAEBC165009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6455195" y="3958938"/>
            <a:ext cx="145201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04C9BD8-5D41-43EC-BC89-8E6FC434405A}"/>
              </a:ext>
            </a:extLst>
          </p:cNvPr>
          <p:cNvCxnSpPr>
            <a:cxnSpLocks/>
          </p:cNvCxnSpPr>
          <p:nvPr/>
        </p:nvCxnSpPr>
        <p:spPr>
          <a:xfrm>
            <a:off x="8573637" y="4786410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BCD4184-B7D8-4947-8029-EFA2206AEC13}"/>
              </a:ext>
            </a:extLst>
          </p:cNvPr>
          <p:cNvSpPr txBox="1"/>
          <p:nvPr/>
        </p:nvSpPr>
        <p:spPr>
          <a:xfrm>
            <a:off x="9434235" y="4328502"/>
            <a:ext cx="171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DS #1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DD696A4-374F-4E14-9E54-ECD6E2CCFEE4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455195" y="5388961"/>
            <a:ext cx="145201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F7B55B5-9409-4006-85BF-F3D81535E11E}"/>
              </a:ext>
            </a:extLst>
          </p:cNvPr>
          <p:cNvSpPr/>
          <p:nvPr/>
        </p:nvSpPr>
        <p:spPr>
          <a:xfrm>
            <a:off x="6910251" y="1985637"/>
            <a:ext cx="666429" cy="3867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Time locking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605242C-985C-4675-8E6E-77B77435EDF8}"/>
              </a:ext>
            </a:extLst>
          </p:cNvPr>
          <p:cNvSpPr/>
          <p:nvPr/>
        </p:nvSpPr>
        <p:spPr>
          <a:xfrm>
            <a:off x="7907208" y="1985637"/>
            <a:ext cx="666429" cy="3867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Output formatting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DD3100F-C0EC-4164-A2F7-7471599573F7}"/>
              </a:ext>
            </a:extLst>
          </p:cNvPr>
          <p:cNvCxnSpPr>
            <a:cxnSpLocks/>
          </p:cNvCxnSpPr>
          <p:nvPr/>
        </p:nvCxnSpPr>
        <p:spPr>
          <a:xfrm>
            <a:off x="8573637" y="5448025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3F434290-A683-4ED4-948B-236252842F86}"/>
              </a:ext>
            </a:extLst>
          </p:cNvPr>
          <p:cNvSpPr txBox="1"/>
          <p:nvPr/>
        </p:nvSpPr>
        <p:spPr>
          <a:xfrm>
            <a:off x="9434234" y="1985637"/>
            <a:ext cx="171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0A7B7C2-C51B-42EE-A92B-7EE416C631F3}"/>
              </a:ext>
            </a:extLst>
          </p:cNvPr>
          <p:cNvSpPr txBox="1"/>
          <p:nvPr/>
        </p:nvSpPr>
        <p:spPr>
          <a:xfrm>
            <a:off x="9434234" y="2879323"/>
            <a:ext cx="171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#p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4F051D3-8C87-481F-9300-DFB34D701617}"/>
              </a:ext>
            </a:extLst>
          </p:cNvPr>
          <p:cNvSpPr txBox="1"/>
          <p:nvPr/>
        </p:nvSpPr>
        <p:spPr>
          <a:xfrm>
            <a:off x="10091070" y="4692427"/>
            <a:ext cx="385452" cy="414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F2C2AC5-7ADB-4935-B77D-FCB4BE612517}"/>
              </a:ext>
            </a:extLst>
          </p:cNvPr>
          <p:cNvCxnSpPr>
            <a:cxnSpLocks/>
          </p:cNvCxnSpPr>
          <p:nvPr/>
        </p:nvCxnSpPr>
        <p:spPr>
          <a:xfrm>
            <a:off x="8573637" y="2511420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EFE7C579-4E26-4A01-ADFF-3087DDD96F4E}"/>
              </a:ext>
            </a:extLst>
          </p:cNvPr>
          <p:cNvCxnSpPr>
            <a:cxnSpLocks/>
          </p:cNvCxnSpPr>
          <p:nvPr/>
        </p:nvCxnSpPr>
        <p:spPr>
          <a:xfrm>
            <a:off x="8573637" y="3370300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8328601-9D6A-4723-852A-0D50ED6ED1DF}"/>
              </a:ext>
            </a:extLst>
          </p:cNvPr>
          <p:cNvSpPr/>
          <p:nvPr/>
        </p:nvSpPr>
        <p:spPr>
          <a:xfrm>
            <a:off x="8859541" y="1516980"/>
            <a:ext cx="543153" cy="4477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Output Video Decoding Interface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CA8ADFC-74E0-458D-A4B5-922857FEF0D6}"/>
              </a:ext>
            </a:extLst>
          </p:cNvPr>
          <p:cNvSpPr/>
          <p:nvPr/>
        </p:nvSpPr>
        <p:spPr>
          <a:xfrm>
            <a:off x="3456156" y="3494534"/>
            <a:ext cx="666429" cy="2358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Input formatting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67B92B48-FD57-4CC4-BB75-67A06218945B}"/>
              </a:ext>
            </a:extLst>
          </p:cNvPr>
          <p:cNvCxnSpPr>
            <a:cxnSpLocks/>
          </p:cNvCxnSpPr>
          <p:nvPr/>
        </p:nvCxnSpPr>
        <p:spPr>
          <a:xfrm>
            <a:off x="4122585" y="3986641"/>
            <a:ext cx="81187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9EE4BC4-87EA-4819-8C07-19E7B647960A}"/>
              </a:ext>
            </a:extLst>
          </p:cNvPr>
          <p:cNvCxnSpPr>
            <a:cxnSpLocks/>
          </p:cNvCxnSpPr>
          <p:nvPr/>
        </p:nvCxnSpPr>
        <p:spPr>
          <a:xfrm>
            <a:off x="4104981" y="5456214"/>
            <a:ext cx="82947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A814684-3FA8-4E48-85A6-87EB761AA7A1}"/>
              </a:ext>
            </a:extLst>
          </p:cNvPr>
          <p:cNvSpPr txBox="1"/>
          <p:nvPr/>
        </p:nvSpPr>
        <p:spPr>
          <a:xfrm>
            <a:off x="9479613" y="5041611"/>
            <a:ext cx="167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DS #q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29B179-AC6C-4C09-8B5C-623396F56AC6}"/>
              </a:ext>
            </a:extLst>
          </p:cNvPr>
          <p:cNvSpPr txBox="1"/>
          <p:nvPr/>
        </p:nvSpPr>
        <p:spPr>
          <a:xfrm>
            <a:off x="1429678" y="2560802"/>
            <a:ext cx="38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0831FBA-8E6F-47A4-AD43-8EA374823CFC}"/>
              </a:ext>
            </a:extLst>
          </p:cNvPr>
          <p:cNvSpPr txBox="1"/>
          <p:nvPr/>
        </p:nvSpPr>
        <p:spPr>
          <a:xfrm>
            <a:off x="10091070" y="2560802"/>
            <a:ext cx="385452" cy="414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B74E08-8B67-4330-B4C0-BD0165265AA6}"/>
              </a:ext>
            </a:extLst>
          </p:cNvPr>
          <p:cNvSpPr txBox="1"/>
          <p:nvPr/>
        </p:nvSpPr>
        <p:spPr>
          <a:xfrm>
            <a:off x="4122585" y="3575975"/>
            <a:ext cx="797773" cy="41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ES #1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B1AF9F3-8E9E-4105-8A76-3EF872047E37}"/>
              </a:ext>
            </a:extLst>
          </p:cNvPr>
          <p:cNvCxnSpPr>
            <a:cxnSpLocks/>
          </p:cNvCxnSpPr>
          <p:nvPr/>
        </p:nvCxnSpPr>
        <p:spPr>
          <a:xfrm>
            <a:off x="685800" y="4693557"/>
            <a:ext cx="27703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C1AB230-239C-41EE-9219-92E188E2FCE2}"/>
              </a:ext>
            </a:extLst>
          </p:cNvPr>
          <p:cNvSpPr/>
          <p:nvPr/>
        </p:nvSpPr>
        <p:spPr>
          <a:xfrm>
            <a:off x="2502716" y="1516980"/>
            <a:ext cx="543153" cy="4477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Input Video Decoding Interface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9E94AEC-0C07-4863-96A9-04CF08FFB3AD}"/>
              </a:ext>
            </a:extLst>
          </p:cNvPr>
          <p:cNvSpPr txBox="1"/>
          <p:nvPr/>
        </p:nvSpPr>
        <p:spPr>
          <a:xfrm>
            <a:off x="4122585" y="5050989"/>
            <a:ext cx="797773" cy="41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ES #i</a:t>
            </a:r>
          </a:p>
        </p:txBody>
      </p:sp>
    </p:spTree>
    <p:extLst>
      <p:ext uri="{BB962C8B-B14F-4D97-AF65-F5344CB8AC3E}">
        <p14:creationId xmlns:p14="http://schemas.microsoft.com/office/powerpoint/2010/main" val="2606884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6A07D20-9D3C-4AE8-B2F7-CD0DDE162C14}"/>
              </a:ext>
            </a:extLst>
          </p:cNvPr>
          <p:cNvGrpSpPr/>
          <p:nvPr/>
        </p:nvGrpSpPr>
        <p:grpSpPr>
          <a:xfrm>
            <a:off x="4777839" y="2109355"/>
            <a:ext cx="2636322" cy="2639289"/>
            <a:chOff x="4777839" y="2769919"/>
            <a:chExt cx="2636322" cy="263928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150C261-1CC1-46B4-9446-970ED0FEC7FC}"/>
                </a:ext>
              </a:extLst>
            </p:cNvPr>
            <p:cNvGrpSpPr/>
            <p:nvPr/>
          </p:nvGrpSpPr>
          <p:grpSpPr>
            <a:xfrm>
              <a:off x="4777839" y="2769919"/>
              <a:ext cx="2636322" cy="2639289"/>
              <a:chOff x="4583875" y="3051958"/>
              <a:chExt cx="2636322" cy="2639289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C482C4A-B339-43DD-853F-5427E3C5E713}"/>
                  </a:ext>
                </a:extLst>
              </p:cNvPr>
              <p:cNvSpPr/>
              <p:nvPr/>
            </p:nvSpPr>
            <p:spPr>
              <a:xfrm>
                <a:off x="4583875" y="3051958"/>
                <a:ext cx="1318161" cy="131816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Layer 0</a:t>
                </a:r>
                <a:endParaRPr lang="en-NL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14C9880-D448-4D19-85D4-42EA646A4BA7}"/>
                  </a:ext>
                </a:extLst>
              </p:cNvPr>
              <p:cNvSpPr/>
              <p:nvPr/>
            </p:nvSpPr>
            <p:spPr>
              <a:xfrm>
                <a:off x="5902036" y="3051958"/>
                <a:ext cx="1318161" cy="131816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Layer 1</a:t>
                </a:r>
                <a:endParaRPr lang="en-NL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DB79FB5-EDB8-4F8F-A927-1E31329CD015}"/>
                  </a:ext>
                </a:extLst>
              </p:cNvPr>
              <p:cNvSpPr/>
              <p:nvPr/>
            </p:nvSpPr>
            <p:spPr>
              <a:xfrm>
                <a:off x="4583875" y="4373086"/>
                <a:ext cx="1318161" cy="131816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b"/>
              <a:lstStyle/>
              <a:p>
                <a:pPr algn="ctr"/>
                <a:r>
                  <a:rPr lang="en-GB" dirty="0"/>
                  <a:t>Layer 2</a:t>
                </a:r>
                <a:endParaRPr lang="en-NL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751ECC-D9B9-4914-B1FB-8D00648AE88F}"/>
                </a:ext>
              </a:extLst>
            </p:cNvPr>
            <p:cNvSpPr txBox="1"/>
            <p:nvPr/>
          </p:nvSpPr>
          <p:spPr>
            <a:xfrm>
              <a:off x="5794314" y="324433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  <a:endParaRPr lang="en-NL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3FB6D1-6F39-4D56-B1D0-63ED866CFF26}"/>
                </a:ext>
              </a:extLst>
            </p:cNvPr>
            <p:cNvSpPr txBox="1"/>
            <p:nvPr/>
          </p:nvSpPr>
          <p:spPr>
            <a:xfrm>
              <a:off x="6096000" y="324433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  <a:endParaRPr lang="en-NL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AFF154-1155-4D73-A652-1A7604DFE558}"/>
                </a:ext>
              </a:extLst>
            </p:cNvPr>
            <p:cNvSpPr txBox="1"/>
            <p:nvPr/>
          </p:nvSpPr>
          <p:spPr>
            <a:xfrm>
              <a:off x="5281696" y="37267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endParaRPr lang="en-NL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D6EEBD-8865-4CCF-8FE1-AF81E37BCCF2}"/>
                </a:ext>
              </a:extLst>
            </p:cNvPr>
            <p:cNvSpPr txBox="1"/>
            <p:nvPr/>
          </p:nvSpPr>
          <p:spPr>
            <a:xfrm>
              <a:off x="5281696" y="40960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endParaRPr lang="en-NL" dirty="0"/>
            </a:p>
          </p:txBody>
        </p:sp>
      </p:grpSp>
    </p:spTree>
    <p:extLst>
      <p:ext uri="{BB962C8B-B14F-4D97-AF65-F5344CB8AC3E}">
        <p14:creationId xmlns:p14="http://schemas.microsoft.com/office/powerpoint/2010/main" val="1611963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B395A3-523E-4FCE-8C42-72CB3BED7732}"/>
              </a:ext>
            </a:extLst>
          </p:cNvPr>
          <p:cNvGrpSpPr/>
          <p:nvPr/>
        </p:nvGrpSpPr>
        <p:grpSpPr>
          <a:xfrm>
            <a:off x="3578430" y="1202375"/>
            <a:ext cx="5035140" cy="4453249"/>
            <a:chOff x="3578430" y="460166"/>
            <a:chExt cx="5035140" cy="445324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99F233B-4D02-4C0A-8356-FCF4B673D33E}"/>
                </a:ext>
              </a:extLst>
            </p:cNvPr>
            <p:cNvGrpSpPr/>
            <p:nvPr/>
          </p:nvGrpSpPr>
          <p:grpSpPr>
            <a:xfrm>
              <a:off x="3578430" y="1944584"/>
              <a:ext cx="5035140" cy="2968831"/>
              <a:chOff x="1306286" y="795647"/>
              <a:chExt cx="2517569" cy="1484415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0911BCE-5DA1-4307-B81B-3C18215299EB}"/>
                  </a:ext>
                </a:extLst>
              </p:cNvPr>
              <p:cNvSpPr/>
              <p:nvPr/>
            </p:nvSpPr>
            <p:spPr>
              <a:xfrm>
                <a:off x="1306286" y="795647"/>
                <a:ext cx="2517569" cy="148441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28" name="Graphic 27" descr="Mountains outline">
                <a:extLst>
                  <a:ext uri="{FF2B5EF4-FFF2-40B4-BE49-F238E27FC236}">
                    <a16:creationId xmlns:a16="http://schemas.microsoft.com/office/drawing/2014/main" id="{26671D75-D6FC-47A5-AC81-467A3BE1C2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2107870" y="10806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F58A98C-68D2-482F-9DA2-56C6CDAA1654}"/>
                </a:ext>
              </a:extLst>
            </p:cNvPr>
            <p:cNvGrpSpPr/>
            <p:nvPr/>
          </p:nvGrpSpPr>
          <p:grpSpPr>
            <a:xfrm>
              <a:off x="3578430" y="460166"/>
              <a:ext cx="5035139" cy="1484416"/>
              <a:chOff x="2319645" y="2686791"/>
              <a:chExt cx="5035139" cy="148441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1DE1BF1-D9A0-487F-9455-2DAB1B11E21A}"/>
                  </a:ext>
                </a:extLst>
              </p:cNvPr>
              <p:cNvGrpSpPr/>
              <p:nvPr/>
            </p:nvGrpSpPr>
            <p:grpSpPr>
              <a:xfrm>
                <a:off x="4837215" y="2686792"/>
                <a:ext cx="2517569" cy="1484415"/>
                <a:chOff x="1306286" y="795647"/>
                <a:chExt cx="2517569" cy="1484415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8D2E9C4-8798-486B-8A51-F177E65A4AB4}"/>
                    </a:ext>
                  </a:extLst>
                </p:cNvPr>
                <p:cNvSpPr/>
                <p:nvPr/>
              </p:nvSpPr>
              <p:spPr>
                <a:xfrm>
                  <a:off x="1306286" y="795647"/>
                  <a:ext cx="2517569" cy="148441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pic>
              <p:nvPicPr>
                <p:cNvPr id="11" name="Graphic 10" descr="Car outline">
                  <a:extLst>
                    <a:ext uri="{FF2B5EF4-FFF2-40B4-BE49-F238E27FC236}">
                      <a16:creationId xmlns:a16="http://schemas.microsoft.com/office/drawing/2014/main" id="{EFE8CE1A-9789-4FCB-A99B-F8FAA762C0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/>
                <a:stretch/>
              </p:blipFill>
              <p:spPr>
                <a:xfrm>
                  <a:off x="2107870" y="108065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CE492BA-A058-4445-ADFB-282F3AA49C64}"/>
                  </a:ext>
                </a:extLst>
              </p:cNvPr>
              <p:cNvGrpSpPr/>
              <p:nvPr/>
            </p:nvGrpSpPr>
            <p:grpSpPr>
              <a:xfrm>
                <a:off x="2319645" y="2686791"/>
                <a:ext cx="2517569" cy="1484415"/>
                <a:chOff x="1306286" y="795647"/>
                <a:chExt cx="2517569" cy="1484415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A8A418BA-5FCA-419A-8172-8F8616F389D0}"/>
                    </a:ext>
                  </a:extLst>
                </p:cNvPr>
                <p:cNvSpPr/>
                <p:nvPr/>
              </p:nvSpPr>
              <p:spPr>
                <a:xfrm>
                  <a:off x="1306286" y="795647"/>
                  <a:ext cx="2517569" cy="148441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pic>
              <p:nvPicPr>
                <p:cNvPr id="9" name="Graphic 8" descr="Tree With Roots outline">
                  <a:extLst>
                    <a:ext uri="{FF2B5EF4-FFF2-40B4-BE49-F238E27FC236}">
                      <a16:creationId xmlns:a16="http://schemas.microsoft.com/office/drawing/2014/main" id="{EDB1439D-13BF-4D35-9756-65F6E29823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07870" y="1080654"/>
                  <a:ext cx="914400" cy="9144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177962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B4794C-1857-4C85-BB37-E6232AFEF518}"/>
              </a:ext>
            </a:extLst>
          </p:cNvPr>
          <p:cNvSpPr txBox="1"/>
          <p:nvPr/>
        </p:nvSpPr>
        <p:spPr>
          <a:xfrm>
            <a:off x="505326" y="77002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B60E57-75F9-4181-B24C-65D5856DCDD1}"/>
              </a:ext>
            </a:extLst>
          </p:cNvPr>
          <p:cNvSpPr txBox="1"/>
          <p:nvPr/>
        </p:nvSpPr>
        <p:spPr>
          <a:xfrm>
            <a:off x="505326" y="2093833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505326" y="3417646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2E9CF6-1FD7-43E5-8B71-25606FDB45A9}"/>
              </a:ext>
            </a:extLst>
          </p:cNvPr>
          <p:cNvSpPr txBox="1"/>
          <p:nvPr/>
        </p:nvSpPr>
        <p:spPr>
          <a:xfrm>
            <a:off x="505326" y="474146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FC24B7-544C-4281-A87B-611C30E15338}"/>
              </a:ext>
            </a:extLst>
          </p:cNvPr>
          <p:cNvGrpSpPr/>
          <p:nvPr/>
        </p:nvGrpSpPr>
        <p:grpSpPr>
          <a:xfrm>
            <a:off x="7862333" y="2320161"/>
            <a:ext cx="2418956" cy="1931580"/>
            <a:chOff x="7862333" y="2356895"/>
            <a:chExt cx="2418956" cy="193158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0DAE884-7966-4222-BDBC-ABBCB7B56317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9047196-F629-4B5E-A007-DAF63FB3E673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CE6B701-57B3-4833-8B08-23394BC4BAD1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0D6B77F-65C8-44CB-9610-046444126F3F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3934327" y="846492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2739641" y="5707249"/>
            <a:ext cx="244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4641029" y="2730008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45242E-1580-4AFF-A5CE-70804C97BB97}"/>
              </a:ext>
            </a:extLst>
          </p:cNvPr>
          <p:cNvCxnSpPr>
            <a:cxnSpLocks/>
            <a:stCxn id="2" idx="3"/>
            <a:endCxn id="58" idx="1"/>
          </p:cNvCxnSpPr>
          <p:nvPr/>
        </p:nvCxnSpPr>
        <p:spPr>
          <a:xfrm>
            <a:off x="2138766" y="1252915"/>
            <a:ext cx="2502263" cy="20262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4">
            <a:extLst>
              <a:ext uri="{FF2B5EF4-FFF2-40B4-BE49-F238E27FC236}">
                <a16:creationId xmlns:a16="http://schemas.microsoft.com/office/drawing/2014/main" id="{56050FDA-3825-4E44-90DC-09FD569D696D}"/>
              </a:ext>
            </a:extLst>
          </p:cNvPr>
          <p:cNvCxnSpPr>
            <a:cxnSpLocks/>
            <a:stCxn id="42" idx="3"/>
            <a:endCxn id="58" idx="1"/>
          </p:cNvCxnSpPr>
          <p:nvPr/>
        </p:nvCxnSpPr>
        <p:spPr>
          <a:xfrm>
            <a:off x="2138766" y="2576728"/>
            <a:ext cx="2502263" cy="702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4">
            <a:extLst>
              <a:ext uri="{FF2B5EF4-FFF2-40B4-BE49-F238E27FC236}">
                <a16:creationId xmlns:a16="http://schemas.microsoft.com/office/drawing/2014/main" id="{34E2AE52-0DE1-44C7-905E-F9EF050C297A}"/>
              </a:ext>
            </a:extLst>
          </p:cNvPr>
          <p:cNvCxnSpPr>
            <a:cxnSpLocks/>
            <a:stCxn id="43" idx="3"/>
            <a:endCxn id="58" idx="1"/>
          </p:cNvCxnSpPr>
          <p:nvPr/>
        </p:nvCxnSpPr>
        <p:spPr>
          <a:xfrm flipV="1">
            <a:off x="2138766" y="3279128"/>
            <a:ext cx="2502263" cy="621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4">
            <a:extLst>
              <a:ext uri="{FF2B5EF4-FFF2-40B4-BE49-F238E27FC236}">
                <a16:creationId xmlns:a16="http://schemas.microsoft.com/office/drawing/2014/main" id="{967C2128-DD62-4058-B5A6-2D4FC522F70B}"/>
              </a:ext>
            </a:extLst>
          </p:cNvPr>
          <p:cNvCxnSpPr>
            <a:cxnSpLocks/>
            <a:stCxn id="45" idx="3"/>
            <a:endCxn id="58" idx="1"/>
          </p:cNvCxnSpPr>
          <p:nvPr/>
        </p:nvCxnSpPr>
        <p:spPr>
          <a:xfrm flipV="1">
            <a:off x="2138766" y="3279128"/>
            <a:ext cx="2502263" cy="19452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4">
            <a:extLst>
              <a:ext uri="{FF2B5EF4-FFF2-40B4-BE49-F238E27FC236}">
                <a16:creationId xmlns:a16="http://schemas.microsoft.com/office/drawing/2014/main" id="{39A099B6-ECFA-49F7-8F21-2C507D3A7E11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6274469" y="3279128"/>
            <a:ext cx="1587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F1F401B-C284-4AD4-BE07-0E66A8C9629B}"/>
              </a:ext>
            </a:extLst>
          </p:cNvPr>
          <p:cNvSpPr txBox="1"/>
          <p:nvPr/>
        </p:nvSpPr>
        <p:spPr>
          <a:xfrm>
            <a:off x="8016073" y="474146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34760B5-DFE4-4C4C-B6DC-6B055AD37EB0}"/>
              </a:ext>
            </a:extLst>
          </p:cNvPr>
          <p:cNvSpPr txBox="1"/>
          <p:nvPr/>
        </p:nvSpPr>
        <p:spPr>
          <a:xfrm>
            <a:off x="4183874" y="219434"/>
            <a:ext cx="2547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Application configuration</a:t>
            </a:r>
            <a:endParaRPr lang="en-NL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FD06972-EDB7-4677-A4D8-16127D4CCA8A}"/>
              </a:ext>
            </a:extLst>
          </p:cNvPr>
          <p:cNvCxnSpPr>
            <a:stCxn id="58" idx="0"/>
            <a:endCxn id="67" idx="2"/>
          </p:cNvCxnSpPr>
          <p:nvPr/>
        </p:nvCxnSpPr>
        <p:spPr>
          <a:xfrm flipV="1">
            <a:off x="5457749" y="588766"/>
            <a:ext cx="0" cy="21412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134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1949117" y="220900"/>
            <a:ext cx="6894094" cy="5860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B4794C-1857-4C85-BB37-E6232AFEF518}"/>
              </a:ext>
            </a:extLst>
          </p:cNvPr>
          <p:cNvSpPr txBox="1"/>
          <p:nvPr/>
        </p:nvSpPr>
        <p:spPr>
          <a:xfrm>
            <a:off x="2563033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B60E57-75F9-4181-B24C-65D5856DCDD1}"/>
              </a:ext>
            </a:extLst>
          </p:cNvPr>
          <p:cNvSpPr txBox="1"/>
          <p:nvPr/>
        </p:nvSpPr>
        <p:spPr>
          <a:xfrm>
            <a:off x="2563033" y="2093833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2563033" y="3417646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2E9CF6-1FD7-43E5-8B71-25606FDB45A9}"/>
              </a:ext>
            </a:extLst>
          </p:cNvPr>
          <p:cNvSpPr txBox="1"/>
          <p:nvPr/>
        </p:nvSpPr>
        <p:spPr>
          <a:xfrm>
            <a:off x="2563033" y="474146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2310064" y="421105"/>
            <a:ext cx="0" cy="59275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1420554" y="6348666"/>
            <a:ext cx="3043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5E3988-B2FD-45B7-831D-E64DB01BB81C}"/>
              </a:ext>
            </a:extLst>
          </p:cNvPr>
          <p:cNvSpPr txBox="1"/>
          <p:nvPr/>
        </p:nvSpPr>
        <p:spPr>
          <a:xfrm>
            <a:off x="6804708" y="2739421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Output formatting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785F4BB-09F1-4A9C-BBCC-F66D43504295}"/>
              </a:ext>
            </a:extLst>
          </p:cNvPr>
          <p:cNvGrpSpPr/>
          <p:nvPr/>
        </p:nvGrpSpPr>
        <p:grpSpPr>
          <a:xfrm>
            <a:off x="9375999" y="2322751"/>
            <a:ext cx="2418956" cy="1931580"/>
            <a:chOff x="7862333" y="2356895"/>
            <a:chExt cx="2418956" cy="193158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9B4B420-495B-4998-B025-F1510D310F01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8ABBC0-D27D-48C4-8BCD-41886F2C022B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82D8F7-D7FF-42DA-B0BD-71DD2C43ECA7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134732-A14C-457E-9833-0882C973F6CC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B9AF8F1-42DA-4204-90BD-5C311AACC803}"/>
              </a:ext>
            </a:extLst>
          </p:cNvPr>
          <p:cNvSpPr txBox="1"/>
          <p:nvPr/>
        </p:nvSpPr>
        <p:spPr>
          <a:xfrm>
            <a:off x="4881356" y="4741460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EF8C2BE-C5E1-49B1-BEF6-539C2CAA97DF}"/>
              </a:ext>
            </a:extLst>
          </p:cNvPr>
          <p:cNvSpPr txBox="1"/>
          <p:nvPr/>
        </p:nvSpPr>
        <p:spPr>
          <a:xfrm>
            <a:off x="4881356" y="2093832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ED7D13-D597-40DD-9AA5-7DE79D78304F}"/>
              </a:ext>
            </a:extLst>
          </p:cNvPr>
          <p:cNvSpPr txBox="1"/>
          <p:nvPr/>
        </p:nvSpPr>
        <p:spPr>
          <a:xfrm>
            <a:off x="4886522" y="776370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0280F-293C-4A81-9E47-68C1E80A86B3}"/>
              </a:ext>
            </a:extLst>
          </p:cNvPr>
          <p:cNvSpPr txBox="1"/>
          <p:nvPr/>
        </p:nvSpPr>
        <p:spPr>
          <a:xfrm>
            <a:off x="4881356" y="3413795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6" name="Straight Arrow Connector 4">
            <a:extLst>
              <a:ext uri="{FF2B5EF4-FFF2-40B4-BE49-F238E27FC236}">
                <a16:creationId xmlns:a16="http://schemas.microsoft.com/office/drawing/2014/main" id="{5F66AEC7-A82D-4A42-95AF-C0F01D98C97B}"/>
              </a:ext>
            </a:extLst>
          </p:cNvPr>
          <p:cNvCxnSpPr>
            <a:cxnSpLocks/>
            <a:stCxn id="2" idx="3"/>
            <a:endCxn id="41" idx="1"/>
          </p:cNvCxnSpPr>
          <p:nvPr/>
        </p:nvCxnSpPr>
        <p:spPr>
          <a:xfrm flipV="1">
            <a:off x="4196473" y="1259265"/>
            <a:ext cx="690049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">
            <a:extLst>
              <a:ext uri="{FF2B5EF4-FFF2-40B4-BE49-F238E27FC236}">
                <a16:creationId xmlns:a16="http://schemas.microsoft.com/office/drawing/2014/main" id="{52A066FA-82D8-4DCC-86C0-8B7DE8129E13}"/>
              </a:ext>
            </a:extLst>
          </p:cNvPr>
          <p:cNvCxnSpPr>
            <a:cxnSpLocks/>
            <a:stCxn id="41" idx="3"/>
            <a:endCxn id="32" idx="1"/>
          </p:cNvCxnSpPr>
          <p:nvPr/>
        </p:nvCxnSpPr>
        <p:spPr>
          <a:xfrm>
            <a:off x="6096000" y="1259265"/>
            <a:ext cx="708708" cy="20292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4">
            <a:extLst>
              <a:ext uri="{FF2B5EF4-FFF2-40B4-BE49-F238E27FC236}">
                <a16:creationId xmlns:a16="http://schemas.microsoft.com/office/drawing/2014/main" id="{86AA267C-5835-4D57-A0AF-E1CDB46850EE}"/>
              </a:ext>
            </a:extLst>
          </p:cNvPr>
          <p:cNvCxnSpPr>
            <a:cxnSpLocks/>
            <a:stCxn id="39" idx="3"/>
            <a:endCxn id="32" idx="1"/>
          </p:cNvCxnSpPr>
          <p:nvPr/>
        </p:nvCxnSpPr>
        <p:spPr>
          <a:xfrm flipV="1">
            <a:off x="6090834" y="3288541"/>
            <a:ext cx="713874" cy="19358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4">
            <a:extLst>
              <a:ext uri="{FF2B5EF4-FFF2-40B4-BE49-F238E27FC236}">
                <a16:creationId xmlns:a16="http://schemas.microsoft.com/office/drawing/2014/main" id="{E8DA37E8-5F6F-4BF6-80EB-48B0F37A4613}"/>
              </a:ext>
            </a:extLst>
          </p:cNvPr>
          <p:cNvCxnSpPr>
            <a:cxnSpLocks/>
            <a:stCxn id="40" idx="3"/>
            <a:endCxn id="32" idx="1"/>
          </p:cNvCxnSpPr>
          <p:nvPr/>
        </p:nvCxnSpPr>
        <p:spPr>
          <a:xfrm>
            <a:off x="6090834" y="2576727"/>
            <a:ext cx="713874" cy="7118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4">
            <a:extLst>
              <a:ext uri="{FF2B5EF4-FFF2-40B4-BE49-F238E27FC236}">
                <a16:creationId xmlns:a16="http://schemas.microsoft.com/office/drawing/2014/main" id="{2C49EBEC-9B59-40F8-A14A-A83D5C35CC24}"/>
              </a:ext>
            </a:extLst>
          </p:cNvPr>
          <p:cNvCxnSpPr>
            <a:cxnSpLocks/>
            <a:stCxn id="44" idx="3"/>
            <a:endCxn id="32" idx="1"/>
          </p:cNvCxnSpPr>
          <p:nvPr/>
        </p:nvCxnSpPr>
        <p:spPr>
          <a:xfrm flipV="1">
            <a:off x="6090834" y="3288541"/>
            <a:ext cx="713874" cy="6081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4">
            <a:extLst>
              <a:ext uri="{FF2B5EF4-FFF2-40B4-BE49-F238E27FC236}">
                <a16:creationId xmlns:a16="http://schemas.microsoft.com/office/drawing/2014/main" id="{CE144A37-7903-4C02-BD5C-138891D8A397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8438148" y="3288541"/>
            <a:ext cx="91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4">
            <a:extLst>
              <a:ext uri="{FF2B5EF4-FFF2-40B4-BE49-F238E27FC236}">
                <a16:creationId xmlns:a16="http://schemas.microsoft.com/office/drawing/2014/main" id="{F59625C3-6D71-4C62-A62B-19726F7758A8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4196473" y="2576727"/>
            <a:ext cx="68488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4">
            <a:extLst>
              <a:ext uri="{FF2B5EF4-FFF2-40B4-BE49-F238E27FC236}">
                <a16:creationId xmlns:a16="http://schemas.microsoft.com/office/drawing/2014/main" id="{CC38C6CD-23C5-4B37-A3E4-05186C90F51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4210968" y="3896690"/>
            <a:ext cx="670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4">
            <a:extLst>
              <a:ext uri="{FF2B5EF4-FFF2-40B4-BE49-F238E27FC236}">
                <a16:creationId xmlns:a16="http://schemas.microsoft.com/office/drawing/2014/main" id="{ED075C20-603D-4B3E-9275-D205CB1335CB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4196473" y="5224355"/>
            <a:ext cx="670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67D7762-986B-4B77-A36C-436BBC5427C0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B32B20-8003-4450-BB1F-0BB11A0B8A8C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37389A-CC2F-4DD5-A3EF-DB04A72C7FFD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ABF84E-C9C5-4D04-B33B-3E7EBCB63674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4" name="Straight Arrow Connector 4">
            <a:extLst>
              <a:ext uri="{FF2B5EF4-FFF2-40B4-BE49-F238E27FC236}">
                <a16:creationId xmlns:a16="http://schemas.microsoft.com/office/drawing/2014/main" id="{44DC8137-6280-4B51-A89A-FB4CD5C77106}"/>
              </a:ext>
            </a:extLst>
          </p:cNvPr>
          <p:cNvCxnSpPr>
            <a:cxnSpLocks/>
            <a:stCxn id="82" idx="3"/>
            <a:endCxn id="45" idx="1"/>
          </p:cNvCxnSpPr>
          <p:nvPr/>
        </p:nvCxnSpPr>
        <p:spPr>
          <a:xfrm flipV="1">
            <a:off x="1782409" y="5224355"/>
            <a:ext cx="780624" cy="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4">
            <a:extLst>
              <a:ext uri="{FF2B5EF4-FFF2-40B4-BE49-F238E27FC236}">
                <a16:creationId xmlns:a16="http://schemas.microsoft.com/office/drawing/2014/main" id="{64132218-AC2B-4D1D-B8FA-D7F148FD0CCC}"/>
              </a:ext>
            </a:extLst>
          </p:cNvPr>
          <p:cNvCxnSpPr>
            <a:cxnSpLocks/>
            <a:stCxn id="81" idx="3"/>
            <a:endCxn id="43" idx="1"/>
          </p:cNvCxnSpPr>
          <p:nvPr/>
        </p:nvCxnSpPr>
        <p:spPr>
          <a:xfrm flipV="1">
            <a:off x="1782409" y="3900541"/>
            <a:ext cx="780624" cy="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4">
            <a:extLst>
              <a:ext uri="{FF2B5EF4-FFF2-40B4-BE49-F238E27FC236}">
                <a16:creationId xmlns:a16="http://schemas.microsoft.com/office/drawing/2014/main" id="{6BCD3C7C-6E0E-4BFF-8708-AC455DD006B3}"/>
              </a:ext>
            </a:extLst>
          </p:cNvPr>
          <p:cNvCxnSpPr>
            <a:cxnSpLocks/>
            <a:stCxn id="80" idx="3"/>
            <a:endCxn id="42" idx="1"/>
          </p:cNvCxnSpPr>
          <p:nvPr/>
        </p:nvCxnSpPr>
        <p:spPr>
          <a:xfrm flipV="1">
            <a:off x="1782409" y="2576728"/>
            <a:ext cx="780624" cy="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Arrow Connector 4">
            <a:extLst>
              <a:ext uri="{FF2B5EF4-FFF2-40B4-BE49-F238E27FC236}">
                <a16:creationId xmlns:a16="http://schemas.microsoft.com/office/drawing/2014/main" id="{18BB1F2F-C8AA-436E-A8F4-CBD612E12E9C}"/>
              </a:ext>
            </a:extLst>
          </p:cNvPr>
          <p:cNvCxnSpPr>
            <a:cxnSpLocks/>
            <a:stCxn id="79" idx="3"/>
            <a:endCxn id="2" idx="1"/>
          </p:cNvCxnSpPr>
          <p:nvPr/>
        </p:nvCxnSpPr>
        <p:spPr>
          <a:xfrm>
            <a:off x="1782409" y="1259266"/>
            <a:ext cx="780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C0F6288-E9C5-4B91-BFE4-907F52B0D823}"/>
              </a:ext>
            </a:extLst>
          </p:cNvPr>
          <p:cNvSpPr txBox="1"/>
          <p:nvPr/>
        </p:nvSpPr>
        <p:spPr>
          <a:xfrm>
            <a:off x="9628967" y="4563145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269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1949117" y="220900"/>
            <a:ext cx="6894094" cy="5860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2531592" y="280452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Input formatting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2310064" y="776371"/>
            <a:ext cx="0" cy="55722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1089986" y="6348666"/>
            <a:ext cx="244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5E3988-B2FD-45B7-831D-E64DB01BB81C}"/>
              </a:ext>
            </a:extLst>
          </p:cNvPr>
          <p:cNvSpPr txBox="1"/>
          <p:nvPr/>
        </p:nvSpPr>
        <p:spPr>
          <a:xfrm>
            <a:off x="6096000" y="2739421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785F4BB-09F1-4A9C-BBCC-F66D43504295}"/>
              </a:ext>
            </a:extLst>
          </p:cNvPr>
          <p:cNvGrpSpPr/>
          <p:nvPr/>
        </p:nvGrpSpPr>
        <p:grpSpPr>
          <a:xfrm>
            <a:off x="9375999" y="2322751"/>
            <a:ext cx="2418956" cy="1931580"/>
            <a:chOff x="7862333" y="2356895"/>
            <a:chExt cx="2418956" cy="193158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9B4B420-495B-4998-B025-F1510D310F01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8ABBC0-D27D-48C4-8BCD-41886F2C022B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82D8F7-D7FF-42DA-B0BD-71DD2C43ECA7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134732-A14C-457E-9833-0882C973F6CC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66" name="Straight Arrow Connector 4">
            <a:extLst>
              <a:ext uri="{FF2B5EF4-FFF2-40B4-BE49-F238E27FC236}">
                <a16:creationId xmlns:a16="http://schemas.microsoft.com/office/drawing/2014/main" id="{CE144A37-7903-4C02-BD5C-138891D8A397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7729440" y="3287419"/>
            <a:ext cx="1646559" cy="1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67D7762-986B-4B77-A36C-436BBC5427C0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B32B20-8003-4450-BB1F-0BB11A0B8A8C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37389A-CC2F-4DD5-A3EF-DB04A72C7FFD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ABF84E-C9C5-4D04-B33B-3E7EBCB63674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8" name="Straight Arrow Connector 4">
            <a:extLst>
              <a:ext uri="{FF2B5EF4-FFF2-40B4-BE49-F238E27FC236}">
                <a16:creationId xmlns:a16="http://schemas.microsoft.com/office/drawing/2014/main" id="{64132218-AC2B-4D1D-B8FA-D7F148FD0CCC}"/>
              </a:ext>
            </a:extLst>
          </p:cNvPr>
          <p:cNvCxnSpPr>
            <a:cxnSpLocks/>
            <a:stCxn id="81" idx="3"/>
            <a:endCxn id="43" idx="1"/>
          </p:cNvCxnSpPr>
          <p:nvPr/>
        </p:nvCxnSpPr>
        <p:spPr>
          <a:xfrm flipV="1">
            <a:off x="1782409" y="3287419"/>
            <a:ext cx="749183" cy="6194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C0F6288-E9C5-4B91-BFE4-907F52B0D823}"/>
              </a:ext>
            </a:extLst>
          </p:cNvPr>
          <p:cNvSpPr txBox="1"/>
          <p:nvPr/>
        </p:nvSpPr>
        <p:spPr>
          <a:xfrm>
            <a:off x="9628967" y="4563145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B4B1CD4-343B-AFA3-3046-A7FC7375DAFC}"/>
              </a:ext>
            </a:extLst>
          </p:cNvPr>
          <p:cNvCxnSpPr>
            <a:cxnSpLocks/>
            <a:stCxn id="82" idx="3"/>
            <a:endCxn id="43" idx="1"/>
          </p:cNvCxnSpPr>
          <p:nvPr/>
        </p:nvCxnSpPr>
        <p:spPr>
          <a:xfrm flipV="1">
            <a:off x="1782409" y="3287419"/>
            <a:ext cx="749183" cy="19432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4">
            <a:extLst>
              <a:ext uri="{FF2B5EF4-FFF2-40B4-BE49-F238E27FC236}">
                <a16:creationId xmlns:a16="http://schemas.microsoft.com/office/drawing/2014/main" id="{5F13AA50-531E-43A2-6C7A-547736BA2513}"/>
              </a:ext>
            </a:extLst>
          </p:cNvPr>
          <p:cNvCxnSpPr>
            <a:cxnSpLocks/>
            <a:stCxn id="79" idx="3"/>
            <a:endCxn id="43" idx="1"/>
          </p:cNvCxnSpPr>
          <p:nvPr/>
        </p:nvCxnSpPr>
        <p:spPr>
          <a:xfrm>
            <a:off x="1782409" y="1259266"/>
            <a:ext cx="749183" cy="20281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4">
            <a:extLst>
              <a:ext uri="{FF2B5EF4-FFF2-40B4-BE49-F238E27FC236}">
                <a16:creationId xmlns:a16="http://schemas.microsoft.com/office/drawing/2014/main" id="{337C81F6-645E-BC62-C0BC-2DBA6205CBDE}"/>
              </a:ext>
            </a:extLst>
          </p:cNvPr>
          <p:cNvCxnSpPr>
            <a:cxnSpLocks/>
            <a:stCxn id="80" idx="3"/>
            <a:endCxn id="43" idx="1"/>
          </p:cNvCxnSpPr>
          <p:nvPr/>
        </p:nvCxnSpPr>
        <p:spPr>
          <a:xfrm>
            <a:off x="1782409" y="2583079"/>
            <a:ext cx="749183" cy="7043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4">
            <a:extLst>
              <a:ext uri="{FF2B5EF4-FFF2-40B4-BE49-F238E27FC236}">
                <a16:creationId xmlns:a16="http://schemas.microsoft.com/office/drawing/2014/main" id="{78DC3E5F-C1F1-D34B-1049-7E1D0CF67C24}"/>
              </a:ext>
            </a:extLst>
          </p:cNvPr>
          <p:cNvCxnSpPr>
            <a:cxnSpLocks/>
            <a:stCxn id="43" idx="3"/>
            <a:endCxn id="32" idx="1"/>
          </p:cNvCxnSpPr>
          <p:nvPr/>
        </p:nvCxnSpPr>
        <p:spPr>
          <a:xfrm>
            <a:off x="4165032" y="3287419"/>
            <a:ext cx="1930968" cy="1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F6A2FB-A01A-033A-0D22-A3B639BEAA0F}"/>
              </a:ext>
            </a:extLst>
          </p:cNvPr>
          <p:cNvCxnSpPr>
            <a:cxnSpLocks/>
          </p:cNvCxnSpPr>
          <p:nvPr/>
        </p:nvCxnSpPr>
        <p:spPr>
          <a:xfrm>
            <a:off x="5385110" y="776371"/>
            <a:ext cx="0" cy="55722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14D72E-3FFF-503F-E0E4-AE84F3DEFF39}"/>
              </a:ext>
            </a:extLst>
          </p:cNvPr>
          <p:cNvSpPr txBox="1"/>
          <p:nvPr/>
        </p:nvSpPr>
        <p:spPr>
          <a:xfrm>
            <a:off x="3914700" y="6348666"/>
            <a:ext cx="2962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44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080F29A-9D96-4A1C-AC5A-A5EAD2F3C358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37EAF-61D9-44D4-9614-8F3A4B6B3B5E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27F49-A4AA-4682-B5B7-3DD36C822BB7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656544-77DF-4EF5-B24F-83143CB2F660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4824CA-ED1F-41CD-96FE-F2D96BAC69EB}"/>
              </a:ext>
            </a:extLst>
          </p:cNvPr>
          <p:cNvSpPr/>
          <p:nvPr/>
        </p:nvSpPr>
        <p:spPr>
          <a:xfrm>
            <a:off x="2424444" y="1606549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787C232-EEC2-4A76-872D-D11DA89E83A7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1782409" y="1259266"/>
            <a:ext cx="642035" cy="6990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A64BE50-69CB-4A8A-95A4-B4428C4B0F36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1782409" y="1958306"/>
            <a:ext cx="642035" cy="62477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C59D526-BC8C-4C2D-9E5B-47CF1D8F9647}"/>
              </a:ext>
            </a:extLst>
          </p:cNvPr>
          <p:cNvSpPr/>
          <p:nvPr/>
        </p:nvSpPr>
        <p:spPr>
          <a:xfrm>
            <a:off x="3206497" y="3555134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ADE6FF3-55EA-4996-B82E-D26C4B67ADF4}"/>
              </a:ext>
            </a:extLst>
          </p:cNvPr>
          <p:cNvSpPr/>
          <p:nvPr/>
        </p:nvSpPr>
        <p:spPr>
          <a:xfrm>
            <a:off x="4006163" y="4878948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8F741C17-AD1D-405D-901C-EFE87DC45AF2}"/>
              </a:ext>
            </a:extLst>
          </p:cNvPr>
          <p:cNvCxnSpPr>
            <a:cxnSpLocks/>
            <a:stCxn id="6" idx="3"/>
            <a:endCxn id="18" idx="1"/>
          </p:cNvCxnSpPr>
          <p:nvPr/>
        </p:nvCxnSpPr>
        <p:spPr>
          <a:xfrm flipV="1">
            <a:off x="1782409" y="3906891"/>
            <a:ext cx="1424088" cy="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A6F3D7D-3BE5-4E9D-8546-9EA78627E67E}"/>
              </a:ext>
            </a:extLst>
          </p:cNvPr>
          <p:cNvCxnSpPr>
            <a:cxnSpLocks/>
            <a:stCxn id="8" idx="3"/>
            <a:endCxn id="18" idx="0"/>
          </p:cNvCxnSpPr>
          <p:nvPr/>
        </p:nvCxnSpPr>
        <p:spPr>
          <a:xfrm>
            <a:off x="3687760" y="1958306"/>
            <a:ext cx="150395" cy="159682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BD0B15D0-2617-4D61-9AA7-14AB845F0BF1}"/>
              </a:ext>
            </a:extLst>
          </p:cNvPr>
          <p:cNvCxnSpPr>
            <a:cxnSpLocks/>
            <a:stCxn id="7" idx="3"/>
            <a:endCxn id="19" idx="1"/>
          </p:cNvCxnSpPr>
          <p:nvPr/>
        </p:nvCxnSpPr>
        <p:spPr>
          <a:xfrm flipV="1">
            <a:off x="1782409" y="5230705"/>
            <a:ext cx="2223754" cy="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C6B670B7-3921-431C-854A-3FAC77454FEA}"/>
              </a:ext>
            </a:extLst>
          </p:cNvPr>
          <p:cNvCxnSpPr>
            <a:cxnSpLocks/>
            <a:stCxn id="18" idx="3"/>
            <a:endCxn id="19" idx="0"/>
          </p:cNvCxnSpPr>
          <p:nvPr/>
        </p:nvCxnSpPr>
        <p:spPr>
          <a:xfrm>
            <a:off x="4469813" y="3906891"/>
            <a:ext cx="168008" cy="97205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9FA37A3-2916-4A19-9C61-DA58306171C3}"/>
              </a:ext>
            </a:extLst>
          </p:cNvPr>
          <p:cNvSpPr/>
          <p:nvPr/>
        </p:nvSpPr>
        <p:spPr>
          <a:xfrm>
            <a:off x="5564357" y="4878948"/>
            <a:ext cx="1544323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append(1,2)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0A490522-467A-4075-BB5C-7F49604094C9}"/>
              </a:ext>
            </a:extLst>
          </p:cNvPr>
          <p:cNvCxnSpPr>
            <a:cxnSpLocks/>
            <a:stCxn id="19" idx="3"/>
            <a:endCxn id="40" idx="1"/>
          </p:cNvCxnSpPr>
          <p:nvPr/>
        </p:nvCxnSpPr>
        <p:spPr>
          <a:xfrm>
            <a:off x="5269479" y="5230705"/>
            <a:ext cx="2948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EB7A960-F45B-4D91-ABE4-30D215A331F6}"/>
              </a:ext>
            </a:extLst>
          </p:cNvPr>
          <p:cNvSpPr/>
          <p:nvPr/>
        </p:nvSpPr>
        <p:spPr>
          <a:xfrm>
            <a:off x="7434400" y="4878947"/>
            <a:ext cx="1544323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stack(1,3)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B722AA2-9DA3-48A0-9310-7EE7D3FC22AF}"/>
              </a:ext>
            </a:extLst>
          </p:cNvPr>
          <p:cNvSpPr/>
          <p:nvPr/>
        </p:nvSpPr>
        <p:spPr>
          <a:xfrm>
            <a:off x="9304443" y="4878947"/>
            <a:ext cx="1544323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append(3,4)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6" name="Connector: Elbow 40">
            <a:extLst>
              <a:ext uri="{FF2B5EF4-FFF2-40B4-BE49-F238E27FC236}">
                <a16:creationId xmlns:a16="http://schemas.microsoft.com/office/drawing/2014/main" id="{755C7C98-B7AF-4DF0-958E-978EEB4A1AE6}"/>
              </a:ext>
            </a:extLst>
          </p:cNvPr>
          <p:cNvCxnSpPr>
            <a:cxnSpLocks/>
            <a:stCxn id="40" idx="3"/>
            <a:endCxn id="46" idx="1"/>
          </p:cNvCxnSpPr>
          <p:nvPr/>
        </p:nvCxnSpPr>
        <p:spPr>
          <a:xfrm flipV="1">
            <a:off x="7108680" y="5230704"/>
            <a:ext cx="32572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Connector: Elbow 40">
            <a:extLst>
              <a:ext uri="{FF2B5EF4-FFF2-40B4-BE49-F238E27FC236}">
                <a16:creationId xmlns:a16="http://schemas.microsoft.com/office/drawing/2014/main" id="{36F5F37D-558F-477A-94C2-031F638AA93F}"/>
              </a:ext>
            </a:extLst>
          </p:cNvPr>
          <p:cNvCxnSpPr>
            <a:cxnSpLocks/>
            <a:stCxn id="46" idx="3"/>
            <a:endCxn id="47" idx="1"/>
          </p:cNvCxnSpPr>
          <p:nvPr/>
        </p:nvCxnSpPr>
        <p:spPr>
          <a:xfrm>
            <a:off x="8978723" y="5230704"/>
            <a:ext cx="3257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2B7AD22-40F1-477B-A59C-DDA2182230C3}"/>
              </a:ext>
            </a:extLst>
          </p:cNvPr>
          <p:cNvGrpSpPr/>
          <p:nvPr/>
        </p:nvGrpSpPr>
        <p:grpSpPr>
          <a:xfrm>
            <a:off x="5111848" y="2100184"/>
            <a:ext cx="1865778" cy="1454950"/>
            <a:chOff x="7779596" y="2356895"/>
            <a:chExt cx="2626484" cy="204815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7C97C67-91A9-488A-8E03-EBE2D2BEE7DB}"/>
                </a:ext>
              </a:extLst>
            </p:cNvPr>
            <p:cNvSpPr txBox="1"/>
            <p:nvPr/>
          </p:nvSpPr>
          <p:spPr>
            <a:xfrm>
              <a:off x="9196602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DC4571D-7B7F-4121-89AC-887C2DC8173D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3B549EC-57E7-418B-A06E-F4EB1B5F63DC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6B7DF9E-2C4E-40BA-B999-7E7C77E5CAF2}"/>
                </a:ext>
              </a:extLst>
            </p:cNvPr>
            <p:cNvSpPr txBox="1"/>
            <p:nvPr/>
          </p:nvSpPr>
          <p:spPr>
            <a:xfrm>
              <a:off x="7779596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F4BD4F-ADCC-46C7-9032-03BDF6C9B747}"/>
              </a:ext>
            </a:extLst>
          </p:cNvPr>
          <p:cNvGrpSpPr/>
          <p:nvPr/>
        </p:nvGrpSpPr>
        <p:grpSpPr>
          <a:xfrm>
            <a:off x="7610319" y="2100184"/>
            <a:ext cx="1807004" cy="1454950"/>
            <a:chOff x="7862333" y="2356895"/>
            <a:chExt cx="2543747" cy="2048155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AA6FBD1-0D03-4F52-A300-E55ED84E3DFD}"/>
                </a:ext>
              </a:extLst>
            </p:cNvPr>
            <p:cNvSpPr txBox="1"/>
            <p:nvPr/>
          </p:nvSpPr>
          <p:spPr>
            <a:xfrm>
              <a:off x="9196602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1C9D59C-FCEE-473A-9E95-C27434E2B711}"/>
                </a:ext>
              </a:extLst>
            </p:cNvPr>
            <p:cNvSpPr txBox="1"/>
            <p:nvPr/>
          </p:nvSpPr>
          <p:spPr>
            <a:xfrm>
              <a:off x="9071811" y="2357006"/>
              <a:ext cx="1209478" cy="9592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5504081-0991-4443-9EDC-EC7089753F12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5F9C079-17CA-45D4-99EC-FFD156EE698D}"/>
                </a:ext>
              </a:extLst>
            </p:cNvPr>
            <p:cNvSpPr txBox="1"/>
            <p:nvPr/>
          </p:nvSpPr>
          <p:spPr>
            <a:xfrm>
              <a:off x="7862333" y="3313657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4D7569A-2602-4B1A-B593-E062FA62AD1A}"/>
              </a:ext>
            </a:extLst>
          </p:cNvPr>
          <p:cNvGrpSpPr/>
          <p:nvPr/>
        </p:nvGrpSpPr>
        <p:grpSpPr>
          <a:xfrm>
            <a:off x="9974651" y="2100183"/>
            <a:ext cx="1718356" cy="1372138"/>
            <a:chOff x="7862333" y="2356895"/>
            <a:chExt cx="2418956" cy="193158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7315B8F-FDB9-4117-A1AF-FEE43C79E1C4}"/>
                </a:ext>
              </a:extLst>
            </p:cNvPr>
            <p:cNvSpPr txBox="1"/>
            <p:nvPr/>
          </p:nvSpPr>
          <p:spPr>
            <a:xfrm>
              <a:off x="9057749" y="3322683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247FDED-B227-4502-A358-1E1F0455A0BC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93534E-B9A9-460B-94E5-DFCB234EECCB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8DBE674-6E4E-4DDE-A7D5-809D0DD4B711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52813CF-0EB0-4527-AFCC-AC19F7172AD8}"/>
              </a:ext>
            </a:extLst>
          </p:cNvPr>
          <p:cNvCxnSpPr>
            <a:cxnSpLocks/>
          </p:cNvCxnSpPr>
          <p:nvPr/>
        </p:nvCxnSpPr>
        <p:spPr>
          <a:xfrm>
            <a:off x="6532795" y="3723305"/>
            <a:ext cx="710462" cy="1339228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6F9B948-D96F-41FA-A2D7-9D3E4211650D}"/>
              </a:ext>
            </a:extLst>
          </p:cNvPr>
          <p:cNvCxnSpPr>
            <a:cxnSpLocks/>
          </p:cNvCxnSpPr>
          <p:nvPr/>
        </p:nvCxnSpPr>
        <p:spPr>
          <a:xfrm>
            <a:off x="8469497" y="3667690"/>
            <a:ext cx="649925" cy="1394843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1508E5F-7535-4AA1-8EEC-1C000B1A74D0}"/>
              </a:ext>
            </a:extLst>
          </p:cNvPr>
          <p:cNvCxnSpPr>
            <a:cxnSpLocks/>
          </p:cNvCxnSpPr>
          <p:nvPr/>
        </p:nvCxnSpPr>
        <p:spPr>
          <a:xfrm>
            <a:off x="10352290" y="3559001"/>
            <a:ext cx="694247" cy="1503532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40">
            <a:extLst>
              <a:ext uri="{FF2B5EF4-FFF2-40B4-BE49-F238E27FC236}">
                <a16:creationId xmlns:a16="http://schemas.microsoft.com/office/drawing/2014/main" id="{96A9A119-4489-4A73-B7D8-629F1206928F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10848766" y="5230704"/>
            <a:ext cx="10384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767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080F29A-9D96-4A1C-AC5A-A5EAD2F3C358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37EAF-61D9-44D4-9614-8F3A4B6B3B5E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27F49-A4AA-4682-B5B7-3DD36C822BB7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656544-77DF-4EF5-B24F-83143CB2F660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4824CA-ED1F-41CD-96FE-F2D96BAC69EB}"/>
              </a:ext>
            </a:extLst>
          </p:cNvPr>
          <p:cNvSpPr/>
          <p:nvPr/>
        </p:nvSpPr>
        <p:spPr>
          <a:xfrm>
            <a:off x="2645206" y="2860342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787C232-EEC2-4A76-872D-D11DA89E83A7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1782409" y="1259266"/>
            <a:ext cx="862797" cy="195283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A64BE50-69CB-4A8A-95A4-B4428C4B0F36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1782409" y="2583079"/>
            <a:ext cx="862797" cy="62902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4D7569A-2602-4B1A-B593-E062FA62AD1A}"/>
              </a:ext>
            </a:extLst>
          </p:cNvPr>
          <p:cNvGrpSpPr/>
          <p:nvPr/>
        </p:nvGrpSpPr>
        <p:grpSpPr>
          <a:xfrm>
            <a:off x="6992976" y="728046"/>
            <a:ext cx="1718356" cy="1372138"/>
            <a:chOff x="7862333" y="2356895"/>
            <a:chExt cx="2418956" cy="193158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7315B8F-FDB9-4117-A1AF-FEE43C79E1C4}"/>
                </a:ext>
              </a:extLst>
            </p:cNvPr>
            <p:cNvSpPr txBox="1"/>
            <p:nvPr/>
          </p:nvSpPr>
          <p:spPr>
            <a:xfrm>
              <a:off x="9057749" y="3322683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247FDED-B227-4502-A358-1E1F0455A0BC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93534E-B9A9-460B-94E5-DFCB234EECCB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8DBE674-6E4E-4DDE-A7D5-809D0DD4B711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120B986-E67B-40FD-B823-1AB55F5E321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1782409" y="3212099"/>
            <a:ext cx="862797" cy="69479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C0A212AE-D7BD-4C1F-A26D-492499518A1A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1782409" y="3212099"/>
            <a:ext cx="862797" cy="20186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D4B5CC3-8E46-42D3-B02F-1F13810D8417}"/>
              </a:ext>
            </a:extLst>
          </p:cNvPr>
          <p:cNvSpPr/>
          <p:nvPr/>
        </p:nvSpPr>
        <p:spPr>
          <a:xfrm>
            <a:off x="5729850" y="2860341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arrange (layout)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67B6DD-668B-424B-B78E-6EB2C9603359}"/>
              </a:ext>
            </a:extLst>
          </p:cNvPr>
          <p:cNvGrpSpPr/>
          <p:nvPr/>
        </p:nvGrpSpPr>
        <p:grpSpPr>
          <a:xfrm>
            <a:off x="3749226" y="728046"/>
            <a:ext cx="1881272" cy="1454950"/>
            <a:chOff x="7757785" y="2356895"/>
            <a:chExt cx="2648295" cy="204815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A6F24D2-339B-41AC-88E8-C93C2BBA619C}"/>
                </a:ext>
              </a:extLst>
            </p:cNvPr>
            <p:cNvSpPr txBox="1"/>
            <p:nvPr/>
          </p:nvSpPr>
          <p:spPr>
            <a:xfrm>
              <a:off x="9196602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A385DF-6B9C-4663-B39E-16B03DF4F2A9}"/>
                </a:ext>
              </a:extLst>
            </p:cNvPr>
            <p:cNvSpPr txBox="1"/>
            <p:nvPr/>
          </p:nvSpPr>
          <p:spPr>
            <a:xfrm>
              <a:off x="9193950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740501A-213F-4631-8E01-47ACA264E140}"/>
                </a:ext>
              </a:extLst>
            </p:cNvPr>
            <p:cNvSpPr txBox="1"/>
            <p:nvPr/>
          </p:nvSpPr>
          <p:spPr>
            <a:xfrm>
              <a:off x="7757785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7A11656-EA19-4A9B-AC87-629C78904ECE}"/>
                </a:ext>
              </a:extLst>
            </p:cNvPr>
            <p:cNvSpPr txBox="1"/>
            <p:nvPr/>
          </p:nvSpPr>
          <p:spPr>
            <a:xfrm>
              <a:off x="7779596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7FCD0091-5859-4D24-AF8F-1EFF72432729}"/>
              </a:ext>
            </a:extLst>
          </p:cNvPr>
          <p:cNvCxnSpPr>
            <a:cxnSpLocks/>
            <a:stCxn id="8" idx="3"/>
            <a:endCxn id="56" idx="1"/>
          </p:cNvCxnSpPr>
          <p:nvPr/>
        </p:nvCxnSpPr>
        <p:spPr>
          <a:xfrm flipV="1">
            <a:off x="3908522" y="3212098"/>
            <a:ext cx="1821328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ctor: Elbow 61">
            <a:extLst>
              <a:ext uri="{FF2B5EF4-FFF2-40B4-BE49-F238E27FC236}">
                <a16:creationId xmlns:a16="http://schemas.microsoft.com/office/drawing/2014/main" id="{C5958309-32CA-47DA-BB1E-20EE82D736F4}"/>
              </a:ext>
            </a:extLst>
          </p:cNvPr>
          <p:cNvCxnSpPr>
            <a:cxnSpLocks/>
            <a:stCxn id="56" idx="3"/>
          </p:cNvCxnSpPr>
          <p:nvPr/>
        </p:nvCxnSpPr>
        <p:spPr>
          <a:xfrm flipV="1">
            <a:off x="6993166" y="3212097"/>
            <a:ext cx="224708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C95B32-7806-40E2-8FE9-EE04F8E7DBDB}"/>
              </a:ext>
            </a:extLst>
          </p:cNvPr>
          <p:cNvCxnSpPr>
            <a:cxnSpLocks/>
          </p:cNvCxnSpPr>
          <p:nvPr/>
        </p:nvCxnSpPr>
        <p:spPr>
          <a:xfrm>
            <a:off x="4595845" y="2265808"/>
            <a:ext cx="0" cy="631781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ECE9F07-EF1B-4261-9DEC-ED9A3BE06DDE}"/>
              </a:ext>
            </a:extLst>
          </p:cNvPr>
          <p:cNvCxnSpPr>
            <a:cxnSpLocks/>
          </p:cNvCxnSpPr>
          <p:nvPr/>
        </p:nvCxnSpPr>
        <p:spPr>
          <a:xfrm>
            <a:off x="7842165" y="2265808"/>
            <a:ext cx="0" cy="631781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750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B4794C-1857-4C85-BB37-E6232AFEF518}"/>
              </a:ext>
            </a:extLst>
          </p:cNvPr>
          <p:cNvSpPr txBox="1"/>
          <p:nvPr/>
        </p:nvSpPr>
        <p:spPr>
          <a:xfrm>
            <a:off x="505326" y="77002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B60E57-75F9-4181-B24C-65D5856DCDD1}"/>
              </a:ext>
            </a:extLst>
          </p:cNvPr>
          <p:cNvSpPr txBox="1"/>
          <p:nvPr/>
        </p:nvSpPr>
        <p:spPr>
          <a:xfrm>
            <a:off x="505326" y="2093833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505326" y="3417646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2E9CF6-1FD7-43E5-8B71-25606FDB45A9}"/>
              </a:ext>
            </a:extLst>
          </p:cNvPr>
          <p:cNvSpPr txBox="1"/>
          <p:nvPr/>
        </p:nvSpPr>
        <p:spPr>
          <a:xfrm>
            <a:off x="505326" y="474146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FC24B7-544C-4281-A87B-611C30E15338}"/>
              </a:ext>
            </a:extLst>
          </p:cNvPr>
          <p:cNvGrpSpPr/>
          <p:nvPr/>
        </p:nvGrpSpPr>
        <p:grpSpPr>
          <a:xfrm>
            <a:off x="7862333" y="2320161"/>
            <a:ext cx="2418956" cy="1931580"/>
            <a:chOff x="7862333" y="2356895"/>
            <a:chExt cx="2418956" cy="193158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0DAE884-7966-4222-BDBC-ABBCB7B56317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9047196-F629-4B5E-A007-DAF63FB3E673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CE6B701-57B3-4833-8B08-23394BC4BAD1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0D6B77F-65C8-44CB-9610-046444126F3F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3934327" y="846492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2739641" y="5707249"/>
            <a:ext cx="244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4641029" y="2730008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45242E-1580-4AFF-A5CE-70804C97BB97}"/>
              </a:ext>
            </a:extLst>
          </p:cNvPr>
          <p:cNvCxnSpPr>
            <a:cxnSpLocks/>
            <a:stCxn id="2" idx="3"/>
            <a:endCxn id="58" idx="1"/>
          </p:cNvCxnSpPr>
          <p:nvPr/>
        </p:nvCxnSpPr>
        <p:spPr>
          <a:xfrm>
            <a:off x="2138766" y="1252915"/>
            <a:ext cx="2502263" cy="20262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4">
            <a:extLst>
              <a:ext uri="{FF2B5EF4-FFF2-40B4-BE49-F238E27FC236}">
                <a16:creationId xmlns:a16="http://schemas.microsoft.com/office/drawing/2014/main" id="{56050FDA-3825-4E44-90DC-09FD569D696D}"/>
              </a:ext>
            </a:extLst>
          </p:cNvPr>
          <p:cNvCxnSpPr>
            <a:cxnSpLocks/>
            <a:stCxn id="42" idx="3"/>
            <a:endCxn id="58" idx="1"/>
          </p:cNvCxnSpPr>
          <p:nvPr/>
        </p:nvCxnSpPr>
        <p:spPr>
          <a:xfrm>
            <a:off x="2138766" y="2576728"/>
            <a:ext cx="2502263" cy="702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4">
            <a:extLst>
              <a:ext uri="{FF2B5EF4-FFF2-40B4-BE49-F238E27FC236}">
                <a16:creationId xmlns:a16="http://schemas.microsoft.com/office/drawing/2014/main" id="{34E2AE52-0DE1-44C7-905E-F9EF050C297A}"/>
              </a:ext>
            </a:extLst>
          </p:cNvPr>
          <p:cNvCxnSpPr>
            <a:cxnSpLocks/>
            <a:stCxn id="43" idx="3"/>
            <a:endCxn id="58" idx="1"/>
          </p:cNvCxnSpPr>
          <p:nvPr/>
        </p:nvCxnSpPr>
        <p:spPr>
          <a:xfrm flipV="1">
            <a:off x="2138766" y="3279128"/>
            <a:ext cx="2502263" cy="621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4">
            <a:extLst>
              <a:ext uri="{FF2B5EF4-FFF2-40B4-BE49-F238E27FC236}">
                <a16:creationId xmlns:a16="http://schemas.microsoft.com/office/drawing/2014/main" id="{967C2128-DD62-4058-B5A6-2D4FC522F70B}"/>
              </a:ext>
            </a:extLst>
          </p:cNvPr>
          <p:cNvCxnSpPr>
            <a:cxnSpLocks/>
            <a:stCxn id="45" idx="3"/>
            <a:endCxn id="58" idx="1"/>
          </p:cNvCxnSpPr>
          <p:nvPr/>
        </p:nvCxnSpPr>
        <p:spPr>
          <a:xfrm flipV="1">
            <a:off x="2138766" y="3279128"/>
            <a:ext cx="2502263" cy="19452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4">
            <a:extLst>
              <a:ext uri="{FF2B5EF4-FFF2-40B4-BE49-F238E27FC236}">
                <a16:creationId xmlns:a16="http://schemas.microsoft.com/office/drawing/2014/main" id="{39A099B6-ECFA-49F7-8F21-2C507D3A7E11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6274469" y="3279128"/>
            <a:ext cx="1587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F1F401B-C284-4AD4-BE07-0E66A8C9629B}"/>
              </a:ext>
            </a:extLst>
          </p:cNvPr>
          <p:cNvSpPr txBox="1"/>
          <p:nvPr/>
        </p:nvSpPr>
        <p:spPr>
          <a:xfrm>
            <a:off x="8016073" y="474146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A4BA24-5131-4BE9-9DB4-B88FC6C2C098}"/>
              </a:ext>
            </a:extLst>
          </p:cNvPr>
          <p:cNvSpPr/>
          <p:nvPr/>
        </p:nvSpPr>
        <p:spPr>
          <a:xfrm>
            <a:off x="1754063" y="770020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18690D2-2C9C-4D72-B1E6-735821A755C4}"/>
              </a:ext>
            </a:extLst>
          </p:cNvPr>
          <p:cNvSpPr/>
          <p:nvPr/>
        </p:nvSpPr>
        <p:spPr>
          <a:xfrm>
            <a:off x="1754063" y="2093833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631915-1131-4C02-8B0F-6D52FCA728D2}"/>
              </a:ext>
            </a:extLst>
          </p:cNvPr>
          <p:cNvSpPr/>
          <p:nvPr/>
        </p:nvSpPr>
        <p:spPr>
          <a:xfrm>
            <a:off x="1754063" y="3417646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41D67C-AD8C-4050-8473-59C21FF88A07}"/>
              </a:ext>
            </a:extLst>
          </p:cNvPr>
          <p:cNvSpPr/>
          <p:nvPr/>
        </p:nvSpPr>
        <p:spPr>
          <a:xfrm>
            <a:off x="1754063" y="4742189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6036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1D8EAA97-8DD1-4408-8141-6A867D276051}"/>
              </a:ext>
            </a:extLst>
          </p:cNvPr>
          <p:cNvSpPr/>
          <p:nvPr/>
        </p:nvSpPr>
        <p:spPr>
          <a:xfrm>
            <a:off x="414784" y="951313"/>
            <a:ext cx="11139543" cy="48118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B1B187-3B63-4E84-9060-3D8066B77382}"/>
              </a:ext>
            </a:extLst>
          </p:cNvPr>
          <p:cNvSpPr/>
          <p:nvPr/>
        </p:nvSpPr>
        <p:spPr>
          <a:xfrm>
            <a:off x="414784" y="951312"/>
            <a:ext cx="2039658" cy="348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/>
              <a:t>id</a:t>
            </a:r>
            <a:endParaRPr lang="en-NL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CFF6F4-1E21-4CD1-A7FE-9AEDE305315D}"/>
              </a:ext>
            </a:extLst>
          </p:cNvPr>
          <p:cNvSpPr/>
          <p:nvPr/>
        </p:nvSpPr>
        <p:spPr>
          <a:xfrm>
            <a:off x="878305" y="4078705"/>
            <a:ext cx="1852864" cy="107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u="sng" dirty="0"/>
              <a:t>Component</a:t>
            </a:r>
            <a:endParaRPr lang="en-NL" b="1" u="sng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31EA5C-1421-4EAA-B8DA-C23E133D0495}"/>
              </a:ext>
            </a:extLst>
          </p:cNvPr>
          <p:cNvSpPr/>
          <p:nvPr/>
        </p:nvSpPr>
        <p:spPr>
          <a:xfrm>
            <a:off x="4535905" y="4078705"/>
            <a:ext cx="1852864" cy="107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u="sng" dirty="0"/>
              <a:t>Component</a:t>
            </a:r>
            <a:endParaRPr lang="en-NL" b="1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9C36E3-7D9D-446D-AC7F-C365DFEF2423}"/>
              </a:ext>
            </a:extLst>
          </p:cNvPr>
          <p:cNvSpPr/>
          <p:nvPr/>
        </p:nvSpPr>
        <p:spPr>
          <a:xfrm>
            <a:off x="9192126" y="4078705"/>
            <a:ext cx="1852864" cy="107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u="sng" dirty="0"/>
              <a:t>Component</a:t>
            </a:r>
            <a:endParaRPr lang="en-NL" b="1" u="sng" dirty="0"/>
          </a:p>
        </p:txBody>
      </p:sp>
      <p:sp>
        <p:nvSpPr>
          <p:cNvPr id="8" name="Rectangle: Folded Corner 7">
            <a:extLst>
              <a:ext uri="{FF2B5EF4-FFF2-40B4-BE49-F238E27FC236}">
                <a16:creationId xmlns:a16="http://schemas.microsoft.com/office/drawing/2014/main" id="{B821B9EA-CFE2-4723-BFE9-C5D28163E6D8}"/>
              </a:ext>
            </a:extLst>
          </p:cNvPr>
          <p:cNvSpPr/>
          <p:nvPr/>
        </p:nvSpPr>
        <p:spPr>
          <a:xfrm rot="16200000">
            <a:off x="3795964" y="2105526"/>
            <a:ext cx="1010652" cy="1335505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Buffer use</a:t>
            </a:r>
          </a:p>
          <a:p>
            <a:pPr algn="ctr"/>
            <a:endParaRPr lang="en-NL" dirty="0"/>
          </a:p>
        </p:txBody>
      </p:sp>
      <p:sp>
        <p:nvSpPr>
          <p:cNvPr id="9" name="Rectangle: Folded Corner 8">
            <a:extLst>
              <a:ext uri="{FF2B5EF4-FFF2-40B4-BE49-F238E27FC236}">
                <a16:creationId xmlns:a16="http://schemas.microsoft.com/office/drawing/2014/main" id="{9FCE9DA8-4A71-44A1-B8AA-C065BBE560FC}"/>
              </a:ext>
            </a:extLst>
          </p:cNvPr>
          <p:cNvSpPr/>
          <p:nvPr/>
        </p:nvSpPr>
        <p:spPr>
          <a:xfrm rot="16200000">
            <a:off x="7168814" y="2105527"/>
            <a:ext cx="1010652" cy="1335505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Buffer port</a:t>
            </a:r>
          </a:p>
          <a:p>
            <a:pPr algn="ctr"/>
            <a:endParaRPr lang="en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934B69-E090-4B00-AE83-CDD4CBD2417D}"/>
              </a:ext>
            </a:extLst>
          </p:cNvPr>
          <p:cNvSpPr/>
          <p:nvPr/>
        </p:nvSpPr>
        <p:spPr>
          <a:xfrm>
            <a:off x="2607846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31C139-3301-4C9D-8091-25C31C2C361F}"/>
              </a:ext>
            </a:extLst>
          </p:cNvPr>
          <p:cNvSpPr/>
          <p:nvPr/>
        </p:nvSpPr>
        <p:spPr>
          <a:xfrm>
            <a:off x="6265446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89D510-5023-4E3B-94A5-8FDCFC7693BA}"/>
              </a:ext>
            </a:extLst>
          </p:cNvPr>
          <p:cNvSpPr/>
          <p:nvPr/>
        </p:nvSpPr>
        <p:spPr>
          <a:xfrm>
            <a:off x="9068803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583A61-8576-4707-A834-EE0F97BB4EDD}"/>
              </a:ext>
            </a:extLst>
          </p:cNvPr>
          <p:cNvSpPr/>
          <p:nvPr/>
        </p:nvSpPr>
        <p:spPr>
          <a:xfrm>
            <a:off x="4412582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403340-68C3-4F8B-B653-B767C516BDD8}"/>
              </a:ext>
            </a:extLst>
          </p:cNvPr>
          <p:cNvCxnSpPr>
            <a:stCxn id="10" idx="3"/>
            <a:endCxn id="13" idx="1"/>
          </p:cNvCxnSpPr>
          <p:nvPr/>
        </p:nvCxnSpPr>
        <p:spPr>
          <a:xfrm>
            <a:off x="2854492" y="4740958"/>
            <a:ext cx="155809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EC492F-CFB0-41C6-9A08-29DF34C56725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6512092" y="4740958"/>
            <a:ext cx="255671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DE22D6-2AF4-42CE-834E-129CEAF85741}"/>
              </a:ext>
            </a:extLst>
          </p:cNvPr>
          <p:cNvCxnSpPr>
            <a:cxnSpLocks/>
            <a:stCxn id="10" idx="0"/>
            <a:endCxn id="8" idx="0"/>
          </p:cNvCxnSpPr>
          <p:nvPr/>
        </p:nvCxnSpPr>
        <p:spPr>
          <a:xfrm flipV="1">
            <a:off x="2731169" y="2773279"/>
            <a:ext cx="902369" cy="1840831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BBBEF-ABC6-4215-9A02-32A26BF8D1E0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4969043" y="2773279"/>
            <a:ext cx="1419726" cy="1840831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8F601A1-E882-4494-874F-69C520673E81}"/>
              </a:ext>
            </a:extLst>
          </p:cNvPr>
          <p:cNvCxnSpPr>
            <a:cxnSpLocks/>
            <a:stCxn id="13" idx="0"/>
            <a:endCxn id="9" idx="0"/>
          </p:cNvCxnSpPr>
          <p:nvPr/>
        </p:nvCxnSpPr>
        <p:spPr>
          <a:xfrm flipV="1">
            <a:off x="4535905" y="2773280"/>
            <a:ext cx="2470483" cy="184083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DA4C24-E339-4A81-9652-6F3BC98DC9AB}"/>
              </a:ext>
            </a:extLst>
          </p:cNvPr>
          <p:cNvCxnSpPr>
            <a:cxnSpLocks/>
            <a:stCxn id="9" idx="2"/>
            <a:endCxn id="7" idx="1"/>
          </p:cNvCxnSpPr>
          <p:nvPr/>
        </p:nvCxnSpPr>
        <p:spPr>
          <a:xfrm>
            <a:off x="8341893" y="2773280"/>
            <a:ext cx="850233" cy="1840831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C763DD1-70DD-4328-9C9A-AC5BB1ABAC61}"/>
              </a:ext>
            </a:extLst>
          </p:cNvPr>
          <p:cNvSpPr txBox="1"/>
          <p:nvPr/>
        </p:nvSpPr>
        <p:spPr>
          <a:xfrm>
            <a:off x="2805540" y="4337111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Output</a:t>
            </a:r>
            <a:endParaRPr lang="en-NL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710C6D-1524-4189-810D-ACBEFE14D3CA}"/>
              </a:ext>
            </a:extLst>
          </p:cNvPr>
          <p:cNvSpPr txBox="1"/>
          <p:nvPr/>
        </p:nvSpPr>
        <p:spPr>
          <a:xfrm>
            <a:off x="6406492" y="4337111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Output</a:t>
            </a:r>
            <a:endParaRPr lang="en-NL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EC4450F-A8D2-41C1-9ACF-EDADF8257A83}"/>
              </a:ext>
            </a:extLst>
          </p:cNvPr>
          <p:cNvSpPr txBox="1"/>
          <p:nvPr/>
        </p:nvSpPr>
        <p:spPr>
          <a:xfrm>
            <a:off x="3889207" y="433711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Input</a:t>
            </a:r>
            <a:endParaRPr lang="en-NL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B2BEC8-6157-496F-9714-42980BCC810D}"/>
              </a:ext>
            </a:extLst>
          </p:cNvPr>
          <p:cNvSpPr txBox="1"/>
          <p:nvPr/>
        </p:nvSpPr>
        <p:spPr>
          <a:xfrm>
            <a:off x="8411930" y="433711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Input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3626859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98F079-9A48-453A-A0CE-4A73272EE8E9}"/>
              </a:ext>
            </a:extLst>
          </p:cNvPr>
          <p:cNvSpPr txBox="1"/>
          <p:nvPr/>
        </p:nvSpPr>
        <p:spPr>
          <a:xfrm>
            <a:off x="1377140" y="701040"/>
            <a:ext cx="94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n</a:t>
            </a:r>
            <a:endParaRPr lang="en-NL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CF4088-A215-4F0C-A7E8-DE2BAAD127A9}"/>
              </a:ext>
            </a:extLst>
          </p:cNvPr>
          <p:cNvGrpSpPr/>
          <p:nvPr/>
        </p:nvGrpSpPr>
        <p:grpSpPr>
          <a:xfrm>
            <a:off x="1080655" y="1306286"/>
            <a:ext cx="1626918" cy="1698171"/>
            <a:chOff x="1080655" y="1306286"/>
            <a:chExt cx="1626918" cy="169817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C7C321D-EBE5-4B06-AF70-FE6E10795276}"/>
                </a:ext>
              </a:extLst>
            </p:cNvPr>
            <p:cNvSpPr/>
            <p:nvPr/>
          </p:nvSpPr>
          <p:spPr>
            <a:xfrm>
              <a:off x="1080655" y="1306286"/>
              <a:ext cx="415636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58A5339-24E3-49A0-90D5-935F9BF551C7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42041AB-A1C6-438C-AF5D-447A316B91BB}"/>
              </a:ext>
            </a:extLst>
          </p:cNvPr>
          <p:cNvSpPr txBox="1"/>
          <p:nvPr/>
        </p:nvSpPr>
        <p:spPr>
          <a:xfrm>
            <a:off x="1919664" y="36688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err="1"/>
              <a:t>fn</a:t>
            </a:r>
            <a:endParaRPr lang="en-NL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B46853-4B9A-4965-906B-26980F28864D}"/>
              </a:ext>
            </a:extLst>
          </p:cNvPr>
          <p:cNvSpPr txBox="1"/>
          <p:nvPr/>
        </p:nvSpPr>
        <p:spPr>
          <a:xfrm>
            <a:off x="3993717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4</a:t>
            </a:r>
            <a:endParaRPr lang="en-NL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C12528-592F-486D-B4C8-512B4C0CAA52}"/>
              </a:ext>
            </a:extLst>
          </p:cNvPr>
          <p:cNvGrpSpPr/>
          <p:nvPr/>
        </p:nvGrpSpPr>
        <p:grpSpPr>
          <a:xfrm>
            <a:off x="3794759" y="1306286"/>
            <a:ext cx="1457894" cy="1698171"/>
            <a:chOff x="1249679" y="1306286"/>
            <a:chExt cx="1457894" cy="169817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319FCA2-E534-41C5-BACC-13F5921B3B14}"/>
                </a:ext>
              </a:extLst>
            </p:cNvPr>
            <p:cNvSpPr/>
            <p:nvPr/>
          </p:nvSpPr>
          <p:spPr>
            <a:xfrm>
              <a:off x="1249679" y="1306286"/>
              <a:ext cx="246611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A8A30CA-898F-4C3A-9DCD-31B58DF60A13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35BCD8C-3412-4A31-B05C-D18F56599454}"/>
              </a:ext>
            </a:extLst>
          </p:cNvPr>
          <p:cNvSpPr txBox="1"/>
          <p:nvPr/>
        </p:nvSpPr>
        <p:spPr>
          <a:xfrm>
            <a:off x="4696623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f4</a:t>
            </a:r>
            <a:endParaRPr lang="en-NL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A0967C-5A2C-40D2-ADA5-DD02A755FCA4}"/>
              </a:ext>
            </a:extLst>
          </p:cNvPr>
          <p:cNvSpPr txBox="1"/>
          <p:nvPr/>
        </p:nvSpPr>
        <p:spPr>
          <a:xfrm>
            <a:off x="6062381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3</a:t>
            </a:r>
            <a:endParaRPr lang="en-NL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6BE2FA-A0AD-4EEC-B80E-F6E601B564F6}"/>
              </a:ext>
            </a:extLst>
          </p:cNvPr>
          <p:cNvGrpSpPr/>
          <p:nvPr/>
        </p:nvGrpSpPr>
        <p:grpSpPr>
          <a:xfrm>
            <a:off x="5863341" y="1306286"/>
            <a:ext cx="1438678" cy="1698171"/>
            <a:chOff x="1268895" y="1306286"/>
            <a:chExt cx="1438678" cy="169817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1108270-987A-4E74-8254-2AF0126DFC17}"/>
                </a:ext>
              </a:extLst>
            </p:cNvPr>
            <p:cNvSpPr/>
            <p:nvPr/>
          </p:nvSpPr>
          <p:spPr>
            <a:xfrm>
              <a:off x="1268895" y="1306286"/>
              <a:ext cx="227395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8A6505B-1D55-466B-AAA6-2621D45328DE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DC866D9-B889-4AAD-8C43-4935893A84F5}"/>
              </a:ext>
            </a:extLst>
          </p:cNvPr>
          <p:cNvSpPr txBox="1"/>
          <p:nvPr/>
        </p:nvSpPr>
        <p:spPr>
          <a:xfrm>
            <a:off x="6807049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f3</a:t>
            </a:r>
            <a:endParaRPr lang="en-NL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AA27AC-9D8E-4558-8349-C6E844E8A754}"/>
              </a:ext>
            </a:extLst>
          </p:cNvPr>
          <p:cNvSpPr txBox="1"/>
          <p:nvPr/>
        </p:nvSpPr>
        <p:spPr>
          <a:xfrm>
            <a:off x="8155150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/>
              <a:t>buffer 2</a:t>
            </a:r>
            <a:endParaRPr lang="en-NL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EE4D19-A471-433E-89CF-5FD4489BFB91}"/>
              </a:ext>
            </a:extLst>
          </p:cNvPr>
          <p:cNvGrpSpPr/>
          <p:nvPr/>
        </p:nvGrpSpPr>
        <p:grpSpPr>
          <a:xfrm>
            <a:off x="7912707" y="1306286"/>
            <a:ext cx="1443566" cy="1698171"/>
            <a:chOff x="1264007" y="1306286"/>
            <a:chExt cx="1443566" cy="169817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BF0D3A-1247-48A6-8B6C-1A05C6C70A84}"/>
                </a:ext>
              </a:extLst>
            </p:cNvPr>
            <p:cNvSpPr/>
            <p:nvPr/>
          </p:nvSpPr>
          <p:spPr>
            <a:xfrm>
              <a:off x="1264007" y="1306286"/>
              <a:ext cx="232283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7C008B-146A-4E95-A174-801D22432F66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13FF8A5-11BA-4F67-9ACD-DAA9FB5F301C}"/>
              </a:ext>
            </a:extLst>
          </p:cNvPr>
          <p:cNvSpPr txBox="1"/>
          <p:nvPr/>
        </p:nvSpPr>
        <p:spPr>
          <a:xfrm>
            <a:off x="8917475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f2</a:t>
            </a:r>
            <a:endParaRPr lang="en-NL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071749-B9A9-4362-AB1D-C6F128239AF6}"/>
              </a:ext>
            </a:extLst>
          </p:cNvPr>
          <p:cNvSpPr txBox="1"/>
          <p:nvPr/>
        </p:nvSpPr>
        <p:spPr>
          <a:xfrm>
            <a:off x="10343833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1</a:t>
            </a:r>
            <a:endParaRPr lang="en-NL" b="1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C36A15-A13E-4A55-BEEA-B088F60668E5}"/>
              </a:ext>
            </a:extLst>
          </p:cNvPr>
          <p:cNvGrpSpPr/>
          <p:nvPr/>
        </p:nvGrpSpPr>
        <p:grpSpPr>
          <a:xfrm>
            <a:off x="9966960" y="1306286"/>
            <a:ext cx="1444891" cy="1698171"/>
            <a:chOff x="1262682" y="1306286"/>
            <a:chExt cx="1444891" cy="169817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A1D7B69-D944-4848-867D-ABC776C5F4EF}"/>
                </a:ext>
              </a:extLst>
            </p:cNvPr>
            <p:cNvSpPr/>
            <p:nvPr/>
          </p:nvSpPr>
          <p:spPr>
            <a:xfrm>
              <a:off x="1262682" y="1306286"/>
              <a:ext cx="233608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A44D3D-17E4-41A6-A71D-CCD09C8FBB88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2B1F0E1-BACA-45A2-BD14-B3BB4D11E99B}"/>
              </a:ext>
            </a:extLst>
          </p:cNvPr>
          <p:cNvSpPr txBox="1"/>
          <p:nvPr/>
        </p:nvSpPr>
        <p:spPr>
          <a:xfrm>
            <a:off x="11027901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f1</a:t>
            </a:r>
            <a:endParaRPr lang="en-NL" b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A6B095-3C2E-4BEB-B6CB-0D54F9D90C25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2101931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07D9C81-6688-48B7-8904-91BD4B0F850B}"/>
              </a:ext>
            </a:extLst>
          </p:cNvPr>
          <p:cNvCxnSpPr/>
          <p:nvPr/>
        </p:nvCxnSpPr>
        <p:spPr>
          <a:xfrm flipH="1" flipV="1">
            <a:off x="4875684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288FBA5-41BA-4468-A37F-31FE3856224B}"/>
              </a:ext>
            </a:extLst>
          </p:cNvPr>
          <p:cNvCxnSpPr/>
          <p:nvPr/>
        </p:nvCxnSpPr>
        <p:spPr>
          <a:xfrm flipH="1" flipV="1">
            <a:off x="6994761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32D5BFD-28E4-4360-BCE0-7DB4FF70C69C}"/>
              </a:ext>
            </a:extLst>
          </p:cNvPr>
          <p:cNvCxnSpPr/>
          <p:nvPr/>
        </p:nvCxnSpPr>
        <p:spPr>
          <a:xfrm flipH="1" flipV="1">
            <a:off x="9085730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9C9762E-52D3-43A3-9D40-7D519156F603}"/>
              </a:ext>
            </a:extLst>
          </p:cNvPr>
          <p:cNvCxnSpPr/>
          <p:nvPr/>
        </p:nvCxnSpPr>
        <p:spPr>
          <a:xfrm flipH="1" flipV="1">
            <a:off x="11172373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F4ACE10-1503-4308-8ADF-1446374BB9C1}"/>
              </a:ext>
            </a:extLst>
          </p:cNvPr>
          <p:cNvCxnSpPr>
            <a:cxnSpLocks/>
          </p:cNvCxnSpPr>
          <p:nvPr/>
        </p:nvCxnSpPr>
        <p:spPr>
          <a:xfrm flipH="1">
            <a:off x="3001458" y="2769718"/>
            <a:ext cx="56563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02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892FE07-534A-4BA2-A9D5-99609297BEE5}"/>
              </a:ext>
            </a:extLst>
          </p:cNvPr>
          <p:cNvGrpSpPr/>
          <p:nvPr/>
        </p:nvGrpSpPr>
        <p:grpSpPr>
          <a:xfrm>
            <a:off x="2655250" y="0"/>
            <a:ext cx="5972283" cy="6792675"/>
            <a:chOff x="3205583" y="1676570"/>
            <a:chExt cx="4045845" cy="460160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94F1B27-93C0-433B-A496-CE7B66AAC340}"/>
                </a:ext>
              </a:extLst>
            </p:cNvPr>
            <p:cNvSpPr/>
            <p:nvPr/>
          </p:nvSpPr>
          <p:spPr>
            <a:xfrm>
              <a:off x="3940084" y="3916507"/>
              <a:ext cx="3309258" cy="23616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Hardware </a:t>
              </a:r>
              <a:br>
                <a:rPr lang="en-GB" sz="2400" dirty="0"/>
              </a:br>
              <a:r>
                <a:rPr lang="en-GB" sz="2400" dirty="0"/>
                <a:t>Video Decoder Engine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2784E5F-9F2B-4EC3-8B70-FE54DC852EA0}"/>
                </a:ext>
              </a:extLst>
            </p:cNvPr>
            <p:cNvSpPr/>
            <p:nvPr/>
          </p:nvSpPr>
          <p:spPr>
            <a:xfrm>
              <a:off x="3826873" y="3916507"/>
              <a:ext cx="113211" cy="2361670"/>
            </a:xfrm>
            <a:prstGeom prst="rect">
              <a:avLst/>
            </a:prstGeom>
            <a:pattFill prst="dashHorz">
              <a:fgClr>
                <a:schemeClr val="dk1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2D2C54-74F6-4CA9-8246-140B63653F80}"/>
                </a:ext>
              </a:extLst>
            </p:cNvPr>
            <p:cNvSpPr txBox="1"/>
            <p:nvPr/>
          </p:nvSpPr>
          <p:spPr>
            <a:xfrm>
              <a:off x="3308602" y="3916507"/>
              <a:ext cx="375299" cy="236167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2400" dirty="0"/>
                <a:t>Engine Control Interface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3E2B4A9-32F3-493B-9271-AB4CE4442ABA}"/>
                </a:ext>
              </a:extLst>
            </p:cNvPr>
            <p:cNvSpPr/>
            <p:nvPr/>
          </p:nvSpPr>
          <p:spPr>
            <a:xfrm>
              <a:off x="3940084" y="2389902"/>
              <a:ext cx="1367246" cy="8273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Video decoder instance #1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981B6F-E7B4-4A63-BEE1-EF32E642B892}"/>
                </a:ext>
              </a:extLst>
            </p:cNvPr>
            <p:cNvSpPr/>
            <p:nvPr/>
          </p:nvSpPr>
          <p:spPr>
            <a:xfrm>
              <a:off x="5882096" y="2389902"/>
              <a:ext cx="1367246" cy="8273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Video decoder </a:t>
              </a:r>
              <a:r>
                <a:rPr lang="en-GB" sz="2400"/>
                <a:t>instance #j</a:t>
              </a:r>
              <a:endParaRPr lang="en-GB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66296C-A00D-4C04-B800-C2FA4BA89821}"/>
                </a:ext>
              </a:extLst>
            </p:cNvPr>
            <p:cNvSpPr/>
            <p:nvPr/>
          </p:nvSpPr>
          <p:spPr>
            <a:xfrm>
              <a:off x="3826873" y="2389901"/>
              <a:ext cx="113211" cy="823554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4BC359-82CB-4C6E-8573-5EE70F8EFB36}"/>
                </a:ext>
              </a:extLst>
            </p:cNvPr>
            <p:cNvSpPr/>
            <p:nvPr/>
          </p:nvSpPr>
          <p:spPr>
            <a:xfrm>
              <a:off x="5768885" y="2389901"/>
              <a:ext cx="113211" cy="823554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957D648-B856-48AE-879A-32EEA7BA0D9D}"/>
                </a:ext>
              </a:extLst>
            </p:cNvPr>
            <p:cNvSpPr txBox="1"/>
            <p:nvPr/>
          </p:nvSpPr>
          <p:spPr>
            <a:xfrm>
              <a:off x="5338517" y="2479828"/>
              <a:ext cx="317310" cy="3961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…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4D7796A-9D33-4CED-9508-175EF9E6B6D7}"/>
                </a:ext>
              </a:extLst>
            </p:cNvPr>
            <p:cNvSpPr/>
            <p:nvPr/>
          </p:nvSpPr>
          <p:spPr>
            <a:xfrm rot="5400000">
              <a:off x="4567096" y="1642001"/>
              <a:ext cx="113211" cy="1367245"/>
            </a:xfrm>
            <a:prstGeom prst="rect">
              <a:avLst/>
            </a:prstGeom>
            <a:pattFill prst="pct2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F655E4-6931-4BE5-8E57-BD98C5D604B7}"/>
                </a:ext>
              </a:extLst>
            </p:cNvPr>
            <p:cNvSpPr/>
            <p:nvPr/>
          </p:nvSpPr>
          <p:spPr>
            <a:xfrm rot="5400000">
              <a:off x="6509113" y="1642002"/>
              <a:ext cx="113210" cy="1367246"/>
            </a:xfrm>
            <a:prstGeom prst="rect">
              <a:avLst/>
            </a:prstGeom>
            <a:pattFill prst="pct2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677F9F-2512-41B0-BA57-6595575F946A}"/>
                </a:ext>
              </a:extLst>
            </p:cNvPr>
            <p:cNvSpPr txBox="1"/>
            <p:nvPr/>
          </p:nvSpPr>
          <p:spPr>
            <a:xfrm>
              <a:off x="3940079" y="1676570"/>
              <a:ext cx="1367245" cy="47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Output Video </a:t>
              </a:r>
              <a:br>
                <a:rPr lang="en-GB" sz="2000" dirty="0"/>
              </a:br>
              <a:r>
                <a:rPr lang="en-GB" sz="2000" dirty="0"/>
                <a:t>Interface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022FC8F-C9D3-4C8E-BCF0-9C3CB0D37B54}"/>
                </a:ext>
              </a:extLst>
            </p:cNvPr>
            <p:cNvSpPr txBox="1"/>
            <p:nvPr/>
          </p:nvSpPr>
          <p:spPr>
            <a:xfrm>
              <a:off x="5884183" y="1676570"/>
              <a:ext cx="1367245" cy="47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Output Video </a:t>
              </a:r>
              <a:br>
                <a:rPr lang="en-GB" sz="2000" dirty="0"/>
              </a:br>
              <a:r>
                <a:rPr lang="en-GB" sz="2000" dirty="0"/>
                <a:t>Interface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7E19119-DC37-418A-856C-A958A69D596D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4623707" y="3217292"/>
              <a:ext cx="0" cy="69921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CB0C469-7C3C-4246-A9E2-0FD29F469B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2591" y="3217292"/>
              <a:ext cx="0" cy="69921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BCAED96-F7EB-45B4-9695-707504372BAB}"/>
                </a:ext>
              </a:extLst>
            </p:cNvPr>
            <p:cNvSpPr txBox="1"/>
            <p:nvPr/>
          </p:nvSpPr>
          <p:spPr>
            <a:xfrm>
              <a:off x="3205583" y="2269019"/>
              <a:ext cx="500398" cy="94443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dirty="0"/>
                <a:t>Input Video </a:t>
              </a:r>
              <a:br>
                <a:rPr lang="en-GB" dirty="0"/>
              </a:br>
              <a:r>
                <a:rPr lang="en-GB" dirty="0"/>
                <a:t>Interface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76389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4">
            <a:extLst>
              <a:ext uri="{FF2B5EF4-FFF2-40B4-BE49-F238E27FC236}">
                <a16:creationId xmlns:a16="http://schemas.microsoft.com/office/drawing/2014/main" id="{2BFE308B-0FDB-1897-DFC7-FC37C48A2817}"/>
              </a:ext>
            </a:extLst>
          </p:cNvPr>
          <p:cNvSpPr>
            <a:spLocks/>
          </p:cNvSpPr>
          <p:nvPr/>
        </p:nvSpPr>
        <p:spPr bwMode="auto">
          <a:xfrm>
            <a:off x="5714451" y="347886"/>
            <a:ext cx="2076180" cy="493479"/>
          </a:xfrm>
          <a:custGeom>
            <a:avLst/>
            <a:gdLst>
              <a:gd name="T0" fmla="*/ 0 w 5817"/>
              <a:gd name="T1" fmla="*/ 230 h 1382"/>
              <a:gd name="T2" fmla="*/ 230 w 5817"/>
              <a:gd name="T3" fmla="*/ 0 h 1382"/>
              <a:gd name="T4" fmla="*/ 5587 w 5817"/>
              <a:gd name="T5" fmla="*/ 0 h 1382"/>
              <a:gd name="T6" fmla="*/ 5817 w 5817"/>
              <a:gd name="T7" fmla="*/ 230 h 1382"/>
              <a:gd name="T8" fmla="*/ 5817 w 5817"/>
              <a:gd name="T9" fmla="*/ 1152 h 1382"/>
              <a:gd name="T10" fmla="*/ 5587 w 5817"/>
              <a:gd name="T11" fmla="*/ 1382 h 1382"/>
              <a:gd name="T12" fmla="*/ 230 w 5817"/>
              <a:gd name="T13" fmla="*/ 1382 h 1382"/>
              <a:gd name="T14" fmla="*/ 0 w 5817"/>
              <a:gd name="T15" fmla="*/ 1152 h 1382"/>
              <a:gd name="T16" fmla="*/ 0 w 5817"/>
              <a:gd name="T17" fmla="*/ 230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7" h="1382">
                <a:moveTo>
                  <a:pt x="0" y="230"/>
                </a:moveTo>
                <a:cubicBezTo>
                  <a:pt x="0" y="103"/>
                  <a:pt x="103" y="0"/>
                  <a:pt x="230" y="0"/>
                </a:cubicBezTo>
                <a:lnTo>
                  <a:pt x="5587" y="0"/>
                </a:lnTo>
                <a:cubicBezTo>
                  <a:pt x="5714" y="0"/>
                  <a:pt x="5817" y="103"/>
                  <a:pt x="5817" y="230"/>
                </a:cubicBezTo>
                <a:lnTo>
                  <a:pt x="5817" y="1152"/>
                </a:lnTo>
                <a:cubicBezTo>
                  <a:pt x="5817" y="1279"/>
                  <a:pt x="5714" y="1382"/>
                  <a:pt x="5587" y="1382"/>
                </a:cubicBezTo>
                <a:lnTo>
                  <a:pt x="230" y="1382"/>
                </a:lnTo>
                <a:cubicBezTo>
                  <a:pt x="103" y="1382"/>
                  <a:pt x="0" y="1279"/>
                  <a:pt x="0" y="1152"/>
                </a:cubicBezTo>
                <a:lnTo>
                  <a:pt x="0" y="230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MS</a:t>
            </a:r>
            <a:endParaRPr lang="en-NL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7BF07BFB-BEFE-999E-A0E0-EBE0BD29E36A}"/>
              </a:ext>
            </a:extLst>
          </p:cNvPr>
          <p:cNvSpPr>
            <a:spLocks/>
          </p:cNvSpPr>
          <p:nvPr/>
        </p:nvSpPr>
        <p:spPr bwMode="auto">
          <a:xfrm>
            <a:off x="2948589" y="1226635"/>
            <a:ext cx="1481627" cy="494668"/>
          </a:xfrm>
          <a:custGeom>
            <a:avLst/>
            <a:gdLst>
              <a:gd name="T0" fmla="*/ 0 w 8305"/>
              <a:gd name="T1" fmla="*/ 461 h 2766"/>
              <a:gd name="T2" fmla="*/ 461 w 8305"/>
              <a:gd name="T3" fmla="*/ 0 h 2766"/>
              <a:gd name="T4" fmla="*/ 7844 w 8305"/>
              <a:gd name="T5" fmla="*/ 0 h 2766"/>
              <a:gd name="T6" fmla="*/ 8305 w 8305"/>
              <a:gd name="T7" fmla="*/ 461 h 2766"/>
              <a:gd name="T8" fmla="*/ 8305 w 8305"/>
              <a:gd name="T9" fmla="*/ 2305 h 2766"/>
              <a:gd name="T10" fmla="*/ 7844 w 8305"/>
              <a:gd name="T11" fmla="*/ 2766 h 2766"/>
              <a:gd name="T12" fmla="*/ 461 w 8305"/>
              <a:gd name="T13" fmla="*/ 2766 h 2766"/>
              <a:gd name="T14" fmla="*/ 0 w 8305"/>
              <a:gd name="T15" fmla="*/ 2305 h 2766"/>
              <a:gd name="T16" fmla="*/ 0 w 8305"/>
              <a:gd name="T17" fmla="*/ 461 h 2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05" h="2766">
                <a:moveTo>
                  <a:pt x="0" y="461"/>
                </a:moveTo>
                <a:cubicBezTo>
                  <a:pt x="0" y="207"/>
                  <a:pt x="207" y="0"/>
                  <a:pt x="461" y="0"/>
                </a:cubicBezTo>
                <a:lnTo>
                  <a:pt x="7844" y="0"/>
                </a:lnTo>
                <a:cubicBezTo>
                  <a:pt x="8098" y="0"/>
                  <a:pt x="8305" y="207"/>
                  <a:pt x="8305" y="461"/>
                </a:cubicBezTo>
                <a:lnTo>
                  <a:pt x="8305" y="2305"/>
                </a:lnTo>
                <a:cubicBezTo>
                  <a:pt x="8305" y="2559"/>
                  <a:pt x="8098" y="2766"/>
                  <a:pt x="7844" y="2766"/>
                </a:cubicBezTo>
                <a:lnTo>
                  <a:pt x="461" y="2766"/>
                </a:lnTo>
                <a:cubicBezTo>
                  <a:pt x="207" y="2766"/>
                  <a:pt x="0" y="2559"/>
                  <a:pt x="0" y="2305"/>
                </a:cubicBezTo>
                <a:lnTo>
                  <a:pt x="0" y="461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SB</a:t>
            </a:r>
            <a:endParaRPr lang="en-NL" dirty="0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34DDE256-CB51-F056-29AC-228ECBF59E00}"/>
              </a:ext>
            </a:extLst>
          </p:cNvPr>
          <p:cNvSpPr>
            <a:spLocks/>
          </p:cNvSpPr>
          <p:nvPr/>
        </p:nvSpPr>
        <p:spPr bwMode="auto">
          <a:xfrm>
            <a:off x="6011727" y="1227825"/>
            <a:ext cx="1481627" cy="493479"/>
          </a:xfrm>
          <a:custGeom>
            <a:avLst/>
            <a:gdLst>
              <a:gd name="T0" fmla="*/ 0 w 4152"/>
              <a:gd name="T1" fmla="*/ 230 h 1383"/>
              <a:gd name="T2" fmla="*/ 231 w 4152"/>
              <a:gd name="T3" fmla="*/ 0 h 1383"/>
              <a:gd name="T4" fmla="*/ 3922 w 4152"/>
              <a:gd name="T5" fmla="*/ 0 h 1383"/>
              <a:gd name="T6" fmla="*/ 4152 w 4152"/>
              <a:gd name="T7" fmla="*/ 230 h 1383"/>
              <a:gd name="T8" fmla="*/ 4152 w 4152"/>
              <a:gd name="T9" fmla="*/ 1152 h 1383"/>
              <a:gd name="T10" fmla="*/ 3922 w 4152"/>
              <a:gd name="T11" fmla="*/ 1383 h 1383"/>
              <a:gd name="T12" fmla="*/ 231 w 4152"/>
              <a:gd name="T13" fmla="*/ 1383 h 1383"/>
              <a:gd name="T14" fmla="*/ 0 w 4152"/>
              <a:gd name="T15" fmla="*/ 1152 h 1383"/>
              <a:gd name="T16" fmla="*/ 0 w 4152"/>
              <a:gd name="T17" fmla="*/ 23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52" h="1383">
                <a:moveTo>
                  <a:pt x="0" y="230"/>
                </a:moveTo>
                <a:cubicBezTo>
                  <a:pt x="0" y="103"/>
                  <a:pt x="103" y="0"/>
                  <a:pt x="231" y="0"/>
                </a:cubicBezTo>
                <a:lnTo>
                  <a:pt x="3922" y="0"/>
                </a:lnTo>
                <a:cubicBezTo>
                  <a:pt x="4049" y="0"/>
                  <a:pt x="4152" y="103"/>
                  <a:pt x="4152" y="230"/>
                </a:cubicBezTo>
                <a:lnTo>
                  <a:pt x="4152" y="1152"/>
                </a:lnTo>
                <a:cubicBezTo>
                  <a:pt x="4152" y="1279"/>
                  <a:pt x="4049" y="1383"/>
                  <a:pt x="3922" y="1383"/>
                </a:cubicBezTo>
                <a:lnTo>
                  <a:pt x="231" y="1383"/>
                </a:lnTo>
                <a:cubicBezTo>
                  <a:pt x="103" y="1383"/>
                  <a:pt x="0" y="1279"/>
                  <a:pt x="0" y="1152"/>
                </a:cubicBezTo>
                <a:lnTo>
                  <a:pt x="0" y="230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SB</a:t>
            </a:r>
            <a:endParaRPr lang="en-NL" dirty="0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67A9DA39-5984-E104-3CEE-C94DC0FD87D2}"/>
              </a:ext>
            </a:extLst>
          </p:cNvPr>
          <p:cNvSpPr>
            <a:spLocks/>
          </p:cNvSpPr>
          <p:nvPr/>
        </p:nvSpPr>
        <p:spPr bwMode="auto">
          <a:xfrm>
            <a:off x="9074865" y="1227825"/>
            <a:ext cx="1481627" cy="493479"/>
          </a:xfrm>
          <a:custGeom>
            <a:avLst/>
            <a:gdLst>
              <a:gd name="T0" fmla="*/ 0 w 4152"/>
              <a:gd name="T1" fmla="*/ 230 h 1383"/>
              <a:gd name="T2" fmla="*/ 230 w 4152"/>
              <a:gd name="T3" fmla="*/ 0 h 1383"/>
              <a:gd name="T4" fmla="*/ 3921 w 4152"/>
              <a:gd name="T5" fmla="*/ 0 h 1383"/>
              <a:gd name="T6" fmla="*/ 4152 w 4152"/>
              <a:gd name="T7" fmla="*/ 230 h 1383"/>
              <a:gd name="T8" fmla="*/ 4152 w 4152"/>
              <a:gd name="T9" fmla="*/ 1152 h 1383"/>
              <a:gd name="T10" fmla="*/ 3921 w 4152"/>
              <a:gd name="T11" fmla="*/ 1383 h 1383"/>
              <a:gd name="T12" fmla="*/ 230 w 4152"/>
              <a:gd name="T13" fmla="*/ 1383 h 1383"/>
              <a:gd name="T14" fmla="*/ 0 w 4152"/>
              <a:gd name="T15" fmla="*/ 1152 h 1383"/>
              <a:gd name="T16" fmla="*/ 0 w 4152"/>
              <a:gd name="T17" fmla="*/ 23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52" h="1383">
                <a:moveTo>
                  <a:pt x="0" y="230"/>
                </a:moveTo>
                <a:cubicBezTo>
                  <a:pt x="0" y="103"/>
                  <a:pt x="103" y="0"/>
                  <a:pt x="230" y="0"/>
                </a:cubicBezTo>
                <a:lnTo>
                  <a:pt x="3921" y="0"/>
                </a:lnTo>
                <a:cubicBezTo>
                  <a:pt x="4049" y="0"/>
                  <a:pt x="4152" y="103"/>
                  <a:pt x="4152" y="230"/>
                </a:cubicBezTo>
                <a:lnTo>
                  <a:pt x="4152" y="1152"/>
                </a:lnTo>
                <a:cubicBezTo>
                  <a:pt x="4152" y="1279"/>
                  <a:pt x="4049" y="1383"/>
                  <a:pt x="3921" y="1383"/>
                </a:cubicBezTo>
                <a:lnTo>
                  <a:pt x="230" y="1383"/>
                </a:lnTo>
                <a:cubicBezTo>
                  <a:pt x="103" y="1383"/>
                  <a:pt x="0" y="1279"/>
                  <a:pt x="0" y="1152"/>
                </a:cubicBezTo>
                <a:lnTo>
                  <a:pt x="0" y="230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SB</a:t>
            </a:r>
            <a:endParaRPr lang="en-NL" dirty="0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11C9186F-713D-3F18-05BF-137B47E9B5BA}"/>
              </a:ext>
            </a:extLst>
          </p:cNvPr>
          <p:cNvSpPr>
            <a:spLocks/>
          </p:cNvSpPr>
          <p:nvPr/>
        </p:nvSpPr>
        <p:spPr bwMode="auto">
          <a:xfrm>
            <a:off x="3154305" y="2000744"/>
            <a:ext cx="1070196" cy="661143"/>
          </a:xfrm>
          <a:custGeom>
            <a:avLst/>
            <a:gdLst>
              <a:gd name="T0" fmla="*/ 0 w 900"/>
              <a:gd name="T1" fmla="*/ 556 h 556"/>
              <a:gd name="T2" fmla="*/ 450 w 900"/>
              <a:gd name="T3" fmla="*/ 0 h 556"/>
              <a:gd name="T4" fmla="*/ 900 w 900"/>
              <a:gd name="T5" fmla="*/ 556 h 556"/>
              <a:gd name="T6" fmla="*/ 0 w 900"/>
              <a:gd name="T7" fmla="*/ 55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0" h="556">
                <a:moveTo>
                  <a:pt x="0" y="556"/>
                </a:moveTo>
                <a:lnTo>
                  <a:pt x="450" y="0"/>
                </a:lnTo>
                <a:lnTo>
                  <a:pt x="900" y="556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BEF31BAC-F2FC-258D-C3DC-5EBB5401F0EE}"/>
              </a:ext>
            </a:extLst>
          </p:cNvPr>
          <p:cNvSpPr>
            <a:spLocks/>
          </p:cNvSpPr>
          <p:nvPr/>
        </p:nvSpPr>
        <p:spPr bwMode="auto">
          <a:xfrm>
            <a:off x="6217443" y="2000744"/>
            <a:ext cx="1070196" cy="661143"/>
          </a:xfrm>
          <a:custGeom>
            <a:avLst/>
            <a:gdLst>
              <a:gd name="T0" fmla="*/ 0 w 900"/>
              <a:gd name="T1" fmla="*/ 556 h 556"/>
              <a:gd name="T2" fmla="*/ 450 w 900"/>
              <a:gd name="T3" fmla="*/ 0 h 556"/>
              <a:gd name="T4" fmla="*/ 900 w 900"/>
              <a:gd name="T5" fmla="*/ 556 h 556"/>
              <a:gd name="T6" fmla="*/ 0 w 900"/>
              <a:gd name="T7" fmla="*/ 55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0" h="556">
                <a:moveTo>
                  <a:pt x="0" y="556"/>
                </a:moveTo>
                <a:lnTo>
                  <a:pt x="450" y="0"/>
                </a:lnTo>
                <a:lnTo>
                  <a:pt x="900" y="556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651D4EDD-C514-C90C-BC0F-888A23065E82}"/>
              </a:ext>
            </a:extLst>
          </p:cNvPr>
          <p:cNvSpPr>
            <a:spLocks/>
          </p:cNvSpPr>
          <p:nvPr/>
        </p:nvSpPr>
        <p:spPr bwMode="auto">
          <a:xfrm>
            <a:off x="9280581" y="2000744"/>
            <a:ext cx="1070196" cy="661143"/>
          </a:xfrm>
          <a:custGeom>
            <a:avLst/>
            <a:gdLst>
              <a:gd name="T0" fmla="*/ 0 w 900"/>
              <a:gd name="T1" fmla="*/ 556 h 556"/>
              <a:gd name="T2" fmla="*/ 450 w 900"/>
              <a:gd name="T3" fmla="*/ 0 h 556"/>
              <a:gd name="T4" fmla="*/ 900 w 900"/>
              <a:gd name="T5" fmla="*/ 556 h 556"/>
              <a:gd name="T6" fmla="*/ 0 w 900"/>
              <a:gd name="T7" fmla="*/ 55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0" h="556">
                <a:moveTo>
                  <a:pt x="0" y="556"/>
                </a:moveTo>
                <a:lnTo>
                  <a:pt x="450" y="0"/>
                </a:lnTo>
                <a:lnTo>
                  <a:pt x="900" y="556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21" name="Freeform 33">
            <a:extLst>
              <a:ext uri="{FF2B5EF4-FFF2-40B4-BE49-F238E27FC236}">
                <a16:creationId xmlns:a16="http://schemas.microsoft.com/office/drawing/2014/main" id="{482F6C10-32F0-7845-2245-140F44A4C196}"/>
              </a:ext>
            </a:extLst>
          </p:cNvPr>
          <p:cNvSpPr>
            <a:spLocks noEditPoints="1"/>
          </p:cNvSpPr>
          <p:nvPr/>
        </p:nvSpPr>
        <p:spPr bwMode="auto">
          <a:xfrm>
            <a:off x="2099559" y="2872954"/>
            <a:ext cx="1071800" cy="835939"/>
          </a:xfrm>
          <a:custGeom>
            <a:avLst/>
            <a:gdLst>
              <a:gd name="T0" fmla="*/ 0 w 4448"/>
              <a:gd name="T1" fmla="*/ 541 h 3469"/>
              <a:gd name="T2" fmla="*/ 3829 w 4448"/>
              <a:gd name="T3" fmla="*/ 541 h 3469"/>
              <a:gd name="T4" fmla="*/ 3829 w 4448"/>
              <a:gd name="T5" fmla="*/ 2655 h 3469"/>
              <a:gd name="T6" fmla="*/ 0 w 4448"/>
              <a:gd name="T7" fmla="*/ 3062 h 3469"/>
              <a:gd name="T8" fmla="*/ 0 w 4448"/>
              <a:gd name="T9" fmla="*/ 541 h 3469"/>
              <a:gd name="T10" fmla="*/ 315 w 4448"/>
              <a:gd name="T11" fmla="*/ 541 h 3469"/>
              <a:gd name="T12" fmla="*/ 315 w 4448"/>
              <a:gd name="T13" fmla="*/ 267 h 3469"/>
              <a:gd name="T14" fmla="*/ 4118 w 4448"/>
              <a:gd name="T15" fmla="*/ 267 h 3469"/>
              <a:gd name="T16" fmla="*/ 4118 w 4448"/>
              <a:gd name="T17" fmla="*/ 2394 h 3469"/>
              <a:gd name="T18" fmla="*/ 3829 w 4448"/>
              <a:gd name="T19" fmla="*/ 2409 h 3469"/>
              <a:gd name="T20" fmla="*/ 612 w 4448"/>
              <a:gd name="T21" fmla="*/ 267 h 3469"/>
              <a:gd name="T22" fmla="*/ 612 w 4448"/>
              <a:gd name="T23" fmla="*/ 0 h 3469"/>
              <a:gd name="T24" fmla="*/ 4448 w 4448"/>
              <a:gd name="T25" fmla="*/ 0 h 3469"/>
              <a:gd name="T26" fmla="*/ 4448 w 4448"/>
              <a:gd name="T27" fmla="*/ 2120 h 3469"/>
              <a:gd name="T28" fmla="*/ 4118 w 4448"/>
              <a:gd name="T29" fmla="*/ 2131 h 3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48" h="3469">
                <a:moveTo>
                  <a:pt x="0" y="541"/>
                </a:moveTo>
                <a:lnTo>
                  <a:pt x="3829" y="541"/>
                </a:lnTo>
                <a:lnTo>
                  <a:pt x="3829" y="2655"/>
                </a:lnTo>
                <a:cubicBezTo>
                  <a:pt x="1915" y="2655"/>
                  <a:pt x="1915" y="3469"/>
                  <a:pt x="0" y="3062"/>
                </a:cubicBezTo>
                <a:lnTo>
                  <a:pt x="0" y="541"/>
                </a:lnTo>
                <a:close/>
                <a:moveTo>
                  <a:pt x="315" y="541"/>
                </a:moveTo>
                <a:lnTo>
                  <a:pt x="315" y="267"/>
                </a:lnTo>
                <a:lnTo>
                  <a:pt x="4118" y="267"/>
                </a:lnTo>
                <a:lnTo>
                  <a:pt x="4118" y="2394"/>
                </a:lnTo>
                <a:cubicBezTo>
                  <a:pt x="3974" y="2394"/>
                  <a:pt x="3829" y="2409"/>
                  <a:pt x="3829" y="2409"/>
                </a:cubicBezTo>
                <a:moveTo>
                  <a:pt x="612" y="267"/>
                </a:moveTo>
                <a:lnTo>
                  <a:pt x="612" y="0"/>
                </a:lnTo>
                <a:lnTo>
                  <a:pt x="4448" y="0"/>
                </a:lnTo>
                <a:lnTo>
                  <a:pt x="4448" y="2120"/>
                </a:lnTo>
                <a:cubicBezTo>
                  <a:pt x="4283" y="2120"/>
                  <a:pt x="4118" y="2131"/>
                  <a:pt x="4118" y="2131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F6CA30AD-CB46-4AE1-BB64-F744B02EE4FB}"/>
              </a:ext>
            </a:extLst>
          </p:cNvPr>
          <p:cNvSpPr>
            <a:spLocks noEditPoints="1"/>
          </p:cNvSpPr>
          <p:nvPr/>
        </p:nvSpPr>
        <p:spPr bwMode="auto">
          <a:xfrm>
            <a:off x="3156675" y="2872954"/>
            <a:ext cx="1071800" cy="835939"/>
          </a:xfrm>
          <a:custGeom>
            <a:avLst/>
            <a:gdLst>
              <a:gd name="T0" fmla="*/ 0 w 4448"/>
              <a:gd name="T1" fmla="*/ 3062 h 3469"/>
              <a:gd name="T2" fmla="*/ 3830 w 4448"/>
              <a:gd name="T3" fmla="*/ 2655 h 3469"/>
              <a:gd name="T4" fmla="*/ 3830 w 4448"/>
              <a:gd name="T5" fmla="*/ 541 h 3469"/>
              <a:gd name="T6" fmla="*/ 0 w 4448"/>
              <a:gd name="T7" fmla="*/ 541 h 3469"/>
              <a:gd name="T8" fmla="*/ 0 w 4448"/>
              <a:gd name="T9" fmla="*/ 3062 h 3469"/>
              <a:gd name="T10" fmla="*/ 316 w 4448"/>
              <a:gd name="T11" fmla="*/ 541 h 3469"/>
              <a:gd name="T12" fmla="*/ 316 w 4448"/>
              <a:gd name="T13" fmla="*/ 267 h 3469"/>
              <a:gd name="T14" fmla="*/ 4119 w 4448"/>
              <a:gd name="T15" fmla="*/ 267 h 3469"/>
              <a:gd name="T16" fmla="*/ 4119 w 4448"/>
              <a:gd name="T17" fmla="*/ 2394 h 3469"/>
              <a:gd name="T18" fmla="*/ 3830 w 4448"/>
              <a:gd name="T19" fmla="*/ 2409 h 3469"/>
              <a:gd name="T20" fmla="*/ 3830 w 4448"/>
              <a:gd name="T21" fmla="*/ 541 h 3469"/>
              <a:gd name="T22" fmla="*/ 316 w 4448"/>
              <a:gd name="T23" fmla="*/ 541 h 3469"/>
              <a:gd name="T24" fmla="*/ 612 w 4448"/>
              <a:gd name="T25" fmla="*/ 267 h 3469"/>
              <a:gd name="T26" fmla="*/ 612 w 4448"/>
              <a:gd name="T27" fmla="*/ 0 h 3469"/>
              <a:gd name="T28" fmla="*/ 4448 w 4448"/>
              <a:gd name="T29" fmla="*/ 0 h 3469"/>
              <a:gd name="T30" fmla="*/ 4448 w 4448"/>
              <a:gd name="T31" fmla="*/ 2120 h 3469"/>
              <a:gd name="T32" fmla="*/ 4119 w 4448"/>
              <a:gd name="T33" fmla="*/ 2131 h 3469"/>
              <a:gd name="T34" fmla="*/ 4119 w 4448"/>
              <a:gd name="T35" fmla="*/ 267 h 3469"/>
              <a:gd name="T36" fmla="*/ 612 w 4448"/>
              <a:gd name="T37" fmla="*/ 267 h 3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48" h="3469">
                <a:moveTo>
                  <a:pt x="0" y="3062"/>
                </a:moveTo>
                <a:cubicBezTo>
                  <a:pt x="1915" y="3469"/>
                  <a:pt x="1915" y="2655"/>
                  <a:pt x="3830" y="2655"/>
                </a:cubicBezTo>
                <a:lnTo>
                  <a:pt x="3830" y="541"/>
                </a:lnTo>
                <a:lnTo>
                  <a:pt x="0" y="541"/>
                </a:lnTo>
                <a:lnTo>
                  <a:pt x="0" y="3062"/>
                </a:lnTo>
                <a:close/>
                <a:moveTo>
                  <a:pt x="316" y="541"/>
                </a:moveTo>
                <a:lnTo>
                  <a:pt x="316" y="267"/>
                </a:lnTo>
                <a:lnTo>
                  <a:pt x="4119" y="267"/>
                </a:lnTo>
                <a:lnTo>
                  <a:pt x="4119" y="2394"/>
                </a:lnTo>
                <a:cubicBezTo>
                  <a:pt x="3974" y="2394"/>
                  <a:pt x="3830" y="2409"/>
                  <a:pt x="3830" y="2409"/>
                </a:cubicBezTo>
                <a:lnTo>
                  <a:pt x="3830" y="541"/>
                </a:lnTo>
                <a:lnTo>
                  <a:pt x="316" y="541"/>
                </a:lnTo>
                <a:close/>
                <a:moveTo>
                  <a:pt x="612" y="267"/>
                </a:moveTo>
                <a:lnTo>
                  <a:pt x="612" y="0"/>
                </a:lnTo>
                <a:lnTo>
                  <a:pt x="4448" y="0"/>
                </a:lnTo>
                <a:lnTo>
                  <a:pt x="4448" y="2120"/>
                </a:lnTo>
                <a:cubicBezTo>
                  <a:pt x="4284" y="2120"/>
                  <a:pt x="4119" y="2131"/>
                  <a:pt x="4119" y="2131"/>
                </a:cubicBezTo>
                <a:lnTo>
                  <a:pt x="4119" y="267"/>
                </a:lnTo>
                <a:lnTo>
                  <a:pt x="612" y="26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25" name="Freeform 40">
            <a:extLst>
              <a:ext uri="{FF2B5EF4-FFF2-40B4-BE49-F238E27FC236}">
                <a16:creationId xmlns:a16="http://schemas.microsoft.com/office/drawing/2014/main" id="{07FB9EBE-AD2A-9C8C-45A7-3A947A569312}"/>
              </a:ext>
            </a:extLst>
          </p:cNvPr>
          <p:cNvSpPr>
            <a:spLocks noEditPoints="1"/>
          </p:cNvSpPr>
          <p:nvPr/>
        </p:nvSpPr>
        <p:spPr bwMode="auto">
          <a:xfrm>
            <a:off x="4213791" y="2872954"/>
            <a:ext cx="1071800" cy="835939"/>
          </a:xfrm>
          <a:custGeom>
            <a:avLst/>
            <a:gdLst>
              <a:gd name="T0" fmla="*/ 0 w 4448"/>
              <a:gd name="T1" fmla="*/ 3062 h 3469"/>
              <a:gd name="T2" fmla="*/ 3829 w 4448"/>
              <a:gd name="T3" fmla="*/ 2655 h 3469"/>
              <a:gd name="T4" fmla="*/ 3829 w 4448"/>
              <a:gd name="T5" fmla="*/ 541 h 3469"/>
              <a:gd name="T6" fmla="*/ 0 w 4448"/>
              <a:gd name="T7" fmla="*/ 541 h 3469"/>
              <a:gd name="T8" fmla="*/ 0 w 4448"/>
              <a:gd name="T9" fmla="*/ 3062 h 3469"/>
              <a:gd name="T10" fmla="*/ 315 w 4448"/>
              <a:gd name="T11" fmla="*/ 541 h 3469"/>
              <a:gd name="T12" fmla="*/ 315 w 4448"/>
              <a:gd name="T13" fmla="*/ 267 h 3469"/>
              <a:gd name="T14" fmla="*/ 4118 w 4448"/>
              <a:gd name="T15" fmla="*/ 267 h 3469"/>
              <a:gd name="T16" fmla="*/ 4118 w 4448"/>
              <a:gd name="T17" fmla="*/ 2394 h 3469"/>
              <a:gd name="T18" fmla="*/ 3829 w 4448"/>
              <a:gd name="T19" fmla="*/ 2409 h 3469"/>
              <a:gd name="T20" fmla="*/ 3829 w 4448"/>
              <a:gd name="T21" fmla="*/ 541 h 3469"/>
              <a:gd name="T22" fmla="*/ 315 w 4448"/>
              <a:gd name="T23" fmla="*/ 541 h 3469"/>
              <a:gd name="T24" fmla="*/ 612 w 4448"/>
              <a:gd name="T25" fmla="*/ 267 h 3469"/>
              <a:gd name="T26" fmla="*/ 612 w 4448"/>
              <a:gd name="T27" fmla="*/ 0 h 3469"/>
              <a:gd name="T28" fmla="*/ 4448 w 4448"/>
              <a:gd name="T29" fmla="*/ 0 h 3469"/>
              <a:gd name="T30" fmla="*/ 4448 w 4448"/>
              <a:gd name="T31" fmla="*/ 2120 h 3469"/>
              <a:gd name="T32" fmla="*/ 4118 w 4448"/>
              <a:gd name="T33" fmla="*/ 2131 h 3469"/>
              <a:gd name="T34" fmla="*/ 4118 w 4448"/>
              <a:gd name="T35" fmla="*/ 267 h 3469"/>
              <a:gd name="T36" fmla="*/ 612 w 4448"/>
              <a:gd name="T37" fmla="*/ 267 h 3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48" h="3469">
                <a:moveTo>
                  <a:pt x="0" y="3062"/>
                </a:moveTo>
                <a:cubicBezTo>
                  <a:pt x="1914" y="3469"/>
                  <a:pt x="1914" y="2655"/>
                  <a:pt x="3829" y="2655"/>
                </a:cubicBezTo>
                <a:lnTo>
                  <a:pt x="3829" y="541"/>
                </a:lnTo>
                <a:lnTo>
                  <a:pt x="0" y="541"/>
                </a:lnTo>
                <a:lnTo>
                  <a:pt x="0" y="3062"/>
                </a:lnTo>
                <a:close/>
                <a:moveTo>
                  <a:pt x="315" y="541"/>
                </a:moveTo>
                <a:lnTo>
                  <a:pt x="315" y="267"/>
                </a:lnTo>
                <a:lnTo>
                  <a:pt x="4118" y="267"/>
                </a:lnTo>
                <a:lnTo>
                  <a:pt x="4118" y="2394"/>
                </a:lnTo>
                <a:cubicBezTo>
                  <a:pt x="3974" y="2394"/>
                  <a:pt x="3829" y="2409"/>
                  <a:pt x="3829" y="2409"/>
                </a:cubicBezTo>
                <a:lnTo>
                  <a:pt x="3829" y="541"/>
                </a:lnTo>
                <a:lnTo>
                  <a:pt x="315" y="541"/>
                </a:lnTo>
                <a:close/>
                <a:moveTo>
                  <a:pt x="612" y="267"/>
                </a:moveTo>
                <a:lnTo>
                  <a:pt x="612" y="0"/>
                </a:lnTo>
                <a:lnTo>
                  <a:pt x="4448" y="0"/>
                </a:lnTo>
                <a:lnTo>
                  <a:pt x="4448" y="2120"/>
                </a:lnTo>
                <a:cubicBezTo>
                  <a:pt x="4283" y="2120"/>
                  <a:pt x="4118" y="2131"/>
                  <a:pt x="4118" y="2131"/>
                </a:cubicBezTo>
                <a:lnTo>
                  <a:pt x="4118" y="267"/>
                </a:lnTo>
                <a:lnTo>
                  <a:pt x="612" y="26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1C151A-300A-E38C-E8BB-E53ADDD34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3679" y="4092382"/>
            <a:ext cx="957231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VDC</a:t>
            </a:r>
            <a:endParaRPr lang="en-NL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EE465C-E25F-255C-1C70-1ACF997A9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795" y="4093571"/>
            <a:ext cx="957231" cy="688493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ADC</a:t>
            </a:r>
            <a:endParaRPr lang="en-NL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AF3B37-6734-CEA4-01A8-6F21CE359F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7910" y="4092382"/>
            <a:ext cx="957231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ADC</a:t>
            </a:r>
            <a:endParaRPr lang="en-NL" dirty="0"/>
          </a:p>
        </p:txBody>
      </p:sp>
      <p:sp>
        <p:nvSpPr>
          <p:cNvPr id="33" name="Freeform 56">
            <a:extLst>
              <a:ext uri="{FF2B5EF4-FFF2-40B4-BE49-F238E27FC236}">
                <a16:creationId xmlns:a16="http://schemas.microsoft.com/office/drawing/2014/main" id="{D31CF048-D0B4-489F-1961-8D3324DF0275}"/>
              </a:ext>
            </a:extLst>
          </p:cNvPr>
          <p:cNvSpPr>
            <a:spLocks noEditPoints="1"/>
          </p:cNvSpPr>
          <p:nvPr/>
        </p:nvSpPr>
        <p:spPr bwMode="auto">
          <a:xfrm>
            <a:off x="3689403" y="837798"/>
            <a:ext cx="3063138" cy="416187"/>
          </a:xfrm>
          <a:custGeom>
            <a:avLst/>
            <a:gdLst>
              <a:gd name="T0" fmla="*/ 2576 w 2576"/>
              <a:gd name="T1" fmla="*/ 0 h 350"/>
              <a:gd name="T2" fmla="*/ 49 w 2576"/>
              <a:gd name="T3" fmla="*/ 319 h 350"/>
              <a:gd name="T4" fmla="*/ 50 w 2576"/>
              <a:gd name="T5" fmla="*/ 324 h 350"/>
              <a:gd name="T6" fmla="*/ 2576 w 2576"/>
              <a:gd name="T7" fmla="*/ 5 h 350"/>
              <a:gd name="T8" fmla="*/ 2576 w 2576"/>
              <a:gd name="T9" fmla="*/ 0 h 350"/>
              <a:gd name="T10" fmla="*/ 56 w 2576"/>
              <a:gd name="T11" fmla="*/ 290 h 350"/>
              <a:gd name="T12" fmla="*/ 0 w 2576"/>
              <a:gd name="T13" fmla="*/ 328 h 350"/>
              <a:gd name="T14" fmla="*/ 64 w 2576"/>
              <a:gd name="T15" fmla="*/ 350 h 350"/>
              <a:gd name="T16" fmla="*/ 56 w 2576"/>
              <a:gd name="T17" fmla="*/ 29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76" h="350">
                <a:moveTo>
                  <a:pt x="2576" y="0"/>
                </a:moveTo>
                <a:lnTo>
                  <a:pt x="49" y="319"/>
                </a:lnTo>
                <a:lnTo>
                  <a:pt x="50" y="324"/>
                </a:lnTo>
                <a:lnTo>
                  <a:pt x="2576" y="5"/>
                </a:lnTo>
                <a:lnTo>
                  <a:pt x="2576" y="0"/>
                </a:lnTo>
                <a:close/>
                <a:moveTo>
                  <a:pt x="56" y="290"/>
                </a:moveTo>
                <a:lnTo>
                  <a:pt x="0" y="328"/>
                </a:lnTo>
                <a:lnTo>
                  <a:pt x="64" y="350"/>
                </a:lnTo>
                <a:lnTo>
                  <a:pt x="56" y="29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4" name="Freeform 57">
            <a:extLst>
              <a:ext uri="{FF2B5EF4-FFF2-40B4-BE49-F238E27FC236}">
                <a16:creationId xmlns:a16="http://schemas.microsoft.com/office/drawing/2014/main" id="{181EBB74-7F68-E8D7-D99E-6FB3416E938B}"/>
              </a:ext>
            </a:extLst>
          </p:cNvPr>
          <p:cNvSpPr>
            <a:spLocks noEditPoints="1"/>
          </p:cNvSpPr>
          <p:nvPr/>
        </p:nvSpPr>
        <p:spPr bwMode="auto">
          <a:xfrm>
            <a:off x="6716867" y="841365"/>
            <a:ext cx="71346" cy="386460"/>
          </a:xfrm>
          <a:custGeom>
            <a:avLst/>
            <a:gdLst>
              <a:gd name="T0" fmla="*/ 33 w 60"/>
              <a:gd name="T1" fmla="*/ 0 h 325"/>
              <a:gd name="T2" fmla="*/ 33 w 60"/>
              <a:gd name="T3" fmla="*/ 274 h 325"/>
              <a:gd name="T4" fmla="*/ 28 w 60"/>
              <a:gd name="T5" fmla="*/ 274 h 325"/>
              <a:gd name="T6" fmla="*/ 28 w 60"/>
              <a:gd name="T7" fmla="*/ 0 h 325"/>
              <a:gd name="T8" fmla="*/ 33 w 60"/>
              <a:gd name="T9" fmla="*/ 0 h 325"/>
              <a:gd name="T10" fmla="*/ 60 w 60"/>
              <a:gd name="T11" fmla="*/ 265 h 325"/>
              <a:gd name="T12" fmla="*/ 30 w 60"/>
              <a:gd name="T13" fmla="*/ 325 h 325"/>
              <a:gd name="T14" fmla="*/ 0 w 60"/>
              <a:gd name="T15" fmla="*/ 265 h 325"/>
              <a:gd name="T16" fmla="*/ 60 w 60"/>
              <a:gd name="T17" fmla="*/ 26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325">
                <a:moveTo>
                  <a:pt x="33" y="0"/>
                </a:moveTo>
                <a:lnTo>
                  <a:pt x="33" y="274"/>
                </a:lnTo>
                <a:lnTo>
                  <a:pt x="28" y="274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0" y="265"/>
                </a:moveTo>
                <a:lnTo>
                  <a:pt x="30" y="325"/>
                </a:lnTo>
                <a:lnTo>
                  <a:pt x="0" y="265"/>
                </a:lnTo>
                <a:lnTo>
                  <a:pt x="60" y="26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5" name="Freeform 58">
            <a:extLst>
              <a:ext uri="{FF2B5EF4-FFF2-40B4-BE49-F238E27FC236}">
                <a16:creationId xmlns:a16="http://schemas.microsoft.com/office/drawing/2014/main" id="{FD895DA2-B460-73E1-20B3-8F236E1D9A05}"/>
              </a:ext>
            </a:extLst>
          </p:cNvPr>
          <p:cNvSpPr>
            <a:spLocks noEditPoints="1"/>
          </p:cNvSpPr>
          <p:nvPr/>
        </p:nvSpPr>
        <p:spPr bwMode="auto">
          <a:xfrm>
            <a:off x="6752541" y="837798"/>
            <a:ext cx="3063138" cy="416187"/>
          </a:xfrm>
          <a:custGeom>
            <a:avLst/>
            <a:gdLst>
              <a:gd name="T0" fmla="*/ 0 w 2576"/>
              <a:gd name="T1" fmla="*/ 0 h 350"/>
              <a:gd name="T2" fmla="*/ 2527 w 2576"/>
              <a:gd name="T3" fmla="*/ 319 h 350"/>
              <a:gd name="T4" fmla="*/ 2526 w 2576"/>
              <a:gd name="T5" fmla="*/ 324 h 350"/>
              <a:gd name="T6" fmla="*/ 0 w 2576"/>
              <a:gd name="T7" fmla="*/ 5 h 350"/>
              <a:gd name="T8" fmla="*/ 0 w 2576"/>
              <a:gd name="T9" fmla="*/ 0 h 350"/>
              <a:gd name="T10" fmla="*/ 2520 w 2576"/>
              <a:gd name="T11" fmla="*/ 290 h 350"/>
              <a:gd name="T12" fmla="*/ 2576 w 2576"/>
              <a:gd name="T13" fmla="*/ 328 h 350"/>
              <a:gd name="T14" fmla="*/ 2513 w 2576"/>
              <a:gd name="T15" fmla="*/ 350 h 350"/>
              <a:gd name="T16" fmla="*/ 2520 w 2576"/>
              <a:gd name="T17" fmla="*/ 29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76" h="350">
                <a:moveTo>
                  <a:pt x="0" y="0"/>
                </a:moveTo>
                <a:lnTo>
                  <a:pt x="2527" y="319"/>
                </a:lnTo>
                <a:lnTo>
                  <a:pt x="2526" y="324"/>
                </a:lnTo>
                <a:lnTo>
                  <a:pt x="0" y="5"/>
                </a:lnTo>
                <a:lnTo>
                  <a:pt x="0" y="0"/>
                </a:lnTo>
                <a:close/>
                <a:moveTo>
                  <a:pt x="2520" y="290"/>
                </a:moveTo>
                <a:lnTo>
                  <a:pt x="2576" y="328"/>
                </a:lnTo>
                <a:lnTo>
                  <a:pt x="2513" y="350"/>
                </a:lnTo>
                <a:lnTo>
                  <a:pt x="2520" y="29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6" name="Freeform 59">
            <a:extLst>
              <a:ext uri="{FF2B5EF4-FFF2-40B4-BE49-F238E27FC236}">
                <a16:creationId xmlns:a16="http://schemas.microsoft.com/office/drawing/2014/main" id="{1E4FCA26-AE87-9A1C-9BF8-4ABE0E637CAF}"/>
              </a:ext>
            </a:extLst>
          </p:cNvPr>
          <p:cNvSpPr>
            <a:spLocks noEditPoints="1"/>
          </p:cNvSpPr>
          <p:nvPr/>
        </p:nvSpPr>
        <p:spPr bwMode="auto">
          <a:xfrm>
            <a:off x="3653729" y="1721304"/>
            <a:ext cx="71346" cy="279440"/>
          </a:xfrm>
          <a:custGeom>
            <a:avLst/>
            <a:gdLst>
              <a:gd name="T0" fmla="*/ 33 w 60"/>
              <a:gd name="T1" fmla="*/ 0 h 235"/>
              <a:gd name="T2" fmla="*/ 33 w 60"/>
              <a:gd name="T3" fmla="*/ 185 h 235"/>
              <a:gd name="T4" fmla="*/ 28 w 60"/>
              <a:gd name="T5" fmla="*/ 185 h 235"/>
              <a:gd name="T6" fmla="*/ 28 w 60"/>
              <a:gd name="T7" fmla="*/ 0 h 235"/>
              <a:gd name="T8" fmla="*/ 33 w 60"/>
              <a:gd name="T9" fmla="*/ 0 h 235"/>
              <a:gd name="T10" fmla="*/ 60 w 60"/>
              <a:gd name="T11" fmla="*/ 175 h 235"/>
              <a:gd name="T12" fmla="*/ 30 w 60"/>
              <a:gd name="T13" fmla="*/ 235 h 235"/>
              <a:gd name="T14" fmla="*/ 0 w 60"/>
              <a:gd name="T15" fmla="*/ 175 h 235"/>
              <a:gd name="T16" fmla="*/ 60 w 60"/>
              <a:gd name="T17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35">
                <a:moveTo>
                  <a:pt x="33" y="0"/>
                </a:moveTo>
                <a:lnTo>
                  <a:pt x="33" y="185"/>
                </a:lnTo>
                <a:lnTo>
                  <a:pt x="28" y="185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0" y="175"/>
                </a:moveTo>
                <a:lnTo>
                  <a:pt x="30" y="235"/>
                </a:lnTo>
                <a:lnTo>
                  <a:pt x="0" y="175"/>
                </a:lnTo>
                <a:lnTo>
                  <a:pt x="60" y="1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7" name="Freeform 60">
            <a:extLst>
              <a:ext uri="{FF2B5EF4-FFF2-40B4-BE49-F238E27FC236}">
                <a16:creationId xmlns:a16="http://schemas.microsoft.com/office/drawing/2014/main" id="{2B36D2D2-ED4A-81F9-8D01-41DB31C84712}"/>
              </a:ext>
            </a:extLst>
          </p:cNvPr>
          <p:cNvSpPr>
            <a:spLocks noEditPoints="1"/>
          </p:cNvSpPr>
          <p:nvPr/>
        </p:nvSpPr>
        <p:spPr bwMode="auto">
          <a:xfrm>
            <a:off x="6716867" y="1721304"/>
            <a:ext cx="71346" cy="279440"/>
          </a:xfrm>
          <a:custGeom>
            <a:avLst/>
            <a:gdLst>
              <a:gd name="T0" fmla="*/ 28 w 60"/>
              <a:gd name="T1" fmla="*/ 0 h 235"/>
              <a:gd name="T2" fmla="*/ 28 w 60"/>
              <a:gd name="T3" fmla="*/ 185 h 235"/>
              <a:gd name="T4" fmla="*/ 33 w 60"/>
              <a:gd name="T5" fmla="*/ 185 h 235"/>
              <a:gd name="T6" fmla="*/ 33 w 60"/>
              <a:gd name="T7" fmla="*/ 0 h 235"/>
              <a:gd name="T8" fmla="*/ 28 w 60"/>
              <a:gd name="T9" fmla="*/ 0 h 235"/>
              <a:gd name="T10" fmla="*/ 0 w 60"/>
              <a:gd name="T11" fmla="*/ 175 h 235"/>
              <a:gd name="T12" fmla="*/ 30 w 60"/>
              <a:gd name="T13" fmla="*/ 235 h 235"/>
              <a:gd name="T14" fmla="*/ 60 w 60"/>
              <a:gd name="T15" fmla="*/ 175 h 235"/>
              <a:gd name="T16" fmla="*/ 0 w 60"/>
              <a:gd name="T17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35">
                <a:moveTo>
                  <a:pt x="28" y="0"/>
                </a:moveTo>
                <a:lnTo>
                  <a:pt x="28" y="185"/>
                </a:lnTo>
                <a:lnTo>
                  <a:pt x="33" y="185"/>
                </a:lnTo>
                <a:lnTo>
                  <a:pt x="33" y="0"/>
                </a:lnTo>
                <a:lnTo>
                  <a:pt x="28" y="0"/>
                </a:lnTo>
                <a:close/>
                <a:moveTo>
                  <a:pt x="0" y="175"/>
                </a:moveTo>
                <a:lnTo>
                  <a:pt x="30" y="235"/>
                </a:lnTo>
                <a:lnTo>
                  <a:pt x="60" y="175"/>
                </a:lnTo>
                <a:lnTo>
                  <a:pt x="0" y="1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8" name="Freeform 61">
            <a:extLst>
              <a:ext uri="{FF2B5EF4-FFF2-40B4-BE49-F238E27FC236}">
                <a16:creationId xmlns:a16="http://schemas.microsoft.com/office/drawing/2014/main" id="{D416E423-5780-5364-6093-1D0A3F940DA3}"/>
              </a:ext>
            </a:extLst>
          </p:cNvPr>
          <p:cNvSpPr>
            <a:spLocks noEditPoints="1"/>
          </p:cNvSpPr>
          <p:nvPr/>
        </p:nvSpPr>
        <p:spPr bwMode="auto">
          <a:xfrm>
            <a:off x="9780006" y="1721304"/>
            <a:ext cx="71346" cy="279440"/>
          </a:xfrm>
          <a:custGeom>
            <a:avLst/>
            <a:gdLst>
              <a:gd name="T0" fmla="*/ 32 w 60"/>
              <a:gd name="T1" fmla="*/ 0 h 235"/>
              <a:gd name="T2" fmla="*/ 32 w 60"/>
              <a:gd name="T3" fmla="*/ 185 h 235"/>
              <a:gd name="T4" fmla="*/ 27 w 60"/>
              <a:gd name="T5" fmla="*/ 185 h 235"/>
              <a:gd name="T6" fmla="*/ 27 w 60"/>
              <a:gd name="T7" fmla="*/ 0 h 235"/>
              <a:gd name="T8" fmla="*/ 32 w 60"/>
              <a:gd name="T9" fmla="*/ 0 h 235"/>
              <a:gd name="T10" fmla="*/ 60 w 60"/>
              <a:gd name="T11" fmla="*/ 175 h 235"/>
              <a:gd name="T12" fmla="*/ 30 w 60"/>
              <a:gd name="T13" fmla="*/ 235 h 235"/>
              <a:gd name="T14" fmla="*/ 0 w 60"/>
              <a:gd name="T15" fmla="*/ 175 h 235"/>
              <a:gd name="T16" fmla="*/ 60 w 60"/>
              <a:gd name="T17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35">
                <a:moveTo>
                  <a:pt x="32" y="0"/>
                </a:moveTo>
                <a:lnTo>
                  <a:pt x="32" y="185"/>
                </a:lnTo>
                <a:lnTo>
                  <a:pt x="27" y="185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175"/>
                </a:moveTo>
                <a:lnTo>
                  <a:pt x="30" y="235"/>
                </a:lnTo>
                <a:lnTo>
                  <a:pt x="0" y="175"/>
                </a:lnTo>
                <a:lnTo>
                  <a:pt x="60" y="1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9" name="Freeform 62">
            <a:extLst>
              <a:ext uri="{FF2B5EF4-FFF2-40B4-BE49-F238E27FC236}">
                <a16:creationId xmlns:a16="http://schemas.microsoft.com/office/drawing/2014/main" id="{3F58A6B5-13E5-5F56-F8AF-FAB84E9713FF}"/>
              </a:ext>
            </a:extLst>
          </p:cNvPr>
          <p:cNvSpPr>
            <a:spLocks noEditPoints="1"/>
          </p:cNvSpPr>
          <p:nvPr/>
        </p:nvSpPr>
        <p:spPr bwMode="auto">
          <a:xfrm>
            <a:off x="2632287" y="2658320"/>
            <a:ext cx="1058305" cy="225930"/>
          </a:xfrm>
          <a:custGeom>
            <a:avLst/>
            <a:gdLst>
              <a:gd name="T0" fmla="*/ 889 w 890"/>
              <a:gd name="T1" fmla="*/ 0 h 190"/>
              <a:gd name="T2" fmla="*/ 49 w 890"/>
              <a:gd name="T3" fmla="*/ 159 h 190"/>
              <a:gd name="T4" fmla="*/ 50 w 890"/>
              <a:gd name="T5" fmla="*/ 164 h 190"/>
              <a:gd name="T6" fmla="*/ 890 w 890"/>
              <a:gd name="T7" fmla="*/ 5 h 190"/>
              <a:gd name="T8" fmla="*/ 889 w 890"/>
              <a:gd name="T9" fmla="*/ 0 h 190"/>
              <a:gd name="T10" fmla="*/ 53 w 890"/>
              <a:gd name="T11" fmla="*/ 131 h 190"/>
              <a:gd name="T12" fmla="*/ 0 w 890"/>
              <a:gd name="T13" fmla="*/ 171 h 190"/>
              <a:gd name="T14" fmla="*/ 64 w 890"/>
              <a:gd name="T15" fmla="*/ 190 h 190"/>
              <a:gd name="T16" fmla="*/ 53 w 890"/>
              <a:gd name="T17" fmla="*/ 13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0" h="190">
                <a:moveTo>
                  <a:pt x="889" y="0"/>
                </a:moveTo>
                <a:lnTo>
                  <a:pt x="49" y="159"/>
                </a:lnTo>
                <a:lnTo>
                  <a:pt x="50" y="164"/>
                </a:lnTo>
                <a:lnTo>
                  <a:pt x="890" y="5"/>
                </a:lnTo>
                <a:lnTo>
                  <a:pt x="889" y="0"/>
                </a:lnTo>
                <a:close/>
                <a:moveTo>
                  <a:pt x="53" y="131"/>
                </a:moveTo>
                <a:lnTo>
                  <a:pt x="0" y="171"/>
                </a:lnTo>
                <a:lnTo>
                  <a:pt x="64" y="190"/>
                </a:lnTo>
                <a:lnTo>
                  <a:pt x="53" y="13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0" name="Freeform 63">
            <a:extLst>
              <a:ext uri="{FF2B5EF4-FFF2-40B4-BE49-F238E27FC236}">
                <a16:creationId xmlns:a16="http://schemas.microsoft.com/office/drawing/2014/main" id="{314F8C0C-F564-6776-3A00-E73C0BF5C7BA}"/>
              </a:ext>
            </a:extLst>
          </p:cNvPr>
          <p:cNvSpPr>
            <a:spLocks noEditPoints="1"/>
          </p:cNvSpPr>
          <p:nvPr/>
        </p:nvSpPr>
        <p:spPr bwMode="auto">
          <a:xfrm>
            <a:off x="3653729" y="2661887"/>
            <a:ext cx="71346" cy="199770"/>
          </a:xfrm>
          <a:custGeom>
            <a:avLst/>
            <a:gdLst>
              <a:gd name="T0" fmla="*/ 33 w 60"/>
              <a:gd name="T1" fmla="*/ 0 h 168"/>
              <a:gd name="T2" fmla="*/ 33 w 60"/>
              <a:gd name="T3" fmla="*/ 118 h 168"/>
              <a:gd name="T4" fmla="*/ 28 w 60"/>
              <a:gd name="T5" fmla="*/ 118 h 168"/>
              <a:gd name="T6" fmla="*/ 28 w 60"/>
              <a:gd name="T7" fmla="*/ 0 h 168"/>
              <a:gd name="T8" fmla="*/ 33 w 60"/>
              <a:gd name="T9" fmla="*/ 0 h 168"/>
              <a:gd name="T10" fmla="*/ 60 w 60"/>
              <a:gd name="T11" fmla="*/ 108 h 168"/>
              <a:gd name="T12" fmla="*/ 30 w 60"/>
              <a:gd name="T13" fmla="*/ 168 h 168"/>
              <a:gd name="T14" fmla="*/ 0 w 60"/>
              <a:gd name="T15" fmla="*/ 108 h 168"/>
              <a:gd name="T16" fmla="*/ 60 w 60"/>
              <a:gd name="T17" fmla="*/ 10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68">
                <a:moveTo>
                  <a:pt x="33" y="0"/>
                </a:moveTo>
                <a:lnTo>
                  <a:pt x="33" y="118"/>
                </a:lnTo>
                <a:lnTo>
                  <a:pt x="28" y="118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0" y="108"/>
                </a:moveTo>
                <a:lnTo>
                  <a:pt x="30" y="168"/>
                </a:lnTo>
                <a:lnTo>
                  <a:pt x="0" y="108"/>
                </a:lnTo>
                <a:lnTo>
                  <a:pt x="60" y="1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1" name="Freeform 64">
            <a:extLst>
              <a:ext uri="{FF2B5EF4-FFF2-40B4-BE49-F238E27FC236}">
                <a16:creationId xmlns:a16="http://schemas.microsoft.com/office/drawing/2014/main" id="{20464F25-51B5-3C44-D38C-323EB3B95F45}"/>
              </a:ext>
            </a:extLst>
          </p:cNvPr>
          <p:cNvSpPr>
            <a:spLocks noEditPoints="1"/>
          </p:cNvSpPr>
          <p:nvPr/>
        </p:nvSpPr>
        <p:spPr bwMode="auto">
          <a:xfrm>
            <a:off x="3689403" y="2658320"/>
            <a:ext cx="1057116" cy="225930"/>
          </a:xfrm>
          <a:custGeom>
            <a:avLst/>
            <a:gdLst>
              <a:gd name="T0" fmla="*/ 1 w 889"/>
              <a:gd name="T1" fmla="*/ 0 h 190"/>
              <a:gd name="T2" fmla="*/ 840 w 889"/>
              <a:gd name="T3" fmla="*/ 159 h 190"/>
              <a:gd name="T4" fmla="*/ 839 w 889"/>
              <a:gd name="T5" fmla="*/ 164 h 190"/>
              <a:gd name="T6" fmla="*/ 0 w 889"/>
              <a:gd name="T7" fmla="*/ 5 h 190"/>
              <a:gd name="T8" fmla="*/ 1 w 889"/>
              <a:gd name="T9" fmla="*/ 0 h 190"/>
              <a:gd name="T10" fmla="*/ 836 w 889"/>
              <a:gd name="T11" fmla="*/ 131 h 190"/>
              <a:gd name="T12" fmla="*/ 889 w 889"/>
              <a:gd name="T13" fmla="*/ 171 h 190"/>
              <a:gd name="T14" fmla="*/ 824 w 889"/>
              <a:gd name="T15" fmla="*/ 190 h 190"/>
              <a:gd name="T16" fmla="*/ 836 w 889"/>
              <a:gd name="T17" fmla="*/ 13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9" h="190">
                <a:moveTo>
                  <a:pt x="1" y="0"/>
                </a:moveTo>
                <a:lnTo>
                  <a:pt x="840" y="159"/>
                </a:lnTo>
                <a:lnTo>
                  <a:pt x="839" y="164"/>
                </a:lnTo>
                <a:lnTo>
                  <a:pt x="0" y="5"/>
                </a:lnTo>
                <a:lnTo>
                  <a:pt x="1" y="0"/>
                </a:lnTo>
                <a:close/>
                <a:moveTo>
                  <a:pt x="836" y="131"/>
                </a:moveTo>
                <a:lnTo>
                  <a:pt x="889" y="171"/>
                </a:lnTo>
                <a:lnTo>
                  <a:pt x="824" y="190"/>
                </a:lnTo>
                <a:lnTo>
                  <a:pt x="836" y="13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2" name="Freeform 65">
            <a:extLst>
              <a:ext uri="{FF2B5EF4-FFF2-40B4-BE49-F238E27FC236}">
                <a16:creationId xmlns:a16="http://schemas.microsoft.com/office/drawing/2014/main" id="{CD37329F-D44F-498D-0600-27B20610DF19}"/>
              </a:ext>
            </a:extLst>
          </p:cNvPr>
          <p:cNvSpPr>
            <a:spLocks noEditPoints="1"/>
          </p:cNvSpPr>
          <p:nvPr/>
        </p:nvSpPr>
        <p:spPr bwMode="auto">
          <a:xfrm>
            <a:off x="2487216" y="3624708"/>
            <a:ext cx="66227" cy="467674"/>
          </a:xfrm>
          <a:custGeom>
            <a:avLst/>
            <a:gdLst>
              <a:gd name="T0" fmla="*/ 32 w 60"/>
              <a:gd name="T1" fmla="*/ 0 h 575"/>
              <a:gd name="T2" fmla="*/ 32 w 60"/>
              <a:gd name="T3" fmla="*/ 524 h 575"/>
              <a:gd name="T4" fmla="*/ 27 w 60"/>
              <a:gd name="T5" fmla="*/ 524 h 575"/>
              <a:gd name="T6" fmla="*/ 27 w 60"/>
              <a:gd name="T7" fmla="*/ 0 h 575"/>
              <a:gd name="T8" fmla="*/ 32 w 60"/>
              <a:gd name="T9" fmla="*/ 0 h 575"/>
              <a:gd name="T10" fmla="*/ 60 w 60"/>
              <a:gd name="T11" fmla="*/ 514 h 575"/>
              <a:gd name="T12" fmla="*/ 30 w 60"/>
              <a:gd name="T13" fmla="*/ 575 h 575"/>
              <a:gd name="T14" fmla="*/ 0 w 60"/>
              <a:gd name="T15" fmla="*/ 514 h 575"/>
              <a:gd name="T16" fmla="*/ 60 w 60"/>
              <a:gd name="T17" fmla="*/ 514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5">
                <a:moveTo>
                  <a:pt x="32" y="0"/>
                </a:moveTo>
                <a:lnTo>
                  <a:pt x="32" y="524"/>
                </a:lnTo>
                <a:lnTo>
                  <a:pt x="27" y="524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514"/>
                </a:moveTo>
                <a:lnTo>
                  <a:pt x="30" y="575"/>
                </a:lnTo>
                <a:lnTo>
                  <a:pt x="0" y="514"/>
                </a:lnTo>
                <a:lnTo>
                  <a:pt x="60" y="51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3" name="Freeform 66">
            <a:extLst>
              <a:ext uri="{FF2B5EF4-FFF2-40B4-BE49-F238E27FC236}">
                <a16:creationId xmlns:a16="http://schemas.microsoft.com/office/drawing/2014/main" id="{BCC6D84E-8682-4165-8CFE-5C9BC399FF9B}"/>
              </a:ext>
            </a:extLst>
          </p:cNvPr>
          <p:cNvSpPr>
            <a:spLocks noEditPoints="1"/>
          </p:cNvSpPr>
          <p:nvPr/>
        </p:nvSpPr>
        <p:spPr bwMode="auto">
          <a:xfrm>
            <a:off x="3544332" y="3625084"/>
            <a:ext cx="66227" cy="468487"/>
          </a:xfrm>
          <a:custGeom>
            <a:avLst/>
            <a:gdLst>
              <a:gd name="T0" fmla="*/ 32 w 60"/>
              <a:gd name="T1" fmla="*/ 0 h 576"/>
              <a:gd name="T2" fmla="*/ 32 w 60"/>
              <a:gd name="T3" fmla="*/ 526 h 576"/>
              <a:gd name="T4" fmla="*/ 27 w 60"/>
              <a:gd name="T5" fmla="*/ 526 h 576"/>
              <a:gd name="T6" fmla="*/ 27 w 60"/>
              <a:gd name="T7" fmla="*/ 0 h 576"/>
              <a:gd name="T8" fmla="*/ 32 w 60"/>
              <a:gd name="T9" fmla="*/ 0 h 576"/>
              <a:gd name="T10" fmla="*/ 60 w 60"/>
              <a:gd name="T11" fmla="*/ 516 h 576"/>
              <a:gd name="T12" fmla="*/ 30 w 60"/>
              <a:gd name="T13" fmla="*/ 576 h 576"/>
              <a:gd name="T14" fmla="*/ 0 w 60"/>
              <a:gd name="T15" fmla="*/ 516 h 576"/>
              <a:gd name="T16" fmla="*/ 60 w 60"/>
              <a:gd name="T17" fmla="*/ 51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6">
                <a:moveTo>
                  <a:pt x="32" y="0"/>
                </a:moveTo>
                <a:lnTo>
                  <a:pt x="32" y="526"/>
                </a:lnTo>
                <a:lnTo>
                  <a:pt x="27" y="526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516"/>
                </a:moveTo>
                <a:lnTo>
                  <a:pt x="30" y="576"/>
                </a:lnTo>
                <a:lnTo>
                  <a:pt x="0" y="516"/>
                </a:lnTo>
                <a:lnTo>
                  <a:pt x="60" y="51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33BD0575-8C95-EEEF-A23E-7DDBF8067386}"/>
              </a:ext>
            </a:extLst>
          </p:cNvPr>
          <p:cNvSpPr>
            <a:spLocks noEditPoints="1"/>
          </p:cNvSpPr>
          <p:nvPr/>
        </p:nvSpPr>
        <p:spPr bwMode="auto">
          <a:xfrm>
            <a:off x="4601447" y="3624708"/>
            <a:ext cx="66227" cy="467674"/>
          </a:xfrm>
          <a:custGeom>
            <a:avLst/>
            <a:gdLst>
              <a:gd name="T0" fmla="*/ 32 w 60"/>
              <a:gd name="T1" fmla="*/ 0 h 575"/>
              <a:gd name="T2" fmla="*/ 32 w 60"/>
              <a:gd name="T3" fmla="*/ 524 h 575"/>
              <a:gd name="T4" fmla="*/ 27 w 60"/>
              <a:gd name="T5" fmla="*/ 524 h 575"/>
              <a:gd name="T6" fmla="*/ 27 w 60"/>
              <a:gd name="T7" fmla="*/ 0 h 575"/>
              <a:gd name="T8" fmla="*/ 32 w 60"/>
              <a:gd name="T9" fmla="*/ 0 h 575"/>
              <a:gd name="T10" fmla="*/ 60 w 60"/>
              <a:gd name="T11" fmla="*/ 514 h 575"/>
              <a:gd name="T12" fmla="*/ 30 w 60"/>
              <a:gd name="T13" fmla="*/ 575 h 575"/>
              <a:gd name="T14" fmla="*/ 0 w 60"/>
              <a:gd name="T15" fmla="*/ 514 h 575"/>
              <a:gd name="T16" fmla="*/ 60 w 60"/>
              <a:gd name="T17" fmla="*/ 514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5">
                <a:moveTo>
                  <a:pt x="32" y="0"/>
                </a:moveTo>
                <a:lnTo>
                  <a:pt x="32" y="524"/>
                </a:lnTo>
                <a:lnTo>
                  <a:pt x="27" y="524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514"/>
                </a:moveTo>
                <a:lnTo>
                  <a:pt x="30" y="575"/>
                </a:lnTo>
                <a:lnTo>
                  <a:pt x="0" y="514"/>
                </a:lnTo>
                <a:lnTo>
                  <a:pt x="60" y="51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5" name="Freeform 68">
            <a:extLst>
              <a:ext uri="{FF2B5EF4-FFF2-40B4-BE49-F238E27FC236}">
                <a16:creationId xmlns:a16="http://schemas.microsoft.com/office/drawing/2014/main" id="{063646E2-508B-1C54-24EC-D9FF2F18D457}"/>
              </a:ext>
            </a:extLst>
          </p:cNvPr>
          <p:cNvSpPr>
            <a:spLocks noEditPoints="1"/>
          </p:cNvSpPr>
          <p:nvPr/>
        </p:nvSpPr>
        <p:spPr bwMode="auto">
          <a:xfrm>
            <a:off x="6223380" y="2872954"/>
            <a:ext cx="1071800" cy="835939"/>
          </a:xfrm>
          <a:custGeom>
            <a:avLst/>
            <a:gdLst>
              <a:gd name="T0" fmla="*/ 0 w 2224"/>
              <a:gd name="T1" fmla="*/ 1531 h 1735"/>
              <a:gd name="T2" fmla="*/ 1915 w 2224"/>
              <a:gd name="T3" fmla="*/ 1328 h 1735"/>
              <a:gd name="T4" fmla="*/ 1915 w 2224"/>
              <a:gd name="T5" fmla="*/ 271 h 1735"/>
              <a:gd name="T6" fmla="*/ 0 w 2224"/>
              <a:gd name="T7" fmla="*/ 271 h 1735"/>
              <a:gd name="T8" fmla="*/ 0 w 2224"/>
              <a:gd name="T9" fmla="*/ 1531 h 1735"/>
              <a:gd name="T10" fmla="*/ 158 w 2224"/>
              <a:gd name="T11" fmla="*/ 271 h 1735"/>
              <a:gd name="T12" fmla="*/ 158 w 2224"/>
              <a:gd name="T13" fmla="*/ 134 h 1735"/>
              <a:gd name="T14" fmla="*/ 2060 w 2224"/>
              <a:gd name="T15" fmla="*/ 134 h 1735"/>
              <a:gd name="T16" fmla="*/ 2060 w 2224"/>
              <a:gd name="T17" fmla="*/ 1197 h 1735"/>
              <a:gd name="T18" fmla="*/ 1915 w 2224"/>
              <a:gd name="T19" fmla="*/ 1205 h 1735"/>
              <a:gd name="T20" fmla="*/ 1915 w 2224"/>
              <a:gd name="T21" fmla="*/ 271 h 1735"/>
              <a:gd name="T22" fmla="*/ 158 w 2224"/>
              <a:gd name="T23" fmla="*/ 271 h 1735"/>
              <a:gd name="T24" fmla="*/ 306 w 2224"/>
              <a:gd name="T25" fmla="*/ 134 h 1735"/>
              <a:gd name="T26" fmla="*/ 306 w 2224"/>
              <a:gd name="T27" fmla="*/ 0 h 1735"/>
              <a:gd name="T28" fmla="*/ 2224 w 2224"/>
              <a:gd name="T29" fmla="*/ 0 h 1735"/>
              <a:gd name="T30" fmla="*/ 2224 w 2224"/>
              <a:gd name="T31" fmla="*/ 1060 h 1735"/>
              <a:gd name="T32" fmla="*/ 2060 w 2224"/>
              <a:gd name="T33" fmla="*/ 1066 h 1735"/>
              <a:gd name="T34" fmla="*/ 2060 w 2224"/>
              <a:gd name="T35" fmla="*/ 134 h 1735"/>
              <a:gd name="T36" fmla="*/ 306 w 2224"/>
              <a:gd name="T37" fmla="*/ 134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24" h="1735">
                <a:moveTo>
                  <a:pt x="0" y="1531"/>
                </a:moveTo>
                <a:cubicBezTo>
                  <a:pt x="958" y="1735"/>
                  <a:pt x="958" y="1328"/>
                  <a:pt x="1915" y="1328"/>
                </a:cubicBezTo>
                <a:lnTo>
                  <a:pt x="1915" y="271"/>
                </a:lnTo>
                <a:lnTo>
                  <a:pt x="0" y="271"/>
                </a:lnTo>
                <a:lnTo>
                  <a:pt x="0" y="1531"/>
                </a:lnTo>
                <a:close/>
                <a:moveTo>
                  <a:pt x="158" y="271"/>
                </a:moveTo>
                <a:lnTo>
                  <a:pt x="158" y="134"/>
                </a:lnTo>
                <a:lnTo>
                  <a:pt x="2060" y="134"/>
                </a:lnTo>
                <a:lnTo>
                  <a:pt x="2060" y="1197"/>
                </a:lnTo>
                <a:cubicBezTo>
                  <a:pt x="1987" y="1197"/>
                  <a:pt x="1915" y="1205"/>
                  <a:pt x="1915" y="1205"/>
                </a:cubicBezTo>
                <a:lnTo>
                  <a:pt x="1915" y="271"/>
                </a:lnTo>
                <a:lnTo>
                  <a:pt x="158" y="271"/>
                </a:lnTo>
                <a:close/>
                <a:moveTo>
                  <a:pt x="306" y="134"/>
                </a:moveTo>
                <a:lnTo>
                  <a:pt x="306" y="0"/>
                </a:lnTo>
                <a:lnTo>
                  <a:pt x="2224" y="0"/>
                </a:lnTo>
                <a:lnTo>
                  <a:pt x="2224" y="1060"/>
                </a:lnTo>
                <a:cubicBezTo>
                  <a:pt x="2142" y="1060"/>
                  <a:pt x="2060" y="1066"/>
                  <a:pt x="2060" y="1066"/>
                </a:cubicBezTo>
                <a:lnTo>
                  <a:pt x="2060" y="134"/>
                </a:lnTo>
                <a:lnTo>
                  <a:pt x="306" y="134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AC9DD56-A149-7F99-261F-E278604AE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500" y="4092382"/>
            <a:ext cx="957231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VDC</a:t>
            </a:r>
            <a:endParaRPr lang="en-NL" dirty="0"/>
          </a:p>
        </p:txBody>
      </p:sp>
      <p:sp>
        <p:nvSpPr>
          <p:cNvPr id="49" name="Freeform 76">
            <a:extLst>
              <a:ext uri="{FF2B5EF4-FFF2-40B4-BE49-F238E27FC236}">
                <a16:creationId xmlns:a16="http://schemas.microsoft.com/office/drawing/2014/main" id="{CF3ED2A5-97DF-AEC1-1D9A-7C2225C119EF}"/>
              </a:ext>
            </a:extLst>
          </p:cNvPr>
          <p:cNvSpPr>
            <a:spLocks noEditPoints="1"/>
          </p:cNvSpPr>
          <p:nvPr/>
        </p:nvSpPr>
        <p:spPr bwMode="auto">
          <a:xfrm>
            <a:off x="6609848" y="3624708"/>
            <a:ext cx="67331" cy="467674"/>
          </a:xfrm>
          <a:custGeom>
            <a:avLst/>
            <a:gdLst>
              <a:gd name="T0" fmla="*/ 33 w 61"/>
              <a:gd name="T1" fmla="*/ 0 h 575"/>
              <a:gd name="T2" fmla="*/ 33 w 61"/>
              <a:gd name="T3" fmla="*/ 524 h 575"/>
              <a:gd name="T4" fmla="*/ 28 w 61"/>
              <a:gd name="T5" fmla="*/ 524 h 575"/>
              <a:gd name="T6" fmla="*/ 28 w 61"/>
              <a:gd name="T7" fmla="*/ 0 h 575"/>
              <a:gd name="T8" fmla="*/ 33 w 61"/>
              <a:gd name="T9" fmla="*/ 0 h 575"/>
              <a:gd name="T10" fmla="*/ 61 w 61"/>
              <a:gd name="T11" fmla="*/ 514 h 575"/>
              <a:gd name="T12" fmla="*/ 31 w 61"/>
              <a:gd name="T13" fmla="*/ 575 h 575"/>
              <a:gd name="T14" fmla="*/ 0 w 61"/>
              <a:gd name="T15" fmla="*/ 514 h 575"/>
              <a:gd name="T16" fmla="*/ 61 w 61"/>
              <a:gd name="T17" fmla="*/ 514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575">
                <a:moveTo>
                  <a:pt x="33" y="0"/>
                </a:moveTo>
                <a:lnTo>
                  <a:pt x="33" y="524"/>
                </a:lnTo>
                <a:lnTo>
                  <a:pt x="28" y="524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1" y="514"/>
                </a:moveTo>
                <a:lnTo>
                  <a:pt x="31" y="575"/>
                </a:lnTo>
                <a:lnTo>
                  <a:pt x="0" y="514"/>
                </a:lnTo>
                <a:lnTo>
                  <a:pt x="61" y="51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1" name="Freeform 78">
            <a:extLst>
              <a:ext uri="{FF2B5EF4-FFF2-40B4-BE49-F238E27FC236}">
                <a16:creationId xmlns:a16="http://schemas.microsoft.com/office/drawing/2014/main" id="{32F4D2C1-F7C9-1F90-5DF8-7F35534E9F37}"/>
              </a:ext>
            </a:extLst>
          </p:cNvPr>
          <p:cNvSpPr>
            <a:spLocks noEditPoints="1"/>
          </p:cNvSpPr>
          <p:nvPr/>
        </p:nvSpPr>
        <p:spPr bwMode="auto">
          <a:xfrm>
            <a:off x="9290086" y="2872955"/>
            <a:ext cx="1070196" cy="835940"/>
          </a:xfrm>
          <a:custGeom>
            <a:avLst/>
            <a:gdLst>
              <a:gd name="T0" fmla="*/ 0 w 2224"/>
              <a:gd name="T1" fmla="*/ 271 h 1735"/>
              <a:gd name="T2" fmla="*/ 1914 w 2224"/>
              <a:gd name="T3" fmla="*/ 271 h 1735"/>
              <a:gd name="T4" fmla="*/ 1914 w 2224"/>
              <a:gd name="T5" fmla="*/ 1328 h 1735"/>
              <a:gd name="T6" fmla="*/ 0 w 2224"/>
              <a:gd name="T7" fmla="*/ 1531 h 1735"/>
              <a:gd name="T8" fmla="*/ 0 w 2224"/>
              <a:gd name="T9" fmla="*/ 271 h 1735"/>
              <a:gd name="T10" fmla="*/ 157 w 2224"/>
              <a:gd name="T11" fmla="*/ 271 h 1735"/>
              <a:gd name="T12" fmla="*/ 157 w 2224"/>
              <a:gd name="T13" fmla="*/ 134 h 1735"/>
              <a:gd name="T14" fmla="*/ 2059 w 2224"/>
              <a:gd name="T15" fmla="*/ 134 h 1735"/>
              <a:gd name="T16" fmla="*/ 2059 w 2224"/>
              <a:gd name="T17" fmla="*/ 1197 h 1735"/>
              <a:gd name="T18" fmla="*/ 1914 w 2224"/>
              <a:gd name="T19" fmla="*/ 1205 h 1735"/>
              <a:gd name="T20" fmla="*/ 306 w 2224"/>
              <a:gd name="T21" fmla="*/ 134 h 1735"/>
              <a:gd name="T22" fmla="*/ 306 w 2224"/>
              <a:gd name="T23" fmla="*/ 0 h 1735"/>
              <a:gd name="T24" fmla="*/ 2224 w 2224"/>
              <a:gd name="T25" fmla="*/ 0 h 1735"/>
              <a:gd name="T26" fmla="*/ 2224 w 2224"/>
              <a:gd name="T27" fmla="*/ 1060 h 1735"/>
              <a:gd name="T28" fmla="*/ 2059 w 2224"/>
              <a:gd name="T29" fmla="*/ 1066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24" h="1735">
                <a:moveTo>
                  <a:pt x="0" y="271"/>
                </a:moveTo>
                <a:lnTo>
                  <a:pt x="1914" y="271"/>
                </a:lnTo>
                <a:lnTo>
                  <a:pt x="1914" y="1328"/>
                </a:lnTo>
                <a:cubicBezTo>
                  <a:pt x="957" y="1328"/>
                  <a:pt x="957" y="1735"/>
                  <a:pt x="0" y="1531"/>
                </a:cubicBezTo>
                <a:lnTo>
                  <a:pt x="0" y="271"/>
                </a:lnTo>
                <a:close/>
                <a:moveTo>
                  <a:pt x="157" y="271"/>
                </a:moveTo>
                <a:lnTo>
                  <a:pt x="157" y="134"/>
                </a:lnTo>
                <a:lnTo>
                  <a:pt x="2059" y="134"/>
                </a:lnTo>
                <a:lnTo>
                  <a:pt x="2059" y="1197"/>
                </a:lnTo>
                <a:cubicBezTo>
                  <a:pt x="1987" y="1197"/>
                  <a:pt x="1914" y="1205"/>
                  <a:pt x="1914" y="1205"/>
                </a:cubicBezTo>
                <a:moveTo>
                  <a:pt x="306" y="134"/>
                </a:moveTo>
                <a:lnTo>
                  <a:pt x="306" y="0"/>
                </a:lnTo>
                <a:lnTo>
                  <a:pt x="2224" y="0"/>
                </a:lnTo>
                <a:lnTo>
                  <a:pt x="2224" y="1060"/>
                </a:lnTo>
                <a:cubicBezTo>
                  <a:pt x="2141" y="1060"/>
                  <a:pt x="2059" y="1066"/>
                  <a:pt x="2059" y="1066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82E0668-C91A-CA22-B81C-C8974254A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3017" y="4092382"/>
            <a:ext cx="958420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ADC</a:t>
            </a:r>
            <a:endParaRPr lang="en-NL" dirty="0"/>
          </a:p>
        </p:txBody>
      </p:sp>
      <p:sp>
        <p:nvSpPr>
          <p:cNvPr id="54" name="Freeform 85">
            <a:extLst>
              <a:ext uri="{FF2B5EF4-FFF2-40B4-BE49-F238E27FC236}">
                <a16:creationId xmlns:a16="http://schemas.microsoft.com/office/drawing/2014/main" id="{9B122D2F-A197-DE7D-1454-5176AC6FE25F}"/>
              </a:ext>
            </a:extLst>
          </p:cNvPr>
          <p:cNvSpPr>
            <a:spLocks noEditPoints="1"/>
          </p:cNvSpPr>
          <p:nvPr/>
        </p:nvSpPr>
        <p:spPr bwMode="auto">
          <a:xfrm>
            <a:off x="9676553" y="3624708"/>
            <a:ext cx="66227" cy="467674"/>
          </a:xfrm>
          <a:custGeom>
            <a:avLst/>
            <a:gdLst>
              <a:gd name="T0" fmla="*/ 32 w 60"/>
              <a:gd name="T1" fmla="*/ 0 h 575"/>
              <a:gd name="T2" fmla="*/ 33 w 60"/>
              <a:gd name="T3" fmla="*/ 525 h 575"/>
              <a:gd name="T4" fmla="*/ 28 w 60"/>
              <a:gd name="T5" fmla="*/ 525 h 575"/>
              <a:gd name="T6" fmla="*/ 28 w 60"/>
              <a:gd name="T7" fmla="*/ 0 h 575"/>
              <a:gd name="T8" fmla="*/ 32 w 60"/>
              <a:gd name="T9" fmla="*/ 0 h 575"/>
              <a:gd name="T10" fmla="*/ 60 w 60"/>
              <a:gd name="T11" fmla="*/ 515 h 575"/>
              <a:gd name="T12" fmla="*/ 30 w 60"/>
              <a:gd name="T13" fmla="*/ 575 h 575"/>
              <a:gd name="T14" fmla="*/ 0 w 60"/>
              <a:gd name="T15" fmla="*/ 515 h 575"/>
              <a:gd name="T16" fmla="*/ 60 w 60"/>
              <a:gd name="T17" fmla="*/ 515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5">
                <a:moveTo>
                  <a:pt x="32" y="0"/>
                </a:moveTo>
                <a:lnTo>
                  <a:pt x="33" y="525"/>
                </a:lnTo>
                <a:lnTo>
                  <a:pt x="28" y="525"/>
                </a:lnTo>
                <a:lnTo>
                  <a:pt x="28" y="0"/>
                </a:lnTo>
                <a:lnTo>
                  <a:pt x="32" y="0"/>
                </a:lnTo>
                <a:close/>
                <a:moveTo>
                  <a:pt x="60" y="515"/>
                </a:moveTo>
                <a:lnTo>
                  <a:pt x="30" y="575"/>
                </a:lnTo>
                <a:lnTo>
                  <a:pt x="0" y="515"/>
                </a:lnTo>
                <a:lnTo>
                  <a:pt x="60" y="51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5" name="Freeform 86">
            <a:extLst>
              <a:ext uri="{FF2B5EF4-FFF2-40B4-BE49-F238E27FC236}">
                <a16:creationId xmlns:a16="http://schemas.microsoft.com/office/drawing/2014/main" id="{28F47583-EDB1-54A1-5779-451276E2BA13}"/>
              </a:ext>
            </a:extLst>
          </p:cNvPr>
          <p:cNvSpPr>
            <a:spLocks noEditPoints="1"/>
          </p:cNvSpPr>
          <p:nvPr/>
        </p:nvSpPr>
        <p:spPr bwMode="auto">
          <a:xfrm>
            <a:off x="6719246" y="2661887"/>
            <a:ext cx="71346" cy="199770"/>
          </a:xfrm>
          <a:custGeom>
            <a:avLst/>
            <a:gdLst>
              <a:gd name="T0" fmla="*/ 31 w 60"/>
              <a:gd name="T1" fmla="*/ 0 h 168"/>
              <a:gd name="T2" fmla="*/ 32 w 60"/>
              <a:gd name="T3" fmla="*/ 118 h 168"/>
              <a:gd name="T4" fmla="*/ 27 w 60"/>
              <a:gd name="T5" fmla="*/ 118 h 168"/>
              <a:gd name="T6" fmla="*/ 26 w 60"/>
              <a:gd name="T7" fmla="*/ 0 h 168"/>
              <a:gd name="T8" fmla="*/ 31 w 60"/>
              <a:gd name="T9" fmla="*/ 0 h 168"/>
              <a:gd name="T10" fmla="*/ 60 w 60"/>
              <a:gd name="T11" fmla="*/ 108 h 168"/>
              <a:gd name="T12" fmla="*/ 31 w 60"/>
              <a:gd name="T13" fmla="*/ 168 h 168"/>
              <a:gd name="T14" fmla="*/ 0 w 60"/>
              <a:gd name="T15" fmla="*/ 109 h 168"/>
              <a:gd name="T16" fmla="*/ 60 w 60"/>
              <a:gd name="T17" fmla="*/ 10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68">
                <a:moveTo>
                  <a:pt x="31" y="0"/>
                </a:moveTo>
                <a:lnTo>
                  <a:pt x="32" y="118"/>
                </a:lnTo>
                <a:lnTo>
                  <a:pt x="27" y="118"/>
                </a:lnTo>
                <a:lnTo>
                  <a:pt x="26" y="0"/>
                </a:lnTo>
                <a:lnTo>
                  <a:pt x="31" y="0"/>
                </a:lnTo>
                <a:close/>
                <a:moveTo>
                  <a:pt x="60" y="108"/>
                </a:moveTo>
                <a:lnTo>
                  <a:pt x="31" y="168"/>
                </a:lnTo>
                <a:lnTo>
                  <a:pt x="0" y="109"/>
                </a:lnTo>
                <a:lnTo>
                  <a:pt x="60" y="1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6" name="Freeform 87">
            <a:extLst>
              <a:ext uri="{FF2B5EF4-FFF2-40B4-BE49-F238E27FC236}">
                <a16:creationId xmlns:a16="http://schemas.microsoft.com/office/drawing/2014/main" id="{850F8FF6-4B61-4718-81FA-91B51C236D2A}"/>
              </a:ext>
            </a:extLst>
          </p:cNvPr>
          <p:cNvSpPr>
            <a:spLocks noEditPoints="1"/>
          </p:cNvSpPr>
          <p:nvPr/>
        </p:nvSpPr>
        <p:spPr bwMode="auto">
          <a:xfrm>
            <a:off x="9783573" y="2661887"/>
            <a:ext cx="71346" cy="199770"/>
          </a:xfrm>
          <a:custGeom>
            <a:avLst/>
            <a:gdLst>
              <a:gd name="T0" fmla="*/ 29 w 60"/>
              <a:gd name="T1" fmla="*/ 0 h 168"/>
              <a:gd name="T2" fmla="*/ 33 w 60"/>
              <a:gd name="T3" fmla="*/ 118 h 168"/>
              <a:gd name="T4" fmla="*/ 28 w 60"/>
              <a:gd name="T5" fmla="*/ 118 h 168"/>
              <a:gd name="T6" fmla="*/ 24 w 60"/>
              <a:gd name="T7" fmla="*/ 0 h 168"/>
              <a:gd name="T8" fmla="*/ 29 w 60"/>
              <a:gd name="T9" fmla="*/ 0 h 168"/>
              <a:gd name="T10" fmla="*/ 60 w 60"/>
              <a:gd name="T11" fmla="*/ 107 h 168"/>
              <a:gd name="T12" fmla="*/ 32 w 60"/>
              <a:gd name="T13" fmla="*/ 168 h 168"/>
              <a:gd name="T14" fmla="*/ 0 w 60"/>
              <a:gd name="T15" fmla="*/ 109 h 168"/>
              <a:gd name="T16" fmla="*/ 60 w 60"/>
              <a:gd name="T17" fmla="*/ 10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68">
                <a:moveTo>
                  <a:pt x="29" y="0"/>
                </a:moveTo>
                <a:lnTo>
                  <a:pt x="33" y="118"/>
                </a:lnTo>
                <a:lnTo>
                  <a:pt x="28" y="118"/>
                </a:lnTo>
                <a:lnTo>
                  <a:pt x="24" y="0"/>
                </a:lnTo>
                <a:lnTo>
                  <a:pt x="29" y="0"/>
                </a:lnTo>
                <a:close/>
                <a:moveTo>
                  <a:pt x="60" y="107"/>
                </a:moveTo>
                <a:lnTo>
                  <a:pt x="32" y="168"/>
                </a:lnTo>
                <a:lnTo>
                  <a:pt x="0" y="109"/>
                </a:lnTo>
                <a:lnTo>
                  <a:pt x="60" y="107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8" name="Freeform 89">
            <a:extLst>
              <a:ext uri="{FF2B5EF4-FFF2-40B4-BE49-F238E27FC236}">
                <a16:creationId xmlns:a16="http://schemas.microsoft.com/office/drawing/2014/main" id="{EA80D167-9684-130E-3749-AE5329035806}"/>
              </a:ext>
            </a:extLst>
          </p:cNvPr>
          <p:cNvSpPr>
            <a:spLocks noEditPoints="1"/>
          </p:cNvSpPr>
          <p:nvPr/>
        </p:nvSpPr>
        <p:spPr bwMode="auto">
          <a:xfrm>
            <a:off x="4502751" y="5568063"/>
            <a:ext cx="310357" cy="280629"/>
          </a:xfrm>
          <a:custGeom>
            <a:avLst/>
            <a:gdLst>
              <a:gd name="T0" fmla="*/ 0 w 261"/>
              <a:gd name="T1" fmla="*/ 0 h 236"/>
              <a:gd name="T2" fmla="*/ 261 w 261"/>
              <a:gd name="T3" fmla="*/ 236 h 236"/>
              <a:gd name="T4" fmla="*/ 261 w 261"/>
              <a:gd name="T5" fmla="*/ 0 h 236"/>
              <a:gd name="T6" fmla="*/ 0 w 261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" h="236">
                <a:moveTo>
                  <a:pt x="0" y="0"/>
                </a:moveTo>
                <a:lnTo>
                  <a:pt x="261" y="236"/>
                </a:lnTo>
                <a:moveTo>
                  <a:pt x="261" y="0"/>
                </a:moveTo>
                <a:lnTo>
                  <a:pt x="0" y="236"/>
                </a:ln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D91998C-FE0F-9D36-0508-53A594270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8540" y="5509797"/>
            <a:ext cx="438780" cy="397162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415DD40-5258-5282-153D-6E5580FC4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300" y="5161389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51A4262-8911-A89F-A223-48AEF034D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300" y="5161389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BF10FB1-9A6A-657B-9861-D9CCBB1A9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120" y="5161389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0CA17FD-9665-139A-E0C0-92606015E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120" y="5161389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FA481E6-898E-75FD-F194-338B3EB00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9419" y="5161389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EDC722B-87D8-8734-E876-78915CEB0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9419" y="5161389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6" name="Freeform 97">
            <a:extLst>
              <a:ext uri="{FF2B5EF4-FFF2-40B4-BE49-F238E27FC236}">
                <a16:creationId xmlns:a16="http://schemas.microsoft.com/office/drawing/2014/main" id="{8452847D-7BB5-BE80-DCC2-597B6F3C39A6}"/>
              </a:ext>
            </a:extLst>
          </p:cNvPr>
          <p:cNvSpPr>
            <a:spLocks noEditPoints="1"/>
          </p:cNvSpPr>
          <p:nvPr/>
        </p:nvSpPr>
        <p:spPr bwMode="auto">
          <a:xfrm>
            <a:off x="3648973" y="5195873"/>
            <a:ext cx="853778" cy="376947"/>
          </a:xfrm>
          <a:custGeom>
            <a:avLst/>
            <a:gdLst>
              <a:gd name="T0" fmla="*/ 2 w 718"/>
              <a:gd name="T1" fmla="*/ 0 h 317"/>
              <a:gd name="T2" fmla="*/ 673 w 718"/>
              <a:gd name="T3" fmla="*/ 291 h 317"/>
              <a:gd name="T4" fmla="*/ 671 w 718"/>
              <a:gd name="T5" fmla="*/ 295 h 317"/>
              <a:gd name="T6" fmla="*/ 0 w 718"/>
              <a:gd name="T7" fmla="*/ 4 h 317"/>
              <a:gd name="T8" fmla="*/ 2 w 718"/>
              <a:gd name="T9" fmla="*/ 0 h 317"/>
              <a:gd name="T10" fmla="*/ 675 w 718"/>
              <a:gd name="T11" fmla="*/ 262 h 317"/>
              <a:gd name="T12" fmla="*/ 718 w 718"/>
              <a:gd name="T13" fmla="*/ 313 h 317"/>
              <a:gd name="T14" fmla="*/ 651 w 718"/>
              <a:gd name="T15" fmla="*/ 317 h 317"/>
              <a:gd name="T16" fmla="*/ 675 w 718"/>
              <a:gd name="T17" fmla="*/ 262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8" h="317">
                <a:moveTo>
                  <a:pt x="2" y="0"/>
                </a:moveTo>
                <a:lnTo>
                  <a:pt x="673" y="291"/>
                </a:lnTo>
                <a:lnTo>
                  <a:pt x="671" y="295"/>
                </a:lnTo>
                <a:lnTo>
                  <a:pt x="0" y="4"/>
                </a:lnTo>
                <a:lnTo>
                  <a:pt x="2" y="0"/>
                </a:lnTo>
                <a:close/>
                <a:moveTo>
                  <a:pt x="675" y="262"/>
                </a:moveTo>
                <a:lnTo>
                  <a:pt x="718" y="313"/>
                </a:lnTo>
                <a:lnTo>
                  <a:pt x="651" y="317"/>
                </a:lnTo>
                <a:lnTo>
                  <a:pt x="675" y="26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7" name="Freeform 98">
            <a:extLst>
              <a:ext uri="{FF2B5EF4-FFF2-40B4-BE49-F238E27FC236}">
                <a16:creationId xmlns:a16="http://schemas.microsoft.com/office/drawing/2014/main" id="{F03ABBB5-BA7E-F8D3-9549-FD96F3F7BBC4}"/>
              </a:ext>
            </a:extLst>
          </p:cNvPr>
          <p:cNvSpPr>
            <a:spLocks noEditPoints="1"/>
          </p:cNvSpPr>
          <p:nvPr/>
        </p:nvSpPr>
        <p:spPr bwMode="auto">
          <a:xfrm>
            <a:off x="4622851" y="5204196"/>
            <a:ext cx="71346" cy="305600"/>
          </a:xfrm>
          <a:custGeom>
            <a:avLst/>
            <a:gdLst>
              <a:gd name="T0" fmla="*/ 27 w 60"/>
              <a:gd name="T1" fmla="*/ 0 h 257"/>
              <a:gd name="T2" fmla="*/ 27 w 60"/>
              <a:gd name="T3" fmla="*/ 207 h 257"/>
              <a:gd name="T4" fmla="*/ 32 w 60"/>
              <a:gd name="T5" fmla="*/ 207 h 257"/>
              <a:gd name="T6" fmla="*/ 32 w 60"/>
              <a:gd name="T7" fmla="*/ 0 h 257"/>
              <a:gd name="T8" fmla="*/ 27 w 60"/>
              <a:gd name="T9" fmla="*/ 0 h 257"/>
              <a:gd name="T10" fmla="*/ 0 w 60"/>
              <a:gd name="T11" fmla="*/ 197 h 257"/>
              <a:gd name="T12" fmla="*/ 30 w 60"/>
              <a:gd name="T13" fmla="*/ 257 h 257"/>
              <a:gd name="T14" fmla="*/ 60 w 60"/>
              <a:gd name="T15" fmla="*/ 197 h 257"/>
              <a:gd name="T16" fmla="*/ 0 w 60"/>
              <a:gd name="T17" fmla="*/ 19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57">
                <a:moveTo>
                  <a:pt x="27" y="0"/>
                </a:moveTo>
                <a:lnTo>
                  <a:pt x="27" y="207"/>
                </a:lnTo>
                <a:lnTo>
                  <a:pt x="32" y="207"/>
                </a:lnTo>
                <a:lnTo>
                  <a:pt x="32" y="0"/>
                </a:lnTo>
                <a:lnTo>
                  <a:pt x="27" y="0"/>
                </a:lnTo>
                <a:close/>
                <a:moveTo>
                  <a:pt x="0" y="197"/>
                </a:moveTo>
                <a:lnTo>
                  <a:pt x="30" y="257"/>
                </a:lnTo>
                <a:lnTo>
                  <a:pt x="60" y="197"/>
                </a:lnTo>
                <a:lnTo>
                  <a:pt x="0" y="197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8" name="Freeform 99">
            <a:extLst>
              <a:ext uri="{FF2B5EF4-FFF2-40B4-BE49-F238E27FC236}">
                <a16:creationId xmlns:a16="http://schemas.microsoft.com/office/drawing/2014/main" id="{D714599A-1A59-521C-F700-9A0F2ED7126D}"/>
              </a:ext>
            </a:extLst>
          </p:cNvPr>
          <p:cNvSpPr>
            <a:spLocks noEditPoints="1"/>
          </p:cNvSpPr>
          <p:nvPr/>
        </p:nvSpPr>
        <p:spPr bwMode="auto">
          <a:xfrm>
            <a:off x="4813108" y="5180414"/>
            <a:ext cx="4856311" cy="417376"/>
          </a:xfrm>
          <a:custGeom>
            <a:avLst/>
            <a:gdLst>
              <a:gd name="T0" fmla="*/ 4084 w 4084"/>
              <a:gd name="T1" fmla="*/ 0 h 351"/>
              <a:gd name="T2" fmla="*/ 50 w 4084"/>
              <a:gd name="T3" fmla="*/ 320 h 351"/>
              <a:gd name="T4" fmla="*/ 50 w 4084"/>
              <a:gd name="T5" fmla="*/ 324 h 351"/>
              <a:gd name="T6" fmla="*/ 4084 w 4084"/>
              <a:gd name="T7" fmla="*/ 5 h 351"/>
              <a:gd name="T8" fmla="*/ 4084 w 4084"/>
              <a:gd name="T9" fmla="*/ 0 h 351"/>
              <a:gd name="T10" fmla="*/ 58 w 4084"/>
              <a:gd name="T11" fmla="*/ 291 h 351"/>
              <a:gd name="T12" fmla="*/ 0 w 4084"/>
              <a:gd name="T13" fmla="*/ 326 h 351"/>
              <a:gd name="T14" fmla="*/ 62 w 4084"/>
              <a:gd name="T15" fmla="*/ 351 h 351"/>
              <a:gd name="T16" fmla="*/ 58 w 4084"/>
              <a:gd name="T17" fmla="*/ 29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84" h="351">
                <a:moveTo>
                  <a:pt x="4084" y="0"/>
                </a:moveTo>
                <a:lnTo>
                  <a:pt x="50" y="320"/>
                </a:lnTo>
                <a:lnTo>
                  <a:pt x="50" y="324"/>
                </a:lnTo>
                <a:lnTo>
                  <a:pt x="4084" y="5"/>
                </a:lnTo>
                <a:lnTo>
                  <a:pt x="4084" y="0"/>
                </a:lnTo>
                <a:close/>
                <a:moveTo>
                  <a:pt x="58" y="291"/>
                </a:moveTo>
                <a:lnTo>
                  <a:pt x="0" y="326"/>
                </a:lnTo>
                <a:lnTo>
                  <a:pt x="62" y="351"/>
                </a:lnTo>
                <a:lnTo>
                  <a:pt x="58" y="29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0" name="Freeform 101">
            <a:extLst>
              <a:ext uri="{FF2B5EF4-FFF2-40B4-BE49-F238E27FC236}">
                <a16:creationId xmlns:a16="http://schemas.microsoft.com/office/drawing/2014/main" id="{7B9EF6A4-FF88-1619-2726-F50FF8FFBE75}"/>
              </a:ext>
            </a:extLst>
          </p:cNvPr>
          <p:cNvSpPr>
            <a:spLocks/>
          </p:cNvSpPr>
          <p:nvPr/>
        </p:nvSpPr>
        <p:spPr bwMode="auto">
          <a:xfrm>
            <a:off x="8375671" y="5509797"/>
            <a:ext cx="1740852" cy="397162"/>
          </a:xfrm>
          <a:custGeom>
            <a:avLst/>
            <a:gdLst>
              <a:gd name="T0" fmla="*/ 0 w 4878"/>
              <a:gd name="T1" fmla="*/ 556 h 1112"/>
              <a:gd name="T2" fmla="*/ 813 w 4878"/>
              <a:gd name="T3" fmla="*/ 0 h 1112"/>
              <a:gd name="T4" fmla="*/ 4065 w 4878"/>
              <a:gd name="T5" fmla="*/ 0 h 1112"/>
              <a:gd name="T6" fmla="*/ 4878 w 4878"/>
              <a:gd name="T7" fmla="*/ 556 h 1112"/>
              <a:gd name="T8" fmla="*/ 4065 w 4878"/>
              <a:gd name="T9" fmla="*/ 1112 h 1112"/>
              <a:gd name="T10" fmla="*/ 813 w 4878"/>
              <a:gd name="T11" fmla="*/ 1112 h 1112"/>
              <a:gd name="T12" fmla="*/ 0 w 4878"/>
              <a:gd name="T13" fmla="*/ 556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8" h="1112">
                <a:moveTo>
                  <a:pt x="0" y="556"/>
                </a:moveTo>
                <a:lnTo>
                  <a:pt x="813" y="0"/>
                </a:lnTo>
                <a:lnTo>
                  <a:pt x="4065" y="0"/>
                </a:lnTo>
                <a:cubicBezTo>
                  <a:pt x="4514" y="0"/>
                  <a:pt x="4878" y="249"/>
                  <a:pt x="4878" y="556"/>
                </a:cubicBezTo>
                <a:cubicBezTo>
                  <a:pt x="4878" y="864"/>
                  <a:pt x="4514" y="1112"/>
                  <a:pt x="4065" y="1112"/>
                </a:cubicBezTo>
                <a:lnTo>
                  <a:pt x="813" y="1112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rmAutofit/>
          </a:bodyPr>
          <a:lstStyle/>
          <a:p>
            <a:pPr algn="ctr"/>
            <a:r>
              <a:rPr lang="en-US" dirty="0"/>
              <a:t>ADV</a:t>
            </a:r>
            <a:endParaRPr lang="en-NL" dirty="0"/>
          </a:p>
        </p:txBody>
      </p:sp>
      <p:sp>
        <p:nvSpPr>
          <p:cNvPr id="73" name="Freeform 104">
            <a:extLst>
              <a:ext uri="{FF2B5EF4-FFF2-40B4-BE49-F238E27FC236}">
                <a16:creationId xmlns:a16="http://schemas.microsoft.com/office/drawing/2014/main" id="{B6128FC9-EA5B-AE3E-F855-324E522163B7}"/>
              </a:ext>
            </a:extLst>
          </p:cNvPr>
          <p:cNvSpPr>
            <a:spLocks/>
          </p:cNvSpPr>
          <p:nvPr/>
        </p:nvSpPr>
        <p:spPr bwMode="auto">
          <a:xfrm>
            <a:off x="8375671" y="5969980"/>
            <a:ext cx="1740852" cy="581474"/>
          </a:xfrm>
          <a:custGeom>
            <a:avLst/>
            <a:gdLst>
              <a:gd name="T0" fmla="*/ 0 w 4878"/>
              <a:gd name="T1" fmla="*/ 556 h 1112"/>
              <a:gd name="T2" fmla="*/ 813 w 4878"/>
              <a:gd name="T3" fmla="*/ 0 h 1112"/>
              <a:gd name="T4" fmla="*/ 4065 w 4878"/>
              <a:gd name="T5" fmla="*/ 0 h 1112"/>
              <a:gd name="T6" fmla="*/ 4878 w 4878"/>
              <a:gd name="T7" fmla="*/ 556 h 1112"/>
              <a:gd name="T8" fmla="*/ 4065 w 4878"/>
              <a:gd name="T9" fmla="*/ 1112 h 1112"/>
              <a:gd name="T10" fmla="*/ 813 w 4878"/>
              <a:gd name="T11" fmla="*/ 1112 h 1112"/>
              <a:gd name="T12" fmla="*/ 0 w 4878"/>
              <a:gd name="T13" fmla="*/ 556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8" h="1112">
                <a:moveTo>
                  <a:pt x="0" y="556"/>
                </a:moveTo>
                <a:lnTo>
                  <a:pt x="813" y="0"/>
                </a:lnTo>
                <a:lnTo>
                  <a:pt x="4065" y="0"/>
                </a:lnTo>
                <a:cubicBezTo>
                  <a:pt x="4514" y="0"/>
                  <a:pt x="4878" y="249"/>
                  <a:pt x="4878" y="556"/>
                </a:cubicBezTo>
                <a:cubicBezTo>
                  <a:pt x="4878" y="863"/>
                  <a:pt x="4514" y="1112"/>
                  <a:pt x="4065" y="1112"/>
                </a:cubicBezTo>
                <a:lnTo>
                  <a:pt x="813" y="1112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rmAutofit fontScale="92500" lnSpcReduction="10000"/>
          </a:bodyPr>
          <a:lstStyle/>
          <a:p>
            <a:pPr algn="ctr"/>
            <a:r>
              <a:rPr lang="en-US" dirty="0"/>
              <a:t>VT</a:t>
            </a:r>
            <a:br>
              <a:rPr lang="en-US" dirty="0"/>
            </a:br>
            <a:r>
              <a:rPr lang="en-US" dirty="0"/>
              <a:t>DR</a:t>
            </a:r>
            <a:endParaRPr lang="en-NL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FF81699-5409-65CE-B90E-3C180F81B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2009" y="5906958"/>
            <a:ext cx="66" cy="19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algn="just">
              <a:lnSpc>
                <a:spcPts val="1200"/>
              </a:lnSpc>
              <a:spcAft>
                <a:spcPts val="1200"/>
              </a:spcAft>
              <a:tabLst>
                <a:tab pos="255905" algn="l"/>
              </a:tabLst>
            </a:pPr>
            <a:endParaRPr lang="en-NL" sz="280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Freeform 107">
            <a:extLst>
              <a:ext uri="{FF2B5EF4-FFF2-40B4-BE49-F238E27FC236}">
                <a16:creationId xmlns:a16="http://schemas.microsoft.com/office/drawing/2014/main" id="{D28FB6A7-62E6-DB59-D503-2CDB5FA0E5D7}"/>
              </a:ext>
            </a:extLst>
          </p:cNvPr>
          <p:cNvSpPr>
            <a:spLocks noEditPoints="1"/>
          </p:cNvSpPr>
          <p:nvPr/>
        </p:nvSpPr>
        <p:spPr bwMode="auto">
          <a:xfrm>
            <a:off x="4877320" y="5672704"/>
            <a:ext cx="3498351" cy="71346"/>
          </a:xfrm>
          <a:custGeom>
            <a:avLst/>
            <a:gdLst>
              <a:gd name="T0" fmla="*/ 0 w 2942"/>
              <a:gd name="T1" fmla="*/ 28 h 60"/>
              <a:gd name="T2" fmla="*/ 2892 w 2942"/>
              <a:gd name="T3" fmla="*/ 28 h 60"/>
              <a:gd name="T4" fmla="*/ 2892 w 2942"/>
              <a:gd name="T5" fmla="*/ 33 h 60"/>
              <a:gd name="T6" fmla="*/ 0 w 2942"/>
              <a:gd name="T7" fmla="*/ 33 h 60"/>
              <a:gd name="T8" fmla="*/ 0 w 2942"/>
              <a:gd name="T9" fmla="*/ 28 h 60"/>
              <a:gd name="T10" fmla="*/ 2882 w 2942"/>
              <a:gd name="T11" fmla="*/ 0 h 60"/>
              <a:gd name="T12" fmla="*/ 2942 w 2942"/>
              <a:gd name="T13" fmla="*/ 30 h 60"/>
              <a:gd name="T14" fmla="*/ 2882 w 2942"/>
              <a:gd name="T15" fmla="*/ 60 h 60"/>
              <a:gd name="T16" fmla="*/ 2882 w 2942"/>
              <a:gd name="T1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42" h="60">
                <a:moveTo>
                  <a:pt x="0" y="28"/>
                </a:moveTo>
                <a:lnTo>
                  <a:pt x="2892" y="28"/>
                </a:lnTo>
                <a:lnTo>
                  <a:pt x="2892" y="33"/>
                </a:lnTo>
                <a:lnTo>
                  <a:pt x="0" y="33"/>
                </a:lnTo>
                <a:lnTo>
                  <a:pt x="0" y="28"/>
                </a:lnTo>
                <a:close/>
                <a:moveTo>
                  <a:pt x="2882" y="0"/>
                </a:moveTo>
                <a:lnTo>
                  <a:pt x="2942" y="30"/>
                </a:lnTo>
                <a:lnTo>
                  <a:pt x="2882" y="60"/>
                </a:lnTo>
                <a:lnTo>
                  <a:pt x="2882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A3B8BD9-8F45-579E-D3A7-86BCD69E1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173441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07AB30B4-CE7C-F30A-48F6-5F34520FE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173441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2E1B168-4727-0F51-A891-D3FC671BD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265002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96E6E4-652B-A65C-7145-30A37AD3E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265002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862467E-B830-F97C-ADFE-756EDC893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356563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41020D5-28E1-FFB3-CAB4-2F962A96D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356563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3" name="Freeform 114">
            <a:extLst>
              <a:ext uri="{FF2B5EF4-FFF2-40B4-BE49-F238E27FC236}">
                <a16:creationId xmlns:a16="http://schemas.microsoft.com/office/drawing/2014/main" id="{A6A0DF63-6F11-E7CC-675B-449023828DBB}"/>
              </a:ext>
            </a:extLst>
          </p:cNvPr>
          <p:cNvSpPr>
            <a:spLocks noEditPoints="1"/>
          </p:cNvSpPr>
          <p:nvPr/>
        </p:nvSpPr>
        <p:spPr bwMode="auto">
          <a:xfrm>
            <a:off x="6643143" y="4779684"/>
            <a:ext cx="1441197" cy="1456655"/>
          </a:xfrm>
          <a:custGeom>
            <a:avLst/>
            <a:gdLst>
              <a:gd name="T0" fmla="*/ 0 w 1212"/>
              <a:gd name="T1" fmla="*/ 0 h 1132"/>
              <a:gd name="T2" fmla="*/ 0 w 1212"/>
              <a:gd name="T3" fmla="*/ 1104 h 1132"/>
              <a:gd name="T4" fmla="*/ 1162 w 1212"/>
              <a:gd name="T5" fmla="*/ 1104 h 1132"/>
              <a:gd name="T6" fmla="*/ 1162 w 1212"/>
              <a:gd name="T7" fmla="*/ 1099 h 1132"/>
              <a:gd name="T8" fmla="*/ 3 w 1212"/>
              <a:gd name="T9" fmla="*/ 1099 h 1132"/>
              <a:gd name="T10" fmla="*/ 5 w 1212"/>
              <a:gd name="T11" fmla="*/ 1102 h 1132"/>
              <a:gd name="T12" fmla="*/ 5 w 1212"/>
              <a:gd name="T13" fmla="*/ 0 h 1132"/>
              <a:gd name="T14" fmla="*/ 0 w 1212"/>
              <a:gd name="T15" fmla="*/ 0 h 1132"/>
              <a:gd name="T16" fmla="*/ 1152 w 1212"/>
              <a:gd name="T17" fmla="*/ 1132 h 1132"/>
              <a:gd name="T18" fmla="*/ 1212 w 1212"/>
              <a:gd name="T19" fmla="*/ 1102 h 1132"/>
              <a:gd name="T20" fmla="*/ 1152 w 1212"/>
              <a:gd name="T21" fmla="*/ 1072 h 1132"/>
              <a:gd name="T22" fmla="*/ 1152 w 1212"/>
              <a:gd name="T23" fmla="*/ 1132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12" h="1132">
                <a:moveTo>
                  <a:pt x="0" y="0"/>
                </a:moveTo>
                <a:lnTo>
                  <a:pt x="0" y="1104"/>
                </a:lnTo>
                <a:lnTo>
                  <a:pt x="1162" y="1104"/>
                </a:lnTo>
                <a:lnTo>
                  <a:pt x="1162" y="1099"/>
                </a:lnTo>
                <a:lnTo>
                  <a:pt x="3" y="1099"/>
                </a:lnTo>
                <a:lnTo>
                  <a:pt x="5" y="1102"/>
                </a:lnTo>
                <a:lnTo>
                  <a:pt x="5" y="0"/>
                </a:lnTo>
                <a:lnTo>
                  <a:pt x="0" y="0"/>
                </a:lnTo>
                <a:close/>
                <a:moveTo>
                  <a:pt x="1152" y="1132"/>
                </a:moveTo>
                <a:lnTo>
                  <a:pt x="1212" y="1102"/>
                </a:lnTo>
                <a:lnTo>
                  <a:pt x="1152" y="1072"/>
                </a:lnTo>
                <a:lnTo>
                  <a:pt x="1152" y="113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4" name="Freeform 115">
            <a:extLst>
              <a:ext uri="{FF2B5EF4-FFF2-40B4-BE49-F238E27FC236}">
                <a16:creationId xmlns:a16="http://schemas.microsoft.com/office/drawing/2014/main" id="{20B7E80E-AF9C-D9DF-27E4-4EAD97131681}"/>
              </a:ext>
            </a:extLst>
          </p:cNvPr>
          <p:cNvSpPr>
            <a:spLocks noEditPoints="1"/>
          </p:cNvSpPr>
          <p:nvPr/>
        </p:nvSpPr>
        <p:spPr bwMode="auto">
          <a:xfrm>
            <a:off x="2519322" y="4779685"/>
            <a:ext cx="5565018" cy="1647429"/>
          </a:xfrm>
          <a:custGeom>
            <a:avLst/>
            <a:gdLst>
              <a:gd name="T0" fmla="*/ 0 w 4680"/>
              <a:gd name="T1" fmla="*/ 0 h 1286"/>
              <a:gd name="T2" fmla="*/ 0 w 4680"/>
              <a:gd name="T3" fmla="*/ 1259 h 1286"/>
              <a:gd name="T4" fmla="*/ 4630 w 4680"/>
              <a:gd name="T5" fmla="*/ 1259 h 1286"/>
              <a:gd name="T6" fmla="*/ 4630 w 4680"/>
              <a:gd name="T7" fmla="*/ 1254 h 1286"/>
              <a:gd name="T8" fmla="*/ 3 w 4680"/>
              <a:gd name="T9" fmla="*/ 1254 h 1286"/>
              <a:gd name="T10" fmla="*/ 5 w 4680"/>
              <a:gd name="T11" fmla="*/ 1256 h 1286"/>
              <a:gd name="T12" fmla="*/ 5 w 4680"/>
              <a:gd name="T13" fmla="*/ 0 h 1286"/>
              <a:gd name="T14" fmla="*/ 0 w 4680"/>
              <a:gd name="T15" fmla="*/ 0 h 1286"/>
              <a:gd name="T16" fmla="*/ 4620 w 4680"/>
              <a:gd name="T17" fmla="*/ 1286 h 1286"/>
              <a:gd name="T18" fmla="*/ 4680 w 4680"/>
              <a:gd name="T19" fmla="*/ 1256 h 1286"/>
              <a:gd name="T20" fmla="*/ 4620 w 4680"/>
              <a:gd name="T21" fmla="*/ 1226 h 1286"/>
              <a:gd name="T22" fmla="*/ 4620 w 4680"/>
              <a:gd name="T23" fmla="*/ 1286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80" h="1286">
                <a:moveTo>
                  <a:pt x="0" y="0"/>
                </a:moveTo>
                <a:lnTo>
                  <a:pt x="0" y="1259"/>
                </a:lnTo>
                <a:lnTo>
                  <a:pt x="4630" y="1259"/>
                </a:lnTo>
                <a:lnTo>
                  <a:pt x="4630" y="1254"/>
                </a:lnTo>
                <a:lnTo>
                  <a:pt x="3" y="1254"/>
                </a:lnTo>
                <a:lnTo>
                  <a:pt x="5" y="1256"/>
                </a:lnTo>
                <a:lnTo>
                  <a:pt x="5" y="0"/>
                </a:lnTo>
                <a:lnTo>
                  <a:pt x="0" y="0"/>
                </a:lnTo>
                <a:close/>
                <a:moveTo>
                  <a:pt x="4620" y="1286"/>
                </a:moveTo>
                <a:lnTo>
                  <a:pt x="4680" y="1256"/>
                </a:lnTo>
                <a:lnTo>
                  <a:pt x="4620" y="1226"/>
                </a:lnTo>
                <a:lnTo>
                  <a:pt x="4620" y="128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5" name="Freeform 116">
            <a:extLst>
              <a:ext uri="{FF2B5EF4-FFF2-40B4-BE49-F238E27FC236}">
                <a16:creationId xmlns:a16="http://schemas.microsoft.com/office/drawing/2014/main" id="{4C96882A-FA27-CA0A-6EFB-8CFC2CA768DB}"/>
              </a:ext>
            </a:extLst>
          </p:cNvPr>
          <p:cNvSpPr>
            <a:spLocks noEditPoints="1"/>
          </p:cNvSpPr>
          <p:nvPr/>
        </p:nvSpPr>
        <p:spPr bwMode="auto">
          <a:xfrm>
            <a:off x="8213457" y="6238842"/>
            <a:ext cx="164097" cy="71346"/>
          </a:xfrm>
          <a:custGeom>
            <a:avLst/>
            <a:gdLst>
              <a:gd name="T0" fmla="*/ 0 w 138"/>
              <a:gd name="T1" fmla="*/ 34 h 60"/>
              <a:gd name="T2" fmla="*/ 88 w 138"/>
              <a:gd name="T3" fmla="*/ 32 h 60"/>
              <a:gd name="T4" fmla="*/ 88 w 138"/>
              <a:gd name="T5" fmla="*/ 27 h 60"/>
              <a:gd name="T6" fmla="*/ 0 w 138"/>
              <a:gd name="T7" fmla="*/ 29 h 60"/>
              <a:gd name="T8" fmla="*/ 0 w 138"/>
              <a:gd name="T9" fmla="*/ 34 h 60"/>
              <a:gd name="T10" fmla="*/ 78 w 138"/>
              <a:gd name="T11" fmla="*/ 60 h 60"/>
              <a:gd name="T12" fmla="*/ 138 w 138"/>
              <a:gd name="T13" fmla="*/ 29 h 60"/>
              <a:gd name="T14" fmla="*/ 77 w 138"/>
              <a:gd name="T15" fmla="*/ 0 h 60"/>
              <a:gd name="T16" fmla="*/ 78 w 138"/>
              <a:gd name="T1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60">
                <a:moveTo>
                  <a:pt x="0" y="34"/>
                </a:moveTo>
                <a:lnTo>
                  <a:pt x="88" y="32"/>
                </a:lnTo>
                <a:lnTo>
                  <a:pt x="88" y="27"/>
                </a:lnTo>
                <a:lnTo>
                  <a:pt x="0" y="29"/>
                </a:lnTo>
                <a:lnTo>
                  <a:pt x="0" y="34"/>
                </a:lnTo>
                <a:close/>
                <a:moveTo>
                  <a:pt x="78" y="60"/>
                </a:moveTo>
                <a:lnTo>
                  <a:pt x="138" y="29"/>
                </a:lnTo>
                <a:lnTo>
                  <a:pt x="77" y="0"/>
                </a:lnTo>
                <a:lnTo>
                  <a:pt x="78" y="6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31D9370-7E2D-84C7-73EE-954284A15A1A}"/>
              </a:ext>
            </a:extLst>
          </p:cNvPr>
          <p:cNvCxnSpPr/>
          <p:nvPr/>
        </p:nvCxnSpPr>
        <p:spPr>
          <a:xfrm>
            <a:off x="3579411" y="4782064"/>
            <a:ext cx="0" cy="229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5E87296-CA06-8FF4-3292-A6069C0F6333}"/>
              </a:ext>
            </a:extLst>
          </p:cNvPr>
          <p:cNvCxnSpPr/>
          <p:nvPr/>
        </p:nvCxnSpPr>
        <p:spPr>
          <a:xfrm>
            <a:off x="4636527" y="4782064"/>
            <a:ext cx="594" cy="297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7747A046-42AB-E3E8-9CCC-CA33A189E096}"/>
              </a:ext>
            </a:extLst>
          </p:cNvPr>
          <p:cNvCxnSpPr/>
          <p:nvPr/>
        </p:nvCxnSpPr>
        <p:spPr>
          <a:xfrm>
            <a:off x="9712226" y="4779685"/>
            <a:ext cx="0" cy="2947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90DA2A7-7C54-C7CA-BD73-F6E6AFB31817}"/>
              </a:ext>
            </a:extLst>
          </p:cNvPr>
          <p:cNvCxnSpPr/>
          <p:nvPr/>
        </p:nvCxnSpPr>
        <p:spPr>
          <a:xfrm flipH="1">
            <a:off x="3500844" y="5011423"/>
            <a:ext cx="78567" cy="1630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73EBDDD-C4D4-4534-EED0-4A7169042242}"/>
              </a:ext>
            </a:extLst>
          </p:cNvPr>
          <p:cNvCxnSpPr/>
          <p:nvPr/>
        </p:nvCxnSpPr>
        <p:spPr>
          <a:xfrm flipH="1">
            <a:off x="4628405" y="5074453"/>
            <a:ext cx="13472" cy="14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BD54E56-F73C-4964-0084-92E83D12B2A0}"/>
              </a:ext>
            </a:extLst>
          </p:cNvPr>
          <p:cNvCxnSpPr/>
          <p:nvPr/>
        </p:nvCxnSpPr>
        <p:spPr>
          <a:xfrm>
            <a:off x="9712228" y="5066337"/>
            <a:ext cx="12537" cy="1810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3651027-5B05-CBDF-F9EF-73B58DC44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541" y="1598775"/>
            <a:ext cx="2034478" cy="32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1200"/>
              </a:spcAft>
              <a:tabLst>
                <a:tab pos="255905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Media Source API</a:t>
            </a:r>
            <a:endParaRPr lang="en-NL" sz="400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778F5C2-B77F-8C14-23CD-3B2A308FB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41" y="2212319"/>
            <a:ext cx="2484587" cy="32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1200"/>
              </a:spcAft>
              <a:tabLst>
                <a:tab pos="255905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HTML Media Element</a:t>
            </a:r>
            <a:endParaRPr lang="en-NL" sz="400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B0EA66D-F008-EFEE-BECB-877AA79FFAB8}"/>
              </a:ext>
            </a:extLst>
          </p:cNvPr>
          <p:cNvCxnSpPr/>
          <p:nvPr/>
        </p:nvCxnSpPr>
        <p:spPr>
          <a:xfrm flipV="1">
            <a:off x="1424155" y="1993609"/>
            <a:ext cx="9334485" cy="713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1C4F4C5-92F7-A564-7427-C1B7623822F2}"/>
              </a:ext>
            </a:extLst>
          </p:cNvPr>
          <p:cNvCxnSpPr/>
          <p:nvPr/>
        </p:nvCxnSpPr>
        <p:spPr>
          <a:xfrm>
            <a:off x="8128604" y="6194845"/>
            <a:ext cx="84419" cy="844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0869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C6B14-59C8-6CA0-7313-B3619B05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DCB13-656A-DD8E-D0E4-F020C95C4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MS = </a:t>
            </a:r>
            <a:r>
              <a:rPr lang="en-US" dirty="0" err="1"/>
              <a:t>MediaSource</a:t>
            </a:r>
            <a:endParaRPr lang="en-US" dirty="0"/>
          </a:p>
          <a:p>
            <a:r>
              <a:rPr lang="en-US" dirty="0"/>
              <a:t>SB = </a:t>
            </a:r>
            <a:r>
              <a:rPr lang="en-US" dirty="0" err="1"/>
              <a:t>SourceBuffer</a:t>
            </a:r>
            <a:endParaRPr lang="en-US" dirty="0"/>
          </a:p>
          <a:p>
            <a:r>
              <a:rPr lang="en-US" dirty="0"/>
              <a:t>TB = </a:t>
            </a:r>
            <a:r>
              <a:rPr lang="en-US" dirty="0" err="1"/>
              <a:t>TrackBuffer</a:t>
            </a:r>
            <a:endParaRPr lang="en-US" dirty="0"/>
          </a:p>
          <a:p>
            <a:r>
              <a:rPr lang="en-US" dirty="0"/>
              <a:t>VDC = Video decoder</a:t>
            </a:r>
            <a:endParaRPr lang="en-GB" dirty="0"/>
          </a:p>
          <a:p>
            <a:r>
              <a:rPr lang="en-GB" dirty="0"/>
              <a:t>ADC = Audio decoder</a:t>
            </a:r>
          </a:p>
          <a:p>
            <a:r>
              <a:rPr lang="en-GB" dirty="0"/>
              <a:t>ADV = </a:t>
            </a:r>
            <a:r>
              <a:rPr lang="en-US" dirty="0"/>
              <a:t>Audio device</a:t>
            </a:r>
          </a:p>
          <a:p>
            <a:r>
              <a:rPr lang="fr-FR" dirty="0"/>
              <a:t>VT = </a:t>
            </a:r>
            <a:r>
              <a:rPr lang="fr-FR" dirty="0" err="1"/>
              <a:t>Video</a:t>
            </a:r>
            <a:r>
              <a:rPr lang="fr-FR" dirty="0"/>
              <a:t> tag</a:t>
            </a:r>
          </a:p>
          <a:p>
            <a:r>
              <a:rPr lang="fr-FR" dirty="0"/>
              <a:t>DR = Display </a:t>
            </a:r>
            <a:r>
              <a:rPr lang="fr-FR"/>
              <a:t>region</a:t>
            </a:r>
            <a:endParaRPr lang="fr-FR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62667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13975E0-CC1A-3B4A-8FD7-10D10D0D2D61}"/>
              </a:ext>
            </a:extLst>
          </p:cNvPr>
          <p:cNvGrpSpPr/>
          <p:nvPr/>
        </p:nvGrpSpPr>
        <p:grpSpPr>
          <a:xfrm>
            <a:off x="1003738" y="157655"/>
            <a:ext cx="8232865" cy="5696607"/>
            <a:chOff x="1003738" y="157655"/>
            <a:chExt cx="8232865" cy="5696607"/>
          </a:xfrm>
        </p:grpSpPr>
        <p:sp>
          <p:nvSpPr>
            <p:cNvPr id="48" name="Down Arrow 47">
              <a:extLst>
                <a:ext uri="{FF2B5EF4-FFF2-40B4-BE49-F238E27FC236}">
                  <a16:creationId xmlns:a16="http://schemas.microsoft.com/office/drawing/2014/main" id="{092B1662-6583-0947-9C7B-C57399B97B73}"/>
                </a:ext>
              </a:extLst>
            </p:cNvPr>
            <p:cNvSpPr/>
            <p:nvPr/>
          </p:nvSpPr>
          <p:spPr>
            <a:xfrm>
              <a:off x="5423338" y="1105930"/>
              <a:ext cx="367862" cy="4748332"/>
            </a:xfrm>
            <a:prstGeom prst="downArrow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0613EA2-87D8-624F-B490-0CB7CC517DBA}"/>
                </a:ext>
              </a:extLst>
            </p:cNvPr>
            <p:cNvSpPr/>
            <p:nvPr/>
          </p:nvSpPr>
          <p:spPr>
            <a:xfrm>
              <a:off x="4312508" y="1581665"/>
              <a:ext cx="2545492" cy="9144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/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effectLst>
                    <a:glow rad="215900">
                      <a:schemeClr val="bg1"/>
                    </a:glow>
                  </a:effectLst>
                </a:rPr>
                <a:t>Video decoder instance #1</a:t>
              </a:r>
            </a:p>
            <a:p>
              <a:pPr algn="ctr"/>
              <a:r>
                <a:rPr lang="en-US" sz="1600" dirty="0">
                  <a:effectLst>
                    <a:glow rad="215900">
                      <a:schemeClr val="bg1"/>
                    </a:glow>
                  </a:effectLst>
                </a:rPr>
                <a:t>Group #4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90AA2BE-4785-1B49-B888-78E227B6AF9A}"/>
                </a:ext>
              </a:extLst>
            </p:cNvPr>
            <p:cNvSpPr/>
            <p:nvPr/>
          </p:nvSpPr>
          <p:spPr>
            <a:xfrm>
              <a:off x="4312508" y="2971800"/>
              <a:ext cx="2545492" cy="914400"/>
            </a:xfrm>
            <a:prstGeom prst="rect">
              <a:avLst/>
            </a:prstGeom>
            <a:pattFill prst="dotGrid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effectLst>
                    <a:glow rad="50800">
                      <a:schemeClr val="bg1"/>
                    </a:glow>
                  </a:effectLst>
                </a:rPr>
                <a:t>Video decoder instance #2</a:t>
              </a:r>
            </a:p>
            <a:p>
              <a:pPr algn="ctr"/>
              <a:r>
                <a:rPr lang="en-US" sz="1600" dirty="0">
                  <a:effectLst>
                    <a:glow rad="50800">
                      <a:schemeClr val="bg1"/>
                    </a:glow>
                  </a:effectLst>
                </a:rPr>
                <a:t>Group #4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95114C9-0671-FB40-82EC-C75670EB6F93}"/>
                </a:ext>
              </a:extLst>
            </p:cNvPr>
            <p:cNvSpPr/>
            <p:nvPr/>
          </p:nvSpPr>
          <p:spPr>
            <a:xfrm>
              <a:off x="4312508" y="4561347"/>
              <a:ext cx="2545492" cy="914400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effectLst>
                    <a:glow rad="190500">
                      <a:schemeClr val="bg1"/>
                    </a:glow>
                  </a:effectLst>
                </a:rPr>
                <a:t>Video decoder instance #3</a:t>
              </a:r>
            </a:p>
            <a:p>
              <a:pPr algn="ctr"/>
              <a:r>
                <a:rPr lang="en-US" sz="1600" dirty="0">
                  <a:effectLst>
                    <a:glow rad="190500">
                      <a:schemeClr val="bg1"/>
                    </a:glow>
                  </a:effectLst>
                </a:rPr>
                <a:t>Group #4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2E630A95-F057-7B40-A025-FFF8FA744229}"/>
                </a:ext>
              </a:extLst>
            </p:cNvPr>
            <p:cNvSpPr/>
            <p:nvPr/>
          </p:nvSpPr>
          <p:spPr>
            <a:xfrm>
              <a:off x="2722179" y="157655"/>
              <a:ext cx="6169573" cy="948275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Application configuration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DD44E4D-74A6-A247-A008-1A1A2BAA1A62}"/>
                </a:ext>
              </a:extLst>
            </p:cNvPr>
            <p:cNvGrpSpPr/>
            <p:nvPr/>
          </p:nvGrpSpPr>
          <p:grpSpPr>
            <a:xfrm>
              <a:off x="1003738" y="1476564"/>
              <a:ext cx="1581807" cy="657038"/>
              <a:chOff x="1003738" y="1581665"/>
              <a:chExt cx="1581807" cy="657038"/>
            </a:xfrm>
          </p:grpSpPr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DEEF6369-FA3A-514C-B14C-887B80B2445F}"/>
                  </a:ext>
                </a:extLst>
              </p:cNvPr>
              <p:cNvSpPr/>
              <p:nvPr/>
            </p:nvSpPr>
            <p:spPr>
              <a:xfrm>
                <a:off x="1003738" y="1581665"/>
                <a:ext cx="1439918" cy="657038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Clock component</a:t>
                </a:r>
              </a:p>
            </p:txBody>
          </p:sp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AB9CC0C8-8ABE-9546-AE4B-201F670719CB}"/>
                  </a:ext>
                </a:extLst>
              </p:cNvPr>
              <p:cNvSpPr/>
              <p:nvPr/>
            </p:nvSpPr>
            <p:spPr>
              <a:xfrm>
                <a:off x="2427890" y="1747203"/>
                <a:ext cx="157655" cy="291662"/>
              </a:xfrm>
              <a:prstGeom prst="roundRect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877D712-AAAE-6043-A154-1F7A7993488B}"/>
                </a:ext>
              </a:extLst>
            </p:cNvPr>
            <p:cNvSpPr/>
            <p:nvPr/>
          </p:nvSpPr>
          <p:spPr>
            <a:xfrm>
              <a:off x="4154853" y="1635246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F5790906-401B-1A49-9003-4F7229078152}"/>
                </a:ext>
              </a:extLst>
            </p:cNvPr>
            <p:cNvSpPr/>
            <p:nvPr/>
          </p:nvSpPr>
          <p:spPr>
            <a:xfrm>
              <a:off x="4139087" y="2131487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A43EF6B-FF50-C145-BC84-30C7437A6F9C}"/>
                </a:ext>
              </a:extLst>
            </p:cNvPr>
            <p:cNvSpPr/>
            <p:nvPr/>
          </p:nvSpPr>
          <p:spPr>
            <a:xfrm>
              <a:off x="4154853" y="3065309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7A5101-B5B2-1247-9E8A-B06A938A5C8A}"/>
                </a:ext>
              </a:extLst>
            </p:cNvPr>
            <p:cNvSpPr/>
            <p:nvPr/>
          </p:nvSpPr>
          <p:spPr>
            <a:xfrm>
              <a:off x="4139086" y="3561550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8273EFF3-F170-1D47-B719-B602CC64A3E1}"/>
                </a:ext>
              </a:extLst>
            </p:cNvPr>
            <p:cNvSpPr/>
            <p:nvPr/>
          </p:nvSpPr>
          <p:spPr>
            <a:xfrm>
              <a:off x="4139086" y="4660023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29B6B29-18FF-FD4F-8A4C-ED80AC633F15}"/>
                </a:ext>
              </a:extLst>
            </p:cNvPr>
            <p:cNvSpPr/>
            <p:nvPr/>
          </p:nvSpPr>
          <p:spPr>
            <a:xfrm>
              <a:off x="4154853" y="5130504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54BDB756-E23E-3D40-A61B-79DDDBEC53D1}"/>
                </a:ext>
              </a:extLst>
            </p:cNvPr>
            <p:cNvCxnSpPr>
              <a:stCxn id="7" idx="3"/>
              <a:endCxn id="8" idx="1"/>
            </p:cNvCxnSpPr>
            <p:nvPr/>
          </p:nvCxnSpPr>
          <p:spPr>
            <a:xfrm flipV="1">
              <a:off x="2585545" y="1781077"/>
              <a:ext cx="1569308" cy="6856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9E139D91-30A1-5E48-9BA9-D8BCD116811C}"/>
                </a:ext>
              </a:extLst>
            </p:cNvPr>
            <p:cNvCxnSpPr>
              <a:stCxn id="7" idx="3"/>
              <a:endCxn id="10" idx="1"/>
            </p:cNvCxnSpPr>
            <p:nvPr/>
          </p:nvCxnSpPr>
          <p:spPr>
            <a:xfrm>
              <a:off x="2585545" y="1787933"/>
              <a:ext cx="1569308" cy="1423207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2FB5F0E8-F03C-884D-A929-A89167DA796F}"/>
                </a:ext>
              </a:extLst>
            </p:cNvPr>
            <p:cNvCxnSpPr>
              <a:stCxn id="7" idx="3"/>
              <a:endCxn id="12" idx="1"/>
            </p:cNvCxnSpPr>
            <p:nvPr/>
          </p:nvCxnSpPr>
          <p:spPr>
            <a:xfrm>
              <a:off x="2585545" y="1787933"/>
              <a:ext cx="1553541" cy="3017921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11574BF3-AD24-B64D-A389-02982FB73B8F}"/>
                </a:ext>
              </a:extLst>
            </p:cNvPr>
            <p:cNvSpPr/>
            <p:nvPr/>
          </p:nvSpPr>
          <p:spPr>
            <a:xfrm>
              <a:off x="6873766" y="1893034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B9E11A5-963F-3C45-B9EA-B29B4F2FCF28}"/>
                </a:ext>
              </a:extLst>
            </p:cNvPr>
            <p:cNvSpPr/>
            <p:nvPr/>
          </p:nvSpPr>
          <p:spPr>
            <a:xfrm>
              <a:off x="6858000" y="3268432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0C29B1ED-D7A7-E643-AE40-989E475F9ADB}"/>
                </a:ext>
              </a:extLst>
            </p:cNvPr>
            <p:cNvSpPr/>
            <p:nvPr/>
          </p:nvSpPr>
          <p:spPr>
            <a:xfrm>
              <a:off x="6858000" y="4838842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ocument 23">
              <a:extLst>
                <a:ext uri="{FF2B5EF4-FFF2-40B4-BE49-F238E27FC236}">
                  <a16:creationId xmlns:a16="http://schemas.microsoft.com/office/drawing/2014/main" id="{2932C903-A0FB-624D-85D6-8FD29105CA3C}"/>
                </a:ext>
              </a:extLst>
            </p:cNvPr>
            <p:cNvSpPr/>
            <p:nvPr/>
          </p:nvSpPr>
          <p:spPr>
            <a:xfrm>
              <a:off x="8217100" y="1476564"/>
              <a:ext cx="1019503" cy="4213476"/>
            </a:xfrm>
            <a:prstGeom prst="flowChartDocumen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r>
                <a:rPr lang="en-US" sz="1600" dirty="0"/>
                <a:t>Aggregate</a:t>
              </a:r>
            </a:p>
            <a:p>
              <a:pPr algn="ctr"/>
              <a:r>
                <a:rPr lang="en-US" sz="1600"/>
                <a:t>buffer</a:t>
              </a:r>
              <a:endParaRPr lang="en-US" sz="16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B33AA82-C82E-F642-9FF3-BF770FDC8B66}"/>
                </a:ext>
              </a:extLst>
            </p:cNvPr>
            <p:cNvSpPr/>
            <p:nvPr/>
          </p:nvSpPr>
          <p:spPr>
            <a:xfrm>
              <a:off x="8217100" y="1489264"/>
              <a:ext cx="1019503" cy="311369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FF8FE13-368A-0342-9D42-110B20FA2259}"/>
                </a:ext>
              </a:extLst>
            </p:cNvPr>
            <p:cNvSpPr/>
            <p:nvPr/>
          </p:nvSpPr>
          <p:spPr>
            <a:xfrm>
              <a:off x="8217100" y="1809116"/>
              <a:ext cx="1019503" cy="311369"/>
            </a:xfrm>
            <a:prstGeom prst="rect">
              <a:avLst/>
            </a:prstGeom>
            <a:pattFill prst="dotGrid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76EB133-25BE-7346-8EC4-867F156594F3}"/>
                </a:ext>
              </a:extLst>
            </p:cNvPr>
            <p:cNvSpPr/>
            <p:nvPr/>
          </p:nvSpPr>
          <p:spPr>
            <a:xfrm>
              <a:off x="8217100" y="2128640"/>
              <a:ext cx="1019503" cy="311369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589A5E9-3215-1B4F-95E6-151D92A7252C}"/>
                </a:ext>
              </a:extLst>
            </p:cNvPr>
            <p:cNvSpPr/>
            <p:nvPr/>
          </p:nvSpPr>
          <p:spPr>
            <a:xfrm>
              <a:off x="8217100" y="2446143"/>
              <a:ext cx="1019503" cy="311369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FC66F8E-4CE4-8E41-A575-0FAC1EE72972}"/>
                </a:ext>
              </a:extLst>
            </p:cNvPr>
            <p:cNvSpPr/>
            <p:nvPr/>
          </p:nvSpPr>
          <p:spPr>
            <a:xfrm>
              <a:off x="8217100" y="2765995"/>
              <a:ext cx="1019503" cy="311369"/>
            </a:xfrm>
            <a:prstGeom prst="rect">
              <a:avLst/>
            </a:prstGeom>
            <a:pattFill prst="dotGrid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3B1FF2D-A1AB-E041-A526-8A52FDEDF457}"/>
                </a:ext>
              </a:extLst>
            </p:cNvPr>
            <p:cNvSpPr/>
            <p:nvPr/>
          </p:nvSpPr>
          <p:spPr>
            <a:xfrm>
              <a:off x="8217100" y="3079169"/>
              <a:ext cx="1019503" cy="311369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5386BEA-6066-594C-98A5-B3ECD8CC1E63}"/>
                </a:ext>
              </a:extLst>
            </p:cNvPr>
            <p:cNvCxnSpPr>
              <a:cxnSpLocks/>
              <a:stCxn id="23" idx="3"/>
              <a:endCxn id="30" idx="1"/>
            </p:cNvCxnSpPr>
            <p:nvPr/>
          </p:nvCxnSpPr>
          <p:spPr>
            <a:xfrm flipV="1">
              <a:off x="7015655" y="3234854"/>
              <a:ext cx="1201445" cy="17498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C958DE0-952A-E540-87AF-6C5A8C9ADA80}"/>
                </a:ext>
              </a:extLst>
            </p:cNvPr>
            <p:cNvCxnSpPr>
              <a:cxnSpLocks/>
              <a:stCxn id="23" idx="3"/>
              <a:endCxn id="27" idx="1"/>
            </p:cNvCxnSpPr>
            <p:nvPr/>
          </p:nvCxnSpPr>
          <p:spPr>
            <a:xfrm flipV="1">
              <a:off x="7015655" y="2284325"/>
              <a:ext cx="1201445" cy="27003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5D84A2A-EC9A-BC4F-8AC9-ADCFAEC8A349}"/>
                </a:ext>
              </a:extLst>
            </p:cNvPr>
            <p:cNvCxnSpPr>
              <a:cxnSpLocks/>
              <a:stCxn id="22" idx="3"/>
              <a:endCxn id="26" idx="1"/>
            </p:cNvCxnSpPr>
            <p:nvPr/>
          </p:nvCxnSpPr>
          <p:spPr>
            <a:xfrm flipV="1">
              <a:off x="7015655" y="1964801"/>
              <a:ext cx="1201445" cy="14494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BBD25CF-262E-234C-B0F4-C144EA9ACB82}"/>
                </a:ext>
              </a:extLst>
            </p:cNvPr>
            <p:cNvCxnSpPr>
              <a:cxnSpLocks/>
              <a:stCxn id="22" idx="3"/>
              <a:endCxn id="29" idx="1"/>
            </p:cNvCxnSpPr>
            <p:nvPr/>
          </p:nvCxnSpPr>
          <p:spPr>
            <a:xfrm flipV="1">
              <a:off x="7015655" y="2921680"/>
              <a:ext cx="1201445" cy="4925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7B43412-9B91-0C4D-A1F9-5A0A9CB376AF}"/>
                </a:ext>
              </a:extLst>
            </p:cNvPr>
            <p:cNvCxnSpPr>
              <a:cxnSpLocks/>
              <a:stCxn id="21" idx="3"/>
              <a:endCxn id="25" idx="1"/>
            </p:cNvCxnSpPr>
            <p:nvPr/>
          </p:nvCxnSpPr>
          <p:spPr>
            <a:xfrm flipV="1">
              <a:off x="7031421" y="1644949"/>
              <a:ext cx="1185679" cy="3939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39616B4-2CF5-6240-811E-9567925605AC}"/>
                </a:ext>
              </a:extLst>
            </p:cNvPr>
            <p:cNvCxnSpPr>
              <a:cxnSpLocks/>
              <a:stCxn id="21" idx="3"/>
              <a:endCxn id="28" idx="1"/>
            </p:cNvCxnSpPr>
            <p:nvPr/>
          </p:nvCxnSpPr>
          <p:spPr>
            <a:xfrm>
              <a:off x="7031421" y="2038865"/>
              <a:ext cx="1185679" cy="56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145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18F456-B59A-4162-BA55-D53AA1B63925}"/>
              </a:ext>
            </a:extLst>
          </p:cNvPr>
          <p:cNvSpPr/>
          <p:nvPr/>
        </p:nvSpPr>
        <p:spPr>
          <a:xfrm>
            <a:off x="4042605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7B96CB-D0FA-46BC-B44E-475DFE76E730}"/>
              </a:ext>
            </a:extLst>
          </p:cNvPr>
          <p:cNvSpPr/>
          <p:nvPr/>
        </p:nvSpPr>
        <p:spPr>
          <a:xfrm>
            <a:off x="4042605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543D50-AB2E-44CF-9512-6907AA6D3347}"/>
              </a:ext>
            </a:extLst>
          </p:cNvPr>
          <p:cNvSpPr/>
          <p:nvPr/>
        </p:nvSpPr>
        <p:spPr>
          <a:xfrm>
            <a:off x="4042605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7BF362-C8A0-43D5-8EB2-8F9D4E44C467}"/>
              </a:ext>
            </a:extLst>
          </p:cNvPr>
          <p:cNvSpPr/>
          <p:nvPr/>
        </p:nvSpPr>
        <p:spPr>
          <a:xfrm>
            <a:off x="4042605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B75667-1043-4325-93B7-1CB0658122DD}"/>
              </a:ext>
            </a:extLst>
          </p:cNvPr>
          <p:cNvCxnSpPr>
            <a:cxnSpLocks/>
          </p:cNvCxnSpPr>
          <p:nvPr/>
        </p:nvCxnSpPr>
        <p:spPr>
          <a:xfrm>
            <a:off x="590750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34446B-AFA9-4FED-B4B8-DF5523C24C34}"/>
              </a:ext>
            </a:extLst>
          </p:cNvPr>
          <p:cNvSpPr txBox="1"/>
          <p:nvPr/>
        </p:nvSpPr>
        <p:spPr>
          <a:xfrm>
            <a:off x="4228998" y="5229388"/>
            <a:ext cx="285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617F50-C949-4C2F-9DA6-05A00D59281C}"/>
              </a:ext>
            </a:extLst>
          </p:cNvPr>
          <p:cNvSpPr/>
          <p:nvPr/>
        </p:nvSpPr>
        <p:spPr>
          <a:xfrm>
            <a:off x="6292511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5A3003-A47B-49F5-986C-D33385B383B6}"/>
              </a:ext>
            </a:extLst>
          </p:cNvPr>
          <p:cNvSpPr/>
          <p:nvPr/>
        </p:nvSpPr>
        <p:spPr>
          <a:xfrm>
            <a:off x="6292511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8C50CD-0099-449F-A277-DA975DC9A9A9}"/>
              </a:ext>
            </a:extLst>
          </p:cNvPr>
          <p:cNvSpPr/>
          <p:nvPr/>
        </p:nvSpPr>
        <p:spPr>
          <a:xfrm>
            <a:off x="8566479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4C879F-97CB-4DA9-BD9E-BC29D5DB7892}"/>
              </a:ext>
            </a:extLst>
          </p:cNvPr>
          <p:cNvSpPr/>
          <p:nvPr/>
        </p:nvSpPr>
        <p:spPr>
          <a:xfrm>
            <a:off x="8566479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EE2C3D-EB88-4D73-B26C-0AECF35B23CB}"/>
              </a:ext>
            </a:extLst>
          </p:cNvPr>
          <p:cNvSpPr/>
          <p:nvPr/>
        </p:nvSpPr>
        <p:spPr>
          <a:xfrm>
            <a:off x="10519606" y="2600489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Compositor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E283F0-FA3A-4A46-8AEC-DF57EF51DF4C}"/>
              </a:ext>
            </a:extLst>
          </p:cNvPr>
          <p:cNvSpPr/>
          <p:nvPr/>
        </p:nvSpPr>
        <p:spPr>
          <a:xfrm>
            <a:off x="2213807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00557D-B4A9-4F1A-84FB-78D8C9F7C527}"/>
              </a:ext>
            </a:extLst>
          </p:cNvPr>
          <p:cNvSpPr/>
          <p:nvPr/>
        </p:nvSpPr>
        <p:spPr>
          <a:xfrm>
            <a:off x="2213807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D67659-89DE-4CE4-941B-30BC8E35E830}"/>
              </a:ext>
            </a:extLst>
          </p:cNvPr>
          <p:cNvSpPr/>
          <p:nvPr/>
        </p:nvSpPr>
        <p:spPr>
          <a:xfrm>
            <a:off x="2213807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Formatter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7CE971-031B-457A-BA46-F0AED37B216A}"/>
              </a:ext>
            </a:extLst>
          </p:cNvPr>
          <p:cNvCxnSpPr>
            <a:cxnSpLocks/>
          </p:cNvCxnSpPr>
          <p:nvPr/>
        </p:nvCxnSpPr>
        <p:spPr>
          <a:xfrm>
            <a:off x="190099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CEEBA7C-B8A2-4D51-BB6B-22D6981C6CF4}"/>
              </a:ext>
            </a:extLst>
          </p:cNvPr>
          <p:cNvSpPr txBox="1"/>
          <p:nvPr/>
        </p:nvSpPr>
        <p:spPr>
          <a:xfrm>
            <a:off x="706304" y="5229388"/>
            <a:ext cx="238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824575-4C31-433F-B36E-F5E4893D4ECB}"/>
              </a:ext>
            </a:extLst>
          </p:cNvPr>
          <p:cNvSpPr txBox="1"/>
          <p:nvPr/>
        </p:nvSpPr>
        <p:spPr>
          <a:xfrm>
            <a:off x="156415" y="705516"/>
            <a:ext cx="1503940" cy="42531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Delivery Interface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8339E9D-82C1-4182-BC52-0537EF99BEE6}"/>
              </a:ext>
            </a:extLst>
          </p:cNvPr>
          <p:cNvCxnSpPr>
            <a:stCxn id="21" idx="3"/>
            <a:endCxn id="4" idx="1"/>
          </p:cNvCxnSpPr>
          <p:nvPr/>
        </p:nvCxnSpPr>
        <p:spPr>
          <a:xfrm>
            <a:off x="3729786" y="1072479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D56118-CA33-41AA-9C9A-6E18C28F3069}"/>
              </a:ext>
            </a:extLst>
          </p:cNvPr>
          <p:cNvCxnSpPr>
            <a:cxnSpLocks/>
            <a:stCxn id="4" idx="3"/>
            <a:endCxn id="14" idx="1"/>
          </p:cNvCxnSpPr>
          <p:nvPr/>
        </p:nvCxnSpPr>
        <p:spPr>
          <a:xfrm>
            <a:off x="5558584" y="1072479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0C2996-CBA0-42D3-9548-5689AD980777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>
            <a:off x="7808490" y="1072479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3FB0724-D740-4362-A310-665B78E1A7E8}"/>
              </a:ext>
            </a:extLst>
          </p:cNvPr>
          <p:cNvCxnSpPr>
            <a:cxnSpLocks/>
            <a:stCxn id="17" idx="3"/>
            <a:endCxn id="20" idx="1"/>
          </p:cNvCxnSpPr>
          <p:nvPr/>
        </p:nvCxnSpPr>
        <p:spPr>
          <a:xfrm>
            <a:off x="10082458" y="1072479"/>
            <a:ext cx="437148" cy="18949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A7C377E-D750-470D-9197-631E920D9F6E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10082458" y="2967452"/>
            <a:ext cx="437148" cy="16242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888E08-09DF-46ED-B55D-15FAEC374029}"/>
              </a:ext>
            </a:extLst>
          </p:cNvPr>
          <p:cNvCxnSpPr>
            <a:cxnSpLocks/>
            <a:stCxn id="6" idx="3"/>
            <a:endCxn id="45" idx="1"/>
          </p:cNvCxnSpPr>
          <p:nvPr/>
        </p:nvCxnSpPr>
        <p:spPr>
          <a:xfrm>
            <a:off x="5558584" y="2579438"/>
            <a:ext cx="733927" cy="2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A75F861-F892-44F4-9986-58329792547B}"/>
              </a:ext>
            </a:extLst>
          </p:cNvPr>
          <p:cNvCxnSpPr>
            <a:cxnSpLocks/>
            <a:stCxn id="7" idx="3"/>
            <a:endCxn id="47" idx="1"/>
          </p:cNvCxnSpPr>
          <p:nvPr/>
        </p:nvCxnSpPr>
        <p:spPr>
          <a:xfrm>
            <a:off x="5558584" y="3391568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8B69549-DB37-43D0-8F04-3BF46E8A1458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5558584" y="4591715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C4BEA47-66CA-4433-84CC-DB729282D9D3}"/>
              </a:ext>
            </a:extLst>
          </p:cNvPr>
          <p:cNvCxnSpPr>
            <a:cxnSpLocks/>
            <a:stCxn id="23" idx="3"/>
            <a:endCxn id="8" idx="1"/>
          </p:cNvCxnSpPr>
          <p:nvPr/>
        </p:nvCxnSpPr>
        <p:spPr>
          <a:xfrm>
            <a:off x="3729786" y="4591715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5106EAC-27BE-4B82-9EB1-740FD52195AD}"/>
              </a:ext>
            </a:extLst>
          </p:cNvPr>
          <p:cNvCxnSpPr>
            <a:cxnSpLocks/>
            <a:stCxn id="22" idx="3"/>
            <a:endCxn id="6" idx="1"/>
          </p:cNvCxnSpPr>
          <p:nvPr/>
        </p:nvCxnSpPr>
        <p:spPr>
          <a:xfrm>
            <a:off x="3729786" y="2579438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1301BA-44AB-4B5B-9EE0-B32CF0E7743E}"/>
              </a:ext>
            </a:extLst>
          </p:cNvPr>
          <p:cNvCxnSpPr>
            <a:cxnSpLocks/>
            <a:stCxn id="22" idx="3"/>
            <a:endCxn id="7" idx="1"/>
          </p:cNvCxnSpPr>
          <p:nvPr/>
        </p:nvCxnSpPr>
        <p:spPr>
          <a:xfrm>
            <a:off x="3729786" y="2579438"/>
            <a:ext cx="312819" cy="8121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BF67E99-943F-4DAB-B801-0ADBCBF5CBB9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1660355" y="1072479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1EF50B-72E6-4719-B483-909DCE08E03B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1660355" y="2579438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6C5D786-EED0-4860-BCC6-1056A42A67E7}"/>
              </a:ext>
            </a:extLst>
          </p:cNvPr>
          <p:cNvCxnSpPr>
            <a:cxnSpLocks/>
          </p:cNvCxnSpPr>
          <p:nvPr/>
        </p:nvCxnSpPr>
        <p:spPr>
          <a:xfrm>
            <a:off x="1660355" y="4465384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AEB2520-BDEB-43C7-B7F4-270B6F6ED17E}"/>
              </a:ext>
            </a:extLst>
          </p:cNvPr>
          <p:cNvCxnSpPr>
            <a:cxnSpLocks/>
          </p:cNvCxnSpPr>
          <p:nvPr/>
        </p:nvCxnSpPr>
        <p:spPr>
          <a:xfrm>
            <a:off x="1660355" y="4778205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B0D494B-C496-49D4-8066-5E112BD16562}"/>
              </a:ext>
            </a:extLst>
          </p:cNvPr>
          <p:cNvCxnSpPr>
            <a:cxnSpLocks/>
            <a:stCxn id="16" idx="3"/>
            <a:endCxn id="19" idx="1"/>
          </p:cNvCxnSpPr>
          <p:nvPr/>
        </p:nvCxnSpPr>
        <p:spPr>
          <a:xfrm>
            <a:off x="7808490" y="4591715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B1BAAE92-4546-4767-9768-2175E7F4CF5A}"/>
              </a:ext>
            </a:extLst>
          </p:cNvPr>
          <p:cNvSpPr txBox="1"/>
          <p:nvPr/>
        </p:nvSpPr>
        <p:spPr>
          <a:xfrm>
            <a:off x="6015027" y="6377223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 Decoder Model (ISO/IEC 14496-1)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eft Brace 83">
            <a:extLst>
              <a:ext uri="{FF2B5EF4-FFF2-40B4-BE49-F238E27FC236}">
                <a16:creationId xmlns:a16="http://schemas.microsoft.com/office/drawing/2014/main" id="{EDC267D5-2346-4C4E-BA08-ED19A5363EF4}"/>
              </a:ext>
            </a:extLst>
          </p:cNvPr>
          <p:cNvSpPr/>
          <p:nvPr/>
        </p:nvSpPr>
        <p:spPr>
          <a:xfrm rot="16200000">
            <a:off x="7828222" y="2083815"/>
            <a:ext cx="421750" cy="799298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E9DF5BD-3438-0DC8-E19A-1DC89D6F5092}"/>
              </a:ext>
            </a:extLst>
          </p:cNvPr>
          <p:cNvSpPr/>
          <p:nvPr/>
        </p:nvSpPr>
        <p:spPr>
          <a:xfrm>
            <a:off x="6292511" y="2214708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2847412-1ADB-F648-AFD1-3EFB467240BD}"/>
              </a:ext>
            </a:extLst>
          </p:cNvPr>
          <p:cNvSpPr/>
          <p:nvPr/>
        </p:nvSpPr>
        <p:spPr>
          <a:xfrm>
            <a:off x="8566479" y="2214708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A59FB0-B9F7-1D65-E4F6-909504BB65C9}"/>
              </a:ext>
            </a:extLst>
          </p:cNvPr>
          <p:cNvSpPr/>
          <p:nvPr/>
        </p:nvSpPr>
        <p:spPr>
          <a:xfrm>
            <a:off x="6292511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3189BFD-0CCB-BEF3-E08A-9EA64FCD1534}"/>
              </a:ext>
            </a:extLst>
          </p:cNvPr>
          <p:cNvSpPr/>
          <p:nvPr/>
        </p:nvSpPr>
        <p:spPr>
          <a:xfrm>
            <a:off x="8566479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061FA4A-7810-F37C-188B-61D578308C03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>
            <a:off x="7808490" y="2581671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20BABD1-18CE-810D-92A9-0F97EC4AB63B}"/>
              </a:ext>
            </a:extLst>
          </p:cNvPr>
          <p:cNvCxnSpPr>
            <a:cxnSpLocks/>
            <a:stCxn id="47" idx="3"/>
            <a:endCxn id="48" idx="1"/>
          </p:cNvCxnSpPr>
          <p:nvPr/>
        </p:nvCxnSpPr>
        <p:spPr>
          <a:xfrm>
            <a:off x="7808490" y="3391568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40">
            <a:extLst>
              <a:ext uri="{FF2B5EF4-FFF2-40B4-BE49-F238E27FC236}">
                <a16:creationId xmlns:a16="http://schemas.microsoft.com/office/drawing/2014/main" id="{4A542C5E-B772-60DD-08B2-D44241CAA532}"/>
              </a:ext>
            </a:extLst>
          </p:cNvPr>
          <p:cNvCxnSpPr>
            <a:cxnSpLocks/>
            <a:stCxn id="48" idx="3"/>
            <a:endCxn id="20" idx="1"/>
          </p:cNvCxnSpPr>
          <p:nvPr/>
        </p:nvCxnSpPr>
        <p:spPr>
          <a:xfrm flipV="1">
            <a:off x="10082458" y="2967452"/>
            <a:ext cx="437148" cy="4241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40">
            <a:extLst>
              <a:ext uri="{FF2B5EF4-FFF2-40B4-BE49-F238E27FC236}">
                <a16:creationId xmlns:a16="http://schemas.microsoft.com/office/drawing/2014/main" id="{E3954073-E73E-2B0F-82A3-8D91E3AD2F79}"/>
              </a:ext>
            </a:extLst>
          </p:cNvPr>
          <p:cNvCxnSpPr>
            <a:cxnSpLocks/>
            <a:stCxn id="46" idx="3"/>
            <a:endCxn id="20" idx="1"/>
          </p:cNvCxnSpPr>
          <p:nvPr/>
        </p:nvCxnSpPr>
        <p:spPr>
          <a:xfrm>
            <a:off x="10082458" y="2581671"/>
            <a:ext cx="437148" cy="38578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5A867CF-238F-6679-D366-7F8F3045C6B3}"/>
              </a:ext>
            </a:extLst>
          </p:cNvPr>
          <p:cNvSpPr txBox="1"/>
          <p:nvPr/>
        </p:nvSpPr>
        <p:spPr>
          <a:xfrm rot="680100">
            <a:off x="4851896" y="705760"/>
            <a:ext cx="6781536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REVISED (can be removed if revision agreed)</a:t>
            </a:r>
            <a:endParaRPr lang="en-N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61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18F456-B59A-4162-BA55-D53AA1B63925}"/>
              </a:ext>
            </a:extLst>
          </p:cNvPr>
          <p:cNvSpPr/>
          <p:nvPr/>
        </p:nvSpPr>
        <p:spPr>
          <a:xfrm>
            <a:off x="4042605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7B96CB-D0FA-46BC-B44E-475DFE76E730}"/>
              </a:ext>
            </a:extLst>
          </p:cNvPr>
          <p:cNvSpPr/>
          <p:nvPr/>
        </p:nvSpPr>
        <p:spPr>
          <a:xfrm>
            <a:off x="4042605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543D50-AB2E-44CF-9512-6907AA6D3347}"/>
              </a:ext>
            </a:extLst>
          </p:cNvPr>
          <p:cNvSpPr/>
          <p:nvPr/>
        </p:nvSpPr>
        <p:spPr>
          <a:xfrm>
            <a:off x="4042605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7BF362-C8A0-43D5-8EB2-8F9D4E44C467}"/>
              </a:ext>
            </a:extLst>
          </p:cNvPr>
          <p:cNvSpPr/>
          <p:nvPr/>
        </p:nvSpPr>
        <p:spPr>
          <a:xfrm>
            <a:off x="4042605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B75667-1043-4325-93B7-1CB0658122DD}"/>
              </a:ext>
            </a:extLst>
          </p:cNvPr>
          <p:cNvCxnSpPr>
            <a:cxnSpLocks/>
          </p:cNvCxnSpPr>
          <p:nvPr/>
        </p:nvCxnSpPr>
        <p:spPr>
          <a:xfrm>
            <a:off x="590750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34446B-AFA9-4FED-B4B8-DF5523C24C34}"/>
              </a:ext>
            </a:extLst>
          </p:cNvPr>
          <p:cNvSpPr txBox="1"/>
          <p:nvPr/>
        </p:nvSpPr>
        <p:spPr>
          <a:xfrm>
            <a:off x="4228998" y="5229388"/>
            <a:ext cx="285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617F50-C949-4C2F-9DA6-05A00D59281C}"/>
              </a:ext>
            </a:extLst>
          </p:cNvPr>
          <p:cNvSpPr/>
          <p:nvPr/>
        </p:nvSpPr>
        <p:spPr>
          <a:xfrm>
            <a:off x="6292511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5A3003-A47B-49F5-986C-D33385B383B6}"/>
              </a:ext>
            </a:extLst>
          </p:cNvPr>
          <p:cNvSpPr/>
          <p:nvPr/>
        </p:nvSpPr>
        <p:spPr>
          <a:xfrm>
            <a:off x="6292511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EE2C3D-EB88-4D73-B26C-0AECF35B23CB}"/>
              </a:ext>
            </a:extLst>
          </p:cNvPr>
          <p:cNvSpPr/>
          <p:nvPr/>
        </p:nvSpPr>
        <p:spPr>
          <a:xfrm>
            <a:off x="10519606" y="2600489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Compositor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E283F0-FA3A-4A46-8AEC-DF57EF51DF4C}"/>
              </a:ext>
            </a:extLst>
          </p:cNvPr>
          <p:cNvSpPr/>
          <p:nvPr/>
        </p:nvSpPr>
        <p:spPr>
          <a:xfrm>
            <a:off x="2213807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00557D-B4A9-4F1A-84FB-78D8C9F7C527}"/>
              </a:ext>
            </a:extLst>
          </p:cNvPr>
          <p:cNvSpPr/>
          <p:nvPr/>
        </p:nvSpPr>
        <p:spPr>
          <a:xfrm>
            <a:off x="2213807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D67659-89DE-4CE4-941B-30BC8E35E830}"/>
              </a:ext>
            </a:extLst>
          </p:cNvPr>
          <p:cNvSpPr/>
          <p:nvPr/>
        </p:nvSpPr>
        <p:spPr>
          <a:xfrm>
            <a:off x="2213807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Formatter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7CE971-031B-457A-BA46-F0AED37B216A}"/>
              </a:ext>
            </a:extLst>
          </p:cNvPr>
          <p:cNvCxnSpPr>
            <a:cxnSpLocks/>
          </p:cNvCxnSpPr>
          <p:nvPr/>
        </p:nvCxnSpPr>
        <p:spPr>
          <a:xfrm>
            <a:off x="190099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CEEBA7C-B8A2-4D51-BB6B-22D6981C6CF4}"/>
              </a:ext>
            </a:extLst>
          </p:cNvPr>
          <p:cNvSpPr txBox="1"/>
          <p:nvPr/>
        </p:nvSpPr>
        <p:spPr>
          <a:xfrm>
            <a:off x="706304" y="5229388"/>
            <a:ext cx="238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824575-4C31-433F-B36E-F5E4893D4ECB}"/>
              </a:ext>
            </a:extLst>
          </p:cNvPr>
          <p:cNvSpPr txBox="1"/>
          <p:nvPr/>
        </p:nvSpPr>
        <p:spPr>
          <a:xfrm>
            <a:off x="156415" y="705516"/>
            <a:ext cx="1503940" cy="42531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Delivery Interface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8339E9D-82C1-4182-BC52-0537EF99BEE6}"/>
              </a:ext>
            </a:extLst>
          </p:cNvPr>
          <p:cNvCxnSpPr>
            <a:stCxn id="21" idx="3"/>
            <a:endCxn id="4" idx="1"/>
          </p:cNvCxnSpPr>
          <p:nvPr/>
        </p:nvCxnSpPr>
        <p:spPr>
          <a:xfrm>
            <a:off x="3729786" y="1072479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D56118-CA33-41AA-9C9A-6E18C28F3069}"/>
              </a:ext>
            </a:extLst>
          </p:cNvPr>
          <p:cNvCxnSpPr>
            <a:cxnSpLocks/>
            <a:stCxn id="4" idx="3"/>
            <a:endCxn id="14" idx="1"/>
          </p:cNvCxnSpPr>
          <p:nvPr/>
        </p:nvCxnSpPr>
        <p:spPr>
          <a:xfrm>
            <a:off x="5558584" y="1072479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888E08-09DF-46ED-B55D-15FAEC374029}"/>
              </a:ext>
            </a:extLst>
          </p:cNvPr>
          <p:cNvCxnSpPr>
            <a:cxnSpLocks/>
            <a:stCxn id="6" idx="3"/>
            <a:endCxn id="45" idx="1"/>
          </p:cNvCxnSpPr>
          <p:nvPr/>
        </p:nvCxnSpPr>
        <p:spPr>
          <a:xfrm>
            <a:off x="5558584" y="2579438"/>
            <a:ext cx="733927" cy="2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A75F861-F892-44F4-9986-58329792547B}"/>
              </a:ext>
            </a:extLst>
          </p:cNvPr>
          <p:cNvCxnSpPr>
            <a:cxnSpLocks/>
            <a:stCxn id="7" idx="3"/>
            <a:endCxn id="47" idx="1"/>
          </p:cNvCxnSpPr>
          <p:nvPr/>
        </p:nvCxnSpPr>
        <p:spPr>
          <a:xfrm>
            <a:off x="5558584" y="3391568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8B69549-DB37-43D0-8F04-3BF46E8A1458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5558584" y="4591715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C4BEA47-66CA-4433-84CC-DB729282D9D3}"/>
              </a:ext>
            </a:extLst>
          </p:cNvPr>
          <p:cNvCxnSpPr>
            <a:cxnSpLocks/>
            <a:stCxn id="23" idx="3"/>
            <a:endCxn id="8" idx="1"/>
          </p:cNvCxnSpPr>
          <p:nvPr/>
        </p:nvCxnSpPr>
        <p:spPr>
          <a:xfrm>
            <a:off x="3729786" y="4591715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5106EAC-27BE-4B82-9EB1-740FD52195AD}"/>
              </a:ext>
            </a:extLst>
          </p:cNvPr>
          <p:cNvCxnSpPr>
            <a:cxnSpLocks/>
            <a:stCxn id="22" idx="3"/>
            <a:endCxn id="6" idx="1"/>
          </p:cNvCxnSpPr>
          <p:nvPr/>
        </p:nvCxnSpPr>
        <p:spPr>
          <a:xfrm>
            <a:off x="3729786" y="2579438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1301BA-44AB-4B5B-9EE0-B32CF0E7743E}"/>
              </a:ext>
            </a:extLst>
          </p:cNvPr>
          <p:cNvCxnSpPr>
            <a:cxnSpLocks/>
            <a:stCxn id="22" idx="3"/>
            <a:endCxn id="7" idx="1"/>
          </p:cNvCxnSpPr>
          <p:nvPr/>
        </p:nvCxnSpPr>
        <p:spPr>
          <a:xfrm>
            <a:off x="3729786" y="2579438"/>
            <a:ext cx="312819" cy="8121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BF67E99-943F-4DAB-B801-0ADBCBF5CBB9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1660355" y="1072479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1EF50B-72E6-4719-B483-909DCE08E03B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1660355" y="2579438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6C5D786-EED0-4860-BCC6-1056A42A67E7}"/>
              </a:ext>
            </a:extLst>
          </p:cNvPr>
          <p:cNvCxnSpPr>
            <a:cxnSpLocks/>
          </p:cNvCxnSpPr>
          <p:nvPr/>
        </p:nvCxnSpPr>
        <p:spPr>
          <a:xfrm>
            <a:off x="1660355" y="4465384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AEB2520-BDEB-43C7-B7F4-270B6F6ED17E}"/>
              </a:ext>
            </a:extLst>
          </p:cNvPr>
          <p:cNvCxnSpPr>
            <a:cxnSpLocks/>
          </p:cNvCxnSpPr>
          <p:nvPr/>
        </p:nvCxnSpPr>
        <p:spPr>
          <a:xfrm>
            <a:off x="1660355" y="4778205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E9DF5BD-3438-0DC8-E19A-1DC89D6F5092}"/>
              </a:ext>
            </a:extLst>
          </p:cNvPr>
          <p:cNvSpPr/>
          <p:nvPr/>
        </p:nvSpPr>
        <p:spPr>
          <a:xfrm>
            <a:off x="6292511" y="2214708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2847412-1ADB-F648-AFD1-3EFB467240BD}"/>
              </a:ext>
            </a:extLst>
          </p:cNvPr>
          <p:cNvSpPr/>
          <p:nvPr/>
        </p:nvSpPr>
        <p:spPr>
          <a:xfrm>
            <a:off x="8566479" y="1436553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 CM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A59FB0-B9F7-1D65-E4F6-909504BB65C9}"/>
              </a:ext>
            </a:extLst>
          </p:cNvPr>
          <p:cNvSpPr/>
          <p:nvPr/>
        </p:nvSpPr>
        <p:spPr>
          <a:xfrm>
            <a:off x="6292511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78">
            <a:extLst>
              <a:ext uri="{FF2B5EF4-FFF2-40B4-BE49-F238E27FC236}">
                <a16:creationId xmlns:a16="http://schemas.microsoft.com/office/drawing/2014/main" id="{572212DB-59CA-69B8-9F13-B9AA849967B6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 flipV="1">
            <a:off x="7808490" y="1803516"/>
            <a:ext cx="757989" cy="7781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78">
            <a:extLst>
              <a:ext uri="{FF2B5EF4-FFF2-40B4-BE49-F238E27FC236}">
                <a16:creationId xmlns:a16="http://schemas.microsoft.com/office/drawing/2014/main" id="{F1FDAAC6-09AD-CAFD-DD04-ABDBBB4B8F02}"/>
              </a:ext>
            </a:extLst>
          </p:cNvPr>
          <p:cNvCxnSpPr>
            <a:cxnSpLocks/>
            <a:stCxn id="14" idx="3"/>
            <a:endCxn id="46" idx="1"/>
          </p:cNvCxnSpPr>
          <p:nvPr/>
        </p:nvCxnSpPr>
        <p:spPr>
          <a:xfrm>
            <a:off x="7808490" y="1072479"/>
            <a:ext cx="757989" cy="73103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A0520623-C910-DBF5-0214-26BE1CBB68DA}"/>
              </a:ext>
            </a:extLst>
          </p:cNvPr>
          <p:cNvSpPr/>
          <p:nvPr/>
        </p:nvSpPr>
        <p:spPr>
          <a:xfrm>
            <a:off x="8566479" y="422270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en-N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2AA1951-80EB-5EFB-0B49-BD4EC38FBBD4}"/>
              </a:ext>
            </a:extLst>
          </p:cNvPr>
          <p:cNvSpPr/>
          <p:nvPr/>
        </p:nvSpPr>
        <p:spPr>
          <a:xfrm>
            <a:off x="8566479" y="30217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 CM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N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521ADBB-3E69-0938-E434-56F603B66CC7}"/>
              </a:ext>
            </a:extLst>
          </p:cNvPr>
          <p:cNvCxnSpPr>
            <a:cxnSpLocks/>
            <a:stCxn id="47" idx="3"/>
            <a:endCxn id="67" idx="1"/>
          </p:cNvCxnSpPr>
          <p:nvPr/>
        </p:nvCxnSpPr>
        <p:spPr>
          <a:xfrm flipV="1">
            <a:off x="7808490" y="3388679"/>
            <a:ext cx="757989" cy="2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093E8EC-A7A6-E6E9-B53A-EAA1089D7EF1}"/>
              </a:ext>
            </a:extLst>
          </p:cNvPr>
          <p:cNvCxnSpPr>
            <a:cxnSpLocks/>
            <a:stCxn id="16" idx="3"/>
            <a:endCxn id="42" idx="1"/>
          </p:cNvCxnSpPr>
          <p:nvPr/>
        </p:nvCxnSpPr>
        <p:spPr>
          <a:xfrm flipV="1">
            <a:off x="7808490" y="4589669"/>
            <a:ext cx="757989" cy="20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8">
            <a:extLst>
              <a:ext uri="{FF2B5EF4-FFF2-40B4-BE49-F238E27FC236}">
                <a16:creationId xmlns:a16="http://schemas.microsoft.com/office/drawing/2014/main" id="{47DBBD09-D02E-8080-888C-EB0AF109127D}"/>
              </a:ext>
            </a:extLst>
          </p:cNvPr>
          <p:cNvCxnSpPr>
            <a:cxnSpLocks/>
            <a:stCxn id="46" idx="3"/>
            <a:endCxn id="20" idx="1"/>
          </p:cNvCxnSpPr>
          <p:nvPr/>
        </p:nvCxnSpPr>
        <p:spPr>
          <a:xfrm>
            <a:off x="10082458" y="1803516"/>
            <a:ext cx="437148" cy="11639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78">
            <a:extLst>
              <a:ext uri="{FF2B5EF4-FFF2-40B4-BE49-F238E27FC236}">
                <a16:creationId xmlns:a16="http://schemas.microsoft.com/office/drawing/2014/main" id="{6B3C81CE-8139-9416-F67B-98B8500F86E9}"/>
              </a:ext>
            </a:extLst>
          </p:cNvPr>
          <p:cNvCxnSpPr>
            <a:cxnSpLocks/>
            <a:stCxn id="67" idx="3"/>
            <a:endCxn id="20" idx="1"/>
          </p:cNvCxnSpPr>
          <p:nvPr/>
        </p:nvCxnSpPr>
        <p:spPr>
          <a:xfrm flipV="1">
            <a:off x="10082458" y="2967452"/>
            <a:ext cx="437148" cy="4212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78">
            <a:extLst>
              <a:ext uri="{FF2B5EF4-FFF2-40B4-BE49-F238E27FC236}">
                <a16:creationId xmlns:a16="http://schemas.microsoft.com/office/drawing/2014/main" id="{EFF05D5E-A454-626D-9793-94AF0E07ED92}"/>
              </a:ext>
            </a:extLst>
          </p:cNvPr>
          <p:cNvCxnSpPr>
            <a:cxnSpLocks/>
            <a:stCxn id="42" idx="3"/>
            <a:endCxn id="20" idx="1"/>
          </p:cNvCxnSpPr>
          <p:nvPr/>
        </p:nvCxnSpPr>
        <p:spPr>
          <a:xfrm flipV="1">
            <a:off x="10082458" y="2967452"/>
            <a:ext cx="437148" cy="16222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91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12960CB-3FF5-87C1-DFD7-103E9DBC8AA9}"/>
              </a:ext>
            </a:extLst>
          </p:cNvPr>
          <p:cNvGrpSpPr>
            <a:grpSpLocks/>
          </p:cNvGrpSpPr>
          <p:nvPr/>
        </p:nvGrpSpPr>
        <p:grpSpPr bwMode="auto">
          <a:xfrm>
            <a:off x="1727200" y="2066925"/>
            <a:ext cx="4946650" cy="2784475"/>
            <a:chOff x="2992204" y="1147081"/>
            <a:chExt cx="4947546" cy="278352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92613A2-E43D-64CC-E62B-CB1D687182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2208" y="1147081"/>
              <a:ext cx="4947542" cy="2783529"/>
              <a:chOff x="2992208" y="1147081"/>
              <a:chExt cx="4947542" cy="278352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B758657-6D33-759C-F769-E321718FAEAB}"/>
                  </a:ext>
                </a:extLst>
              </p:cNvPr>
              <p:cNvSpPr/>
              <p:nvPr/>
            </p:nvSpPr>
            <p:spPr>
              <a:xfrm>
                <a:off x="2992204" y="1147081"/>
                <a:ext cx="4947546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9DB5B6E-0748-4A2C-EB96-C0426C2BC08F}"/>
                  </a:ext>
                </a:extLst>
              </p:cNvPr>
              <p:cNvCxnSpPr/>
              <p:nvPr/>
            </p:nvCxnSpPr>
            <p:spPr>
              <a:xfrm>
                <a:off x="5465977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0278E7F-24F3-0F65-E236-A74262C07FED}"/>
                  </a:ext>
                </a:extLst>
              </p:cNvPr>
              <p:cNvCxnSpPr/>
              <p:nvPr/>
            </p:nvCxnSpPr>
            <p:spPr>
              <a:xfrm>
                <a:off x="4229091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9EEAF50-6786-0542-B154-8DD0ED613BE3}"/>
                  </a:ext>
                </a:extLst>
              </p:cNvPr>
              <p:cNvCxnSpPr/>
              <p:nvPr/>
            </p:nvCxnSpPr>
            <p:spPr>
              <a:xfrm>
                <a:off x="4846740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E44DFFF-D62F-A200-0681-364811B70BE3}"/>
                  </a:ext>
                </a:extLst>
              </p:cNvPr>
              <p:cNvCxnSpPr/>
              <p:nvPr/>
            </p:nvCxnSpPr>
            <p:spPr>
              <a:xfrm>
                <a:off x="3611441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8DC9EB3-5922-DDA1-65DD-C0DDD74EDB4E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7FD4E8E-A6A5-3DCB-49C7-CED703C6F79A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33646B4-5F3E-4B69-BF56-7CB239D2AC74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F5567B4-8333-A32A-85DE-D4F3B5231DC8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367C94E-3535-18BA-9888-FFCC21CF8B7E}"/>
                  </a:ext>
                </a:extLst>
              </p:cNvPr>
              <p:cNvCxnSpPr/>
              <p:nvPr/>
            </p:nvCxnSpPr>
            <p:spPr>
              <a:xfrm>
                <a:off x="2992204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2AF1A59-42CB-35C4-17E7-B2F6842EF0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2537259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7A7AE9A-C745-F21F-EF38-DC5274E878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1610474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D2C820E-D793-C67E-87B5-2D969FD03B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2073866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0DDD120-C741-7527-1104-1B58BB35F3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3000651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C0BF86A-746F-2814-DBD9-E527ECC089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3464044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74F4DBD8-A58D-64D8-4CAE-20DC55C5C3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3929024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A9B29BE-E9EE-DFC6-AEC5-9B41C167C7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1147081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EFDC61-3391-E01A-E4B3-03673C9F9DAC}"/>
                </a:ext>
              </a:extLst>
            </p:cNvPr>
            <p:cNvSpPr/>
            <p:nvPr/>
          </p:nvSpPr>
          <p:spPr>
            <a:xfrm>
              <a:off x="2992204" y="1148668"/>
              <a:ext cx="1854536" cy="926785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EF780FC-2D20-367C-8494-F273D43C4D93}"/>
                </a:ext>
              </a:extLst>
            </p:cNvPr>
            <p:cNvSpPr/>
            <p:nvPr/>
          </p:nvSpPr>
          <p:spPr>
            <a:xfrm>
              <a:off x="2992204" y="2080214"/>
              <a:ext cx="1854536" cy="9267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F38D5-65A3-736B-5B22-582E590AD230}"/>
                </a:ext>
              </a:extLst>
            </p:cNvPr>
            <p:cNvSpPr/>
            <p:nvPr/>
          </p:nvSpPr>
          <p:spPr>
            <a:xfrm>
              <a:off x="2992204" y="3006999"/>
              <a:ext cx="1854536" cy="9220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2DFF75C-83F6-0159-2B51-FF79E86C4B1B}"/>
                </a:ext>
              </a:extLst>
            </p:cNvPr>
            <p:cNvSpPr/>
            <p:nvPr/>
          </p:nvSpPr>
          <p:spPr>
            <a:xfrm>
              <a:off x="4846740" y="1153429"/>
              <a:ext cx="1236887" cy="1383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6D7645-D775-498D-B06C-DB86A1B44AF8}"/>
                </a:ext>
              </a:extLst>
            </p:cNvPr>
            <p:cNvSpPr/>
            <p:nvPr/>
          </p:nvSpPr>
          <p:spPr>
            <a:xfrm>
              <a:off x="4846740" y="2543606"/>
              <a:ext cx="1236887" cy="13854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F2006E0-0363-AB76-13C2-0964CFE951B8}"/>
                </a:ext>
              </a:extLst>
            </p:cNvPr>
            <p:cNvSpPr/>
            <p:nvPr/>
          </p:nvSpPr>
          <p:spPr>
            <a:xfrm>
              <a:off x="6083627" y="1151842"/>
              <a:ext cx="619237" cy="13901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5B2178-C294-93CE-7018-EFADD8F9ED10}"/>
                </a:ext>
              </a:extLst>
            </p:cNvPr>
            <p:cNvSpPr/>
            <p:nvPr/>
          </p:nvSpPr>
          <p:spPr>
            <a:xfrm>
              <a:off x="6702864" y="1150255"/>
              <a:ext cx="1236886" cy="13901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004EFD-76DE-F9EC-F760-0CA2089BF2A7}"/>
                </a:ext>
              </a:extLst>
            </p:cNvPr>
            <p:cNvSpPr/>
            <p:nvPr/>
          </p:nvSpPr>
          <p:spPr>
            <a:xfrm>
              <a:off x="6702864" y="2542020"/>
              <a:ext cx="1236886" cy="13885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999528-C6B1-CE64-A345-277DF3E67BAB}"/>
                </a:ext>
              </a:extLst>
            </p:cNvPr>
            <p:cNvSpPr/>
            <p:nvPr/>
          </p:nvSpPr>
          <p:spPr>
            <a:xfrm>
              <a:off x="6082039" y="2538846"/>
              <a:ext cx="619237" cy="13917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CC8F541D-EDB4-BE12-0719-4A9AFC1F7E6C}"/>
              </a:ext>
            </a:extLst>
          </p:cNvPr>
          <p:cNvSpPr/>
          <p:nvPr/>
        </p:nvSpPr>
        <p:spPr>
          <a:xfrm>
            <a:off x="8256588" y="2992438"/>
            <a:ext cx="1855787" cy="9271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EB0580-4791-F2AB-CF13-3AD2F235C2BE}"/>
              </a:ext>
            </a:extLst>
          </p:cNvPr>
          <p:cNvGrpSpPr>
            <a:grpSpLocks/>
          </p:cNvGrpSpPr>
          <p:nvPr/>
        </p:nvGrpSpPr>
        <p:grpSpPr bwMode="auto">
          <a:xfrm>
            <a:off x="8829675" y="2986088"/>
            <a:ext cx="619125" cy="927100"/>
            <a:chOff x="9669707" y="2796312"/>
            <a:chExt cx="618442" cy="278352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4AF7FEB-9CA8-9550-3EA9-D3279DF7F4FC}"/>
                </a:ext>
              </a:extLst>
            </p:cNvPr>
            <p:cNvCxnSpPr/>
            <p:nvPr/>
          </p:nvCxnSpPr>
          <p:spPr>
            <a:xfrm>
              <a:off x="10288149" y="2796312"/>
              <a:ext cx="0" cy="278352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B423641-5FA0-E636-FC01-8D5B2337DFBC}"/>
                </a:ext>
              </a:extLst>
            </p:cNvPr>
            <p:cNvCxnSpPr/>
            <p:nvPr/>
          </p:nvCxnSpPr>
          <p:spPr>
            <a:xfrm>
              <a:off x="9669707" y="2796312"/>
              <a:ext cx="0" cy="278352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7DA9838-8435-EAE0-21A8-85F7D8944EC8}"/>
              </a:ext>
            </a:extLst>
          </p:cNvPr>
          <p:cNvCxnSpPr>
            <a:cxnSpLocks/>
            <a:stCxn id="34" idx="3"/>
            <a:endCxn id="34" idx="1"/>
          </p:cNvCxnSpPr>
          <p:nvPr/>
        </p:nvCxnSpPr>
        <p:spPr>
          <a:xfrm flipH="1">
            <a:off x="8256588" y="3455988"/>
            <a:ext cx="185578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id="{F0DDBFC8-7FDD-BE46-40AE-2EDF84C6A7F9}"/>
              </a:ext>
            </a:extLst>
          </p:cNvPr>
          <p:cNvCxnSpPr>
            <a:cxnSpLocks/>
          </p:cNvCxnSpPr>
          <p:nvPr/>
        </p:nvCxnSpPr>
        <p:spPr>
          <a:xfrm>
            <a:off x="2743200" y="2568575"/>
            <a:ext cx="6415088" cy="7064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41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18971DF-61EE-C1D1-0B78-50010D170EA3}"/>
              </a:ext>
            </a:extLst>
          </p:cNvPr>
          <p:cNvGrpSpPr>
            <a:grpSpLocks/>
          </p:cNvGrpSpPr>
          <p:nvPr/>
        </p:nvGrpSpPr>
        <p:grpSpPr bwMode="auto">
          <a:xfrm>
            <a:off x="8197884" y="1233954"/>
            <a:ext cx="3460750" cy="4164012"/>
            <a:chOff x="3380021" y="775198"/>
            <a:chExt cx="4947550" cy="416406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E52996B-908E-601B-96B9-2190C4108D33}"/>
                </a:ext>
              </a:extLst>
            </p:cNvPr>
            <p:cNvGrpSpPr/>
            <p:nvPr/>
          </p:nvGrpSpPr>
          <p:grpSpPr>
            <a:xfrm>
              <a:off x="3380025" y="775198"/>
              <a:ext cx="4947546" cy="2785298"/>
              <a:chOff x="2992204" y="1145312"/>
              <a:chExt cx="4947546" cy="2785298"/>
            </a:xfrm>
            <a:pattFill prst="horzBrick">
              <a:fgClr>
                <a:schemeClr val="accent1"/>
              </a:fgClr>
              <a:bgClr>
                <a:schemeClr val="bg1"/>
              </a:bgClr>
            </a:pattFill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8A6B91CB-C3D4-3425-6605-4B71B429EE47}"/>
                  </a:ext>
                </a:extLst>
              </p:cNvPr>
              <p:cNvGrpSpPr/>
              <p:nvPr/>
            </p:nvGrpSpPr>
            <p:grpSpPr>
              <a:xfrm>
                <a:off x="2992208" y="1147081"/>
                <a:ext cx="4947542" cy="2783529"/>
                <a:chOff x="2992208" y="1147081"/>
                <a:chExt cx="4947542" cy="2783529"/>
              </a:xfrm>
              <a:grpFill/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C1193D5-5BA8-6F6B-7A11-FBC64E29B64D}"/>
                    </a:ext>
                  </a:extLst>
                </p:cNvPr>
                <p:cNvSpPr/>
                <p:nvPr/>
              </p:nvSpPr>
              <p:spPr>
                <a:xfrm>
                  <a:off x="2992210" y="1147081"/>
                  <a:ext cx="4947540" cy="278299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AFDE508C-AD23-5CFD-F18F-7171E06F1741}"/>
                    </a:ext>
                  </a:extLst>
                </p:cNvPr>
                <p:cNvCxnSpPr/>
                <p:nvPr/>
              </p:nvCxnSpPr>
              <p:spPr>
                <a:xfrm>
                  <a:off x="5465978" y="1148852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0CD64A6-434C-345B-47E1-C3BB0C833DE7}"/>
                    </a:ext>
                  </a:extLst>
                </p:cNvPr>
                <p:cNvCxnSpPr/>
                <p:nvPr/>
              </p:nvCxnSpPr>
              <p:spPr>
                <a:xfrm>
                  <a:off x="4229094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60975FD-D8FF-BF7C-F0F4-B97A78DFA831}"/>
                    </a:ext>
                  </a:extLst>
                </p:cNvPr>
                <p:cNvCxnSpPr/>
                <p:nvPr/>
              </p:nvCxnSpPr>
              <p:spPr>
                <a:xfrm>
                  <a:off x="4847536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9FAEF5F6-B95F-390E-0AC6-B86FD6CDA03C}"/>
                    </a:ext>
                  </a:extLst>
                </p:cNvPr>
                <p:cNvCxnSpPr/>
                <p:nvPr/>
              </p:nvCxnSpPr>
              <p:spPr>
                <a:xfrm>
                  <a:off x="3610652" y="1149390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6DFB99AB-1DBE-51A3-24CD-D7D270458C0D}"/>
                    </a:ext>
                  </a:extLst>
                </p:cNvPr>
                <p:cNvCxnSpPr/>
                <p:nvPr/>
              </p:nvCxnSpPr>
              <p:spPr>
                <a:xfrm>
                  <a:off x="6702862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0A0D5C4D-9A85-CE28-FBF3-4304F7C7D85B}"/>
                    </a:ext>
                  </a:extLst>
                </p:cNvPr>
                <p:cNvCxnSpPr/>
                <p:nvPr/>
              </p:nvCxnSpPr>
              <p:spPr>
                <a:xfrm>
                  <a:off x="6084420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E6E3EE46-A8A5-C312-B259-0B954CD73BCB}"/>
                    </a:ext>
                  </a:extLst>
                </p:cNvPr>
                <p:cNvCxnSpPr/>
                <p:nvPr/>
              </p:nvCxnSpPr>
              <p:spPr>
                <a:xfrm>
                  <a:off x="7321304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66888591-7BA2-B839-B1A5-F731688E34FD}"/>
                    </a:ext>
                  </a:extLst>
                </p:cNvPr>
                <p:cNvCxnSpPr/>
                <p:nvPr/>
              </p:nvCxnSpPr>
              <p:spPr>
                <a:xfrm>
                  <a:off x="7939750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D99B4C7D-F447-7B57-16CE-F8CC5BABC88D}"/>
                    </a:ext>
                  </a:extLst>
                </p:cNvPr>
                <p:cNvCxnSpPr/>
                <p:nvPr/>
              </p:nvCxnSpPr>
              <p:spPr>
                <a:xfrm>
                  <a:off x="2992210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B8A2AA-7F8E-E880-50DC-0376D3FB45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2537692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7EA1ABF8-2620-1635-7455-75726EA56A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1610618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5CBA4022-5404-631E-4054-14A2C2903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2074155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CBA6DF5-AE44-47BC-8DE3-D326C87624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3001229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C1343DB-FB58-1733-D1F2-388FE0E173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3464766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B252C75D-9B53-F2F8-D89A-BB0ABDAC36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3928301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966A31CA-F06F-4904-D05A-E8A082A2F4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1147081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1923D49-9110-8773-F481-156441376EC2}"/>
                  </a:ext>
                </a:extLst>
              </p:cNvPr>
              <p:cNvSpPr/>
              <p:nvPr/>
            </p:nvSpPr>
            <p:spPr>
              <a:xfrm>
                <a:off x="2992206" y="1145312"/>
                <a:ext cx="1855327" cy="927074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8193373-3222-C6A1-4860-316ED25926B9}"/>
                  </a:ext>
                </a:extLst>
              </p:cNvPr>
              <p:cNvSpPr/>
              <p:nvPr/>
            </p:nvSpPr>
            <p:spPr>
              <a:xfrm>
                <a:off x="2992205" y="2080445"/>
                <a:ext cx="1855327" cy="927074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35CC82C-3E79-B939-5EA0-BC5BF0DDA1B0}"/>
                  </a:ext>
                </a:extLst>
              </p:cNvPr>
              <p:cNvSpPr/>
              <p:nvPr/>
            </p:nvSpPr>
            <p:spPr>
              <a:xfrm>
                <a:off x="2992204" y="3006681"/>
                <a:ext cx="1855327" cy="9216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9C164F5-254A-BBFC-B958-588E4543C20E}"/>
                  </a:ext>
                </a:extLst>
              </p:cNvPr>
              <p:cNvSpPr/>
              <p:nvPr/>
            </p:nvSpPr>
            <p:spPr>
              <a:xfrm>
                <a:off x="4847531" y="1152532"/>
                <a:ext cx="1236884" cy="138516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FAFE904-E9AE-6677-68E2-9A166186AAD0}"/>
                  </a:ext>
                </a:extLst>
              </p:cNvPr>
              <p:cNvSpPr/>
              <p:nvPr/>
            </p:nvSpPr>
            <p:spPr>
              <a:xfrm>
                <a:off x="4847533" y="2543982"/>
                <a:ext cx="1236882" cy="13843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44B1DEE-DAC4-3EB6-846B-64A89FD9C751}"/>
                  </a:ext>
                </a:extLst>
              </p:cNvPr>
              <p:cNvSpPr/>
              <p:nvPr/>
            </p:nvSpPr>
            <p:spPr>
              <a:xfrm>
                <a:off x="6084414" y="1151644"/>
                <a:ext cx="618437" cy="1390132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3CF092E-E239-387D-F872-628916149CC1}"/>
                  </a:ext>
                </a:extLst>
              </p:cNvPr>
              <p:cNvSpPr/>
              <p:nvPr/>
            </p:nvSpPr>
            <p:spPr>
              <a:xfrm>
                <a:off x="6702861" y="1150863"/>
                <a:ext cx="1236884" cy="138967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D99A8B6-A3E0-65C9-7F6F-C3A8DED5D0E4}"/>
                  </a:ext>
                </a:extLst>
              </p:cNvPr>
              <p:cNvSpPr/>
              <p:nvPr/>
            </p:nvSpPr>
            <p:spPr>
              <a:xfrm>
                <a:off x="6702863" y="2542314"/>
                <a:ext cx="1236882" cy="1387714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BCA36DB-D560-A680-5D51-E7F473DACF54}"/>
                  </a:ext>
                </a:extLst>
              </p:cNvPr>
              <p:cNvSpPr/>
              <p:nvPr/>
            </p:nvSpPr>
            <p:spPr>
              <a:xfrm>
                <a:off x="6082146" y="2539420"/>
                <a:ext cx="618437" cy="139119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4A48869-2ED0-E638-034C-98A5FADDF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0021" y="3540320"/>
              <a:ext cx="4947545" cy="1398940"/>
              <a:chOff x="3380026" y="3755020"/>
              <a:chExt cx="4947545" cy="139894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FBB58FC-88CD-0C35-6146-14931D90F21C}"/>
                  </a:ext>
                </a:extLst>
              </p:cNvPr>
              <p:cNvSpPr/>
              <p:nvPr/>
            </p:nvSpPr>
            <p:spPr>
              <a:xfrm>
                <a:off x="3380026" y="3756943"/>
                <a:ext cx="4947549" cy="1397017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FC89420-CC5D-C0D9-898E-3FABE504C2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98473" y="3756790"/>
                <a:ext cx="3710652" cy="1397170"/>
                <a:chOff x="3998473" y="3756789"/>
                <a:chExt cx="3710652" cy="2783529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3B264FC-2FBA-65D4-8F75-6CD8BD47B5B8}"/>
                    </a:ext>
                  </a:extLst>
                </p:cNvPr>
                <p:cNvCxnSpPr/>
                <p:nvPr/>
              </p:nvCxnSpPr>
              <p:spPr>
                <a:xfrm>
                  <a:off x="5853800" y="3760258"/>
                  <a:ext cx="0" cy="2780060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35159D9F-E1CC-F574-90D5-6C4C64B834E0}"/>
                    </a:ext>
                  </a:extLst>
                </p:cNvPr>
                <p:cNvCxnSpPr/>
                <p:nvPr/>
              </p:nvCxnSpPr>
              <p:spPr>
                <a:xfrm>
                  <a:off x="4616913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B66750F-D187-B0D5-ED6D-8099C5917DA0}"/>
                    </a:ext>
                  </a:extLst>
                </p:cNvPr>
                <p:cNvCxnSpPr/>
                <p:nvPr/>
              </p:nvCxnSpPr>
              <p:spPr>
                <a:xfrm>
                  <a:off x="5236492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6730A3FE-2229-3AEF-5094-9C56CF484118}"/>
                    </a:ext>
                  </a:extLst>
                </p:cNvPr>
                <p:cNvCxnSpPr/>
                <p:nvPr/>
              </p:nvCxnSpPr>
              <p:spPr>
                <a:xfrm>
                  <a:off x="3999604" y="3760258"/>
                  <a:ext cx="0" cy="2780060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DB8471D-83CC-3203-CF83-D03ED3C0829C}"/>
                    </a:ext>
                  </a:extLst>
                </p:cNvPr>
                <p:cNvCxnSpPr/>
                <p:nvPr/>
              </p:nvCxnSpPr>
              <p:spPr>
                <a:xfrm>
                  <a:off x="7090687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D025A4D-803C-6A76-F457-6D97026B32DB}"/>
                    </a:ext>
                  </a:extLst>
                </p:cNvPr>
                <p:cNvCxnSpPr/>
                <p:nvPr/>
              </p:nvCxnSpPr>
              <p:spPr>
                <a:xfrm>
                  <a:off x="6471109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F5F924ED-79A6-74CC-5C66-A693F6E41B91}"/>
                    </a:ext>
                  </a:extLst>
                </p:cNvPr>
                <p:cNvCxnSpPr/>
                <p:nvPr/>
              </p:nvCxnSpPr>
              <p:spPr>
                <a:xfrm>
                  <a:off x="7707996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F3E37A4A-6034-61EC-56B9-5FC8480B5D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0026" y="4220499"/>
                <a:ext cx="4947549" cy="0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5AB76D10-60DF-EC01-6F82-341A0A9E89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0026" y="4684054"/>
                <a:ext cx="4947549" cy="0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A243AA9-1C10-A723-AFC3-BC5F04CEE1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0026" y="3756943"/>
                <a:ext cx="4947549" cy="0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5C5380B-93F9-9D06-CCBD-929195F58588}"/>
                  </a:ext>
                </a:extLst>
              </p:cNvPr>
              <p:cNvSpPr/>
              <p:nvPr/>
            </p:nvSpPr>
            <p:spPr>
              <a:xfrm>
                <a:off x="3380026" y="3755356"/>
                <a:ext cx="1854196" cy="927111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8CF988F-5C5A-C566-F73F-7CF69E680996}"/>
                  </a:ext>
                </a:extLst>
              </p:cNvPr>
              <p:cNvSpPr/>
              <p:nvPr/>
            </p:nvSpPr>
            <p:spPr>
              <a:xfrm>
                <a:off x="3380026" y="4677704"/>
                <a:ext cx="1854196" cy="476256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9CAB634-98F3-9B77-678F-EF48C1CF770D}"/>
                  </a:ext>
                </a:extLst>
              </p:cNvPr>
              <p:cNvSpPr/>
              <p:nvPr/>
            </p:nvSpPr>
            <p:spPr>
              <a:xfrm>
                <a:off x="5234222" y="3763293"/>
                <a:ext cx="1236888" cy="1384317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01DDF1E-29FA-7542-2700-4B580521F79F}"/>
                  </a:ext>
                </a:extLst>
              </p:cNvPr>
              <p:cNvSpPr/>
              <p:nvPr/>
            </p:nvSpPr>
            <p:spPr>
              <a:xfrm>
                <a:off x="6471110" y="3761706"/>
                <a:ext cx="619578" cy="1389079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52D4998-F876-0276-26AE-AD3A17EFAEFD}"/>
                  </a:ext>
                </a:extLst>
              </p:cNvPr>
              <p:cNvSpPr/>
              <p:nvPr/>
            </p:nvSpPr>
            <p:spPr>
              <a:xfrm>
                <a:off x="7090687" y="3760118"/>
                <a:ext cx="1236888" cy="1390667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3DC6EC8-30A5-99D1-054F-29C50B9FB677}"/>
              </a:ext>
            </a:extLst>
          </p:cNvPr>
          <p:cNvGrpSpPr/>
          <p:nvPr/>
        </p:nvGrpSpPr>
        <p:grpSpPr>
          <a:xfrm>
            <a:off x="282393" y="1923311"/>
            <a:ext cx="3460821" cy="2785298"/>
            <a:chOff x="2992204" y="1145312"/>
            <a:chExt cx="4947546" cy="2785298"/>
          </a:xfrm>
          <a:pattFill prst="horzBrick">
            <a:fgClr>
              <a:schemeClr val="accent1"/>
            </a:fgClr>
            <a:bgClr>
              <a:schemeClr val="bg1"/>
            </a:bgClr>
          </a:pattFill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A4CE9D1-EF7E-2435-A42A-37405AA30251}"/>
                </a:ext>
              </a:extLst>
            </p:cNvPr>
            <p:cNvGrpSpPr/>
            <p:nvPr/>
          </p:nvGrpSpPr>
          <p:grpSpPr>
            <a:xfrm>
              <a:off x="2992208" y="1147081"/>
              <a:ext cx="4947542" cy="2783529"/>
              <a:chOff x="2992208" y="1147081"/>
              <a:chExt cx="4947542" cy="2783529"/>
            </a:xfrm>
            <a:grpFill/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73F20F1-CA72-B5BE-18DF-B1F5377A7BE4}"/>
                  </a:ext>
                </a:extLst>
              </p:cNvPr>
              <p:cNvSpPr/>
              <p:nvPr/>
            </p:nvSpPr>
            <p:spPr>
              <a:xfrm>
                <a:off x="2992210" y="1147081"/>
                <a:ext cx="4947540" cy="278299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91DC8BCF-BC06-1062-0C9B-8C2B1BCB5EFB}"/>
                  </a:ext>
                </a:extLst>
              </p:cNvPr>
              <p:cNvCxnSpPr/>
              <p:nvPr/>
            </p:nvCxnSpPr>
            <p:spPr>
              <a:xfrm>
                <a:off x="5465978" y="1148852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671789BF-E17E-E958-BF11-6EA67A034224}"/>
                  </a:ext>
                </a:extLst>
              </p:cNvPr>
              <p:cNvCxnSpPr/>
              <p:nvPr/>
            </p:nvCxnSpPr>
            <p:spPr>
              <a:xfrm>
                <a:off x="422909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A259D3A5-7E58-D29F-EB33-3E1713CCD8FD}"/>
                  </a:ext>
                </a:extLst>
              </p:cNvPr>
              <p:cNvCxnSpPr/>
              <p:nvPr/>
            </p:nvCxnSpPr>
            <p:spPr>
              <a:xfrm>
                <a:off x="4847536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5ECC64-EB61-9BEC-3363-6EBD5F6CA814}"/>
                  </a:ext>
                </a:extLst>
              </p:cNvPr>
              <p:cNvCxnSpPr/>
              <p:nvPr/>
            </p:nvCxnSpPr>
            <p:spPr>
              <a:xfrm>
                <a:off x="3610652" y="1149390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59F0BFDC-E955-3125-05E7-6A9DA4477CAD}"/>
                  </a:ext>
                </a:extLst>
              </p:cNvPr>
              <p:cNvCxnSpPr/>
              <p:nvPr/>
            </p:nvCxnSpPr>
            <p:spPr>
              <a:xfrm>
                <a:off x="6702862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22165D1-CBBB-CA37-19CF-A6A9E701D26C}"/>
                  </a:ext>
                </a:extLst>
              </p:cNvPr>
              <p:cNvCxnSpPr/>
              <p:nvPr/>
            </p:nvCxnSpPr>
            <p:spPr>
              <a:xfrm>
                <a:off x="608442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57CE81C7-7ED9-B79E-459E-608EAC09726A}"/>
                  </a:ext>
                </a:extLst>
              </p:cNvPr>
              <p:cNvCxnSpPr/>
              <p:nvPr/>
            </p:nvCxnSpPr>
            <p:spPr>
              <a:xfrm>
                <a:off x="732130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A054641F-28C9-060D-0E43-F1B26A15E4F6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DAFB2051-4E07-D866-7CBC-A613736C4DFA}"/>
                  </a:ext>
                </a:extLst>
              </p:cNvPr>
              <p:cNvCxnSpPr/>
              <p:nvPr/>
            </p:nvCxnSpPr>
            <p:spPr>
              <a:xfrm>
                <a:off x="299221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AD5336F-BCDB-2358-C5BE-24DA974BD0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69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9586122A-2265-D9CC-2455-887023A773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61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1525FC94-E070-3A71-968E-CF75FC4776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15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D9BE829-6A84-7CB7-2AB9-9F24ACDF9B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229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5FFD318-E391-FE1F-DDE1-D8C49662A2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766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868BBABC-B92C-D8AF-BD71-F0D710743A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830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02BDC626-0E4B-93E9-EC30-DDBA4000B9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E0110A6-37C8-869F-68A1-04EBC1AB0616}"/>
                </a:ext>
              </a:extLst>
            </p:cNvPr>
            <p:cNvSpPr/>
            <p:nvPr/>
          </p:nvSpPr>
          <p:spPr>
            <a:xfrm>
              <a:off x="2992206" y="1145312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10B7AEA-5E0C-68CA-45AC-BCA10EDD4A3F}"/>
                </a:ext>
              </a:extLst>
            </p:cNvPr>
            <p:cNvSpPr/>
            <p:nvPr/>
          </p:nvSpPr>
          <p:spPr>
            <a:xfrm>
              <a:off x="2992205" y="2080445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8107072-EF2F-0E31-A96D-61C585807487}"/>
                </a:ext>
              </a:extLst>
            </p:cNvPr>
            <p:cNvSpPr/>
            <p:nvPr/>
          </p:nvSpPr>
          <p:spPr>
            <a:xfrm>
              <a:off x="2992204" y="3006681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2A57C7B-AA64-C61C-DA97-8D1BB4D7FEF5}"/>
                </a:ext>
              </a:extLst>
            </p:cNvPr>
            <p:cNvSpPr/>
            <p:nvPr/>
          </p:nvSpPr>
          <p:spPr>
            <a:xfrm>
              <a:off x="4847531" y="1152532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608EBE8-4C8D-442C-5D7F-CE7EB4ADE2C8}"/>
                </a:ext>
              </a:extLst>
            </p:cNvPr>
            <p:cNvSpPr/>
            <p:nvPr/>
          </p:nvSpPr>
          <p:spPr>
            <a:xfrm>
              <a:off x="4847533" y="2543982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AFCDD56-3719-54FD-24C0-672E6EB02902}"/>
                </a:ext>
              </a:extLst>
            </p:cNvPr>
            <p:cNvSpPr/>
            <p:nvPr/>
          </p:nvSpPr>
          <p:spPr>
            <a:xfrm>
              <a:off x="6084414" y="1151644"/>
              <a:ext cx="618437" cy="13901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EC704F0-876A-9E6B-64B4-5D975590FFC2}"/>
                </a:ext>
              </a:extLst>
            </p:cNvPr>
            <p:cNvSpPr/>
            <p:nvPr/>
          </p:nvSpPr>
          <p:spPr>
            <a:xfrm>
              <a:off x="6702861" y="1150863"/>
              <a:ext cx="1236884" cy="13896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F6D3E78-D26B-DA7C-7928-934C4AFF3975}"/>
                </a:ext>
              </a:extLst>
            </p:cNvPr>
            <p:cNvSpPr/>
            <p:nvPr/>
          </p:nvSpPr>
          <p:spPr>
            <a:xfrm>
              <a:off x="6702863" y="2542314"/>
              <a:ext cx="1236882" cy="13877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482C4CF-7783-C582-62D4-2FDBF63E8D15}"/>
                </a:ext>
              </a:extLst>
            </p:cNvPr>
            <p:cNvSpPr/>
            <p:nvPr/>
          </p:nvSpPr>
          <p:spPr>
            <a:xfrm>
              <a:off x="6082146" y="2539420"/>
              <a:ext cx="618437" cy="139119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C08EA76-5701-4E63-1FF8-816BB44E33A8}"/>
              </a:ext>
            </a:extLst>
          </p:cNvPr>
          <p:cNvGrpSpPr>
            <a:grpSpLocks/>
          </p:cNvGrpSpPr>
          <p:nvPr/>
        </p:nvGrpSpPr>
        <p:grpSpPr bwMode="auto">
          <a:xfrm>
            <a:off x="4303746" y="2616666"/>
            <a:ext cx="3462338" cy="1400175"/>
            <a:chOff x="3380026" y="3755020"/>
            <a:chExt cx="4947545" cy="139894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3F37CFD-0F65-0D39-2C51-C681A4ADAB47}"/>
                </a:ext>
              </a:extLst>
            </p:cNvPr>
            <p:cNvSpPr/>
            <p:nvPr/>
          </p:nvSpPr>
          <p:spPr>
            <a:xfrm>
              <a:off x="3380026" y="3756607"/>
              <a:ext cx="4947545" cy="1397353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8EC122DE-64AC-511C-205F-53B07AD82F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8473" y="3756790"/>
              <a:ext cx="3710652" cy="1397170"/>
              <a:chOff x="3998473" y="3756789"/>
              <a:chExt cx="3710652" cy="2783529"/>
            </a:xfrm>
          </p:grpSpPr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BE2A1810-6202-110A-2830-1E45BB5D1AEB}"/>
                  </a:ext>
                </a:extLst>
              </p:cNvPr>
              <p:cNvCxnSpPr/>
              <p:nvPr/>
            </p:nvCxnSpPr>
            <p:spPr>
              <a:xfrm>
                <a:off x="5854933" y="3759582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15B22958-3CD5-1768-323B-25C329751F8F}"/>
                  </a:ext>
                </a:extLst>
              </p:cNvPr>
              <p:cNvCxnSpPr/>
              <p:nvPr/>
            </p:nvCxnSpPr>
            <p:spPr>
              <a:xfrm>
                <a:off x="4618613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A0F9A26A-1842-2030-A413-BFD32095D9A8}"/>
                  </a:ext>
                </a:extLst>
              </p:cNvPr>
              <p:cNvCxnSpPr/>
              <p:nvPr/>
            </p:nvCxnSpPr>
            <p:spPr>
              <a:xfrm>
                <a:off x="5235639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3E1C54D7-F5A6-A023-2216-CD7FE88F0720}"/>
                  </a:ext>
                </a:extLst>
              </p:cNvPr>
              <p:cNvCxnSpPr/>
              <p:nvPr/>
            </p:nvCxnSpPr>
            <p:spPr>
              <a:xfrm>
                <a:off x="3999320" y="3759582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C87E974B-BF47-BF71-1534-B1135CE4CF36}"/>
                  </a:ext>
                </a:extLst>
              </p:cNvPr>
              <p:cNvCxnSpPr/>
              <p:nvPr/>
            </p:nvCxnSpPr>
            <p:spPr>
              <a:xfrm>
                <a:off x="7091251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415F10E0-92B8-320F-23C9-6DAA75D41C4E}"/>
                  </a:ext>
                </a:extLst>
              </p:cNvPr>
              <p:cNvCxnSpPr/>
              <p:nvPr/>
            </p:nvCxnSpPr>
            <p:spPr>
              <a:xfrm>
                <a:off x="6471958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4F2C6F7-E597-88E0-E496-DD55838CA69D}"/>
                  </a:ext>
                </a:extLst>
              </p:cNvPr>
              <p:cNvCxnSpPr/>
              <p:nvPr/>
            </p:nvCxnSpPr>
            <p:spPr>
              <a:xfrm>
                <a:off x="7708276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98162B8-C64A-7A65-71CC-1A38062F5C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026" y="4219748"/>
              <a:ext cx="4947545" cy="0"/>
            </a:xfrm>
            <a:prstGeom prst="lin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4624A2A-A3F1-6D01-3F5E-5020980779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026" y="4684474"/>
              <a:ext cx="4947545" cy="0"/>
            </a:xfrm>
            <a:prstGeom prst="lin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022DE2C-EC39-9BD7-464C-F68F8D62A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026" y="3756607"/>
              <a:ext cx="4947545" cy="0"/>
            </a:xfrm>
            <a:prstGeom prst="lin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35B3E352-E2D4-F0D6-B370-4A9769B2BD04}"/>
                </a:ext>
              </a:extLst>
            </p:cNvPr>
            <p:cNvSpPr/>
            <p:nvPr/>
          </p:nvSpPr>
          <p:spPr>
            <a:xfrm>
              <a:off x="3380026" y="3755020"/>
              <a:ext cx="1855613" cy="926282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77DF6E4-33B0-F5B6-EDD6-9C5D5A3C1854}"/>
                </a:ext>
              </a:extLst>
            </p:cNvPr>
            <p:cNvSpPr/>
            <p:nvPr/>
          </p:nvSpPr>
          <p:spPr>
            <a:xfrm>
              <a:off x="3380026" y="4678130"/>
              <a:ext cx="1855613" cy="475830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A1AC2009-1861-6816-E5EF-7629CAD2F6FB}"/>
                </a:ext>
              </a:extLst>
            </p:cNvPr>
            <p:cNvSpPr/>
            <p:nvPr/>
          </p:nvSpPr>
          <p:spPr>
            <a:xfrm>
              <a:off x="5235639" y="3762951"/>
              <a:ext cx="1236320" cy="1384665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40CD11B-AF99-905D-A20F-8B94876ADCC0}"/>
                </a:ext>
              </a:extLst>
            </p:cNvPr>
            <p:cNvSpPr/>
            <p:nvPr/>
          </p:nvSpPr>
          <p:spPr>
            <a:xfrm>
              <a:off x="6471958" y="3761364"/>
              <a:ext cx="619293" cy="1389423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FE84EEE9-AABA-114E-B5B1-6075A29A1F50}"/>
                </a:ext>
              </a:extLst>
            </p:cNvPr>
            <p:cNvSpPr/>
            <p:nvPr/>
          </p:nvSpPr>
          <p:spPr>
            <a:xfrm>
              <a:off x="7091251" y="3759779"/>
              <a:ext cx="1236320" cy="1391009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15392301-94AE-AC36-B550-07FE06363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909" y="5870068"/>
            <a:ext cx="369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a)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F321200-1CE6-6E97-5412-14D4FE21F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71" y="5870068"/>
            <a:ext cx="376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b)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4C6A10B-C755-F088-BB58-421A00B8E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7121" y="5870068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1106750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08CA4A6-A18B-2985-E403-8E55B5429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260" y="866898"/>
            <a:ext cx="1599261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L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ADC492-7C0E-296E-A70E-EF4076AEDD64}"/>
              </a:ext>
            </a:extLst>
          </p:cNvPr>
          <p:cNvGrpSpPr/>
          <p:nvPr/>
        </p:nvGrpSpPr>
        <p:grpSpPr>
          <a:xfrm>
            <a:off x="4539883" y="1565492"/>
            <a:ext cx="1382542" cy="2785298"/>
            <a:chOff x="6330054" y="1315818"/>
            <a:chExt cx="3708367" cy="2785298"/>
          </a:xfrm>
          <a:pattFill prst="horzBrick">
            <a:fgClr>
              <a:schemeClr val="accent1"/>
            </a:fgClr>
            <a:bgClr>
              <a:schemeClr val="bg1"/>
            </a:bgClr>
          </a:patt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EE83CE8-86E1-6AB7-F4D8-4099E66208BD}"/>
                </a:ext>
              </a:extLst>
            </p:cNvPr>
            <p:cNvSpPr/>
            <p:nvPr/>
          </p:nvSpPr>
          <p:spPr>
            <a:xfrm>
              <a:off x="6330060" y="1317587"/>
              <a:ext cx="3708361" cy="278299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4FB64D7-B1A6-6CFE-29F1-8F5F67810B21}"/>
                </a:ext>
              </a:extLst>
            </p:cNvPr>
            <p:cNvCxnSpPr/>
            <p:nvPr/>
          </p:nvCxnSpPr>
          <p:spPr>
            <a:xfrm>
              <a:off x="8803828" y="1319358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0F26424-20A5-E890-D8F8-2705BC95EE9C}"/>
                </a:ext>
              </a:extLst>
            </p:cNvPr>
            <p:cNvCxnSpPr/>
            <p:nvPr/>
          </p:nvCxnSpPr>
          <p:spPr>
            <a:xfrm>
              <a:off x="7566944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7ED370C-9E92-A062-5293-1A281C70F95C}"/>
                </a:ext>
              </a:extLst>
            </p:cNvPr>
            <p:cNvCxnSpPr/>
            <p:nvPr/>
          </p:nvCxnSpPr>
          <p:spPr>
            <a:xfrm>
              <a:off x="8185386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B149F2F-2B05-67CE-889A-5B71DECC7FE3}"/>
                </a:ext>
              </a:extLst>
            </p:cNvPr>
            <p:cNvCxnSpPr/>
            <p:nvPr/>
          </p:nvCxnSpPr>
          <p:spPr>
            <a:xfrm>
              <a:off x="6948502" y="1319896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3FA9DAA-E777-4367-EB87-D1CB102E46AA}"/>
                </a:ext>
              </a:extLst>
            </p:cNvPr>
            <p:cNvCxnSpPr/>
            <p:nvPr/>
          </p:nvCxnSpPr>
          <p:spPr>
            <a:xfrm>
              <a:off x="9422270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2B3BF64-1206-A94A-C385-6135C3917A6F}"/>
                </a:ext>
              </a:extLst>
            </p:cNvPr>
            <p:cNvGrpSpPr/>
            <p:nvPr/>
          </p:nvGrpSpPr>
          <p:grpSpPr>
            <a:xfrm>
              <a:off x="6330058" y="1317587"/>
              <a:ext cx="3708361" cy="2781220"/>
              <a:chOff x="6330058" y="1317587"/>
              <a:chExt cx="4947540" cy="2781220"/>
            </a:xfrm>
            <a:grpFill/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F7F1D3D-2A9B-D6AC-66FB-493FB1B747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70819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BE1FCA1-278C-5E37-CF0D-2D69F2822C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781124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E462B488-1FCD-56FA-B775-B864317CC5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24466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EE189C3-A713-FF30-0B1B-874B435C3F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17173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B31E4E0-FDA2-464C-8607-CF7CC16438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63527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5B0D364-26FE-533C-3A4E-D5876AA6A2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409880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0F71DBC-F2C9-D09C-7EC4-E4F23FADAD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31758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582628-D6CA-A4C5-0331-B944124A0482}"/>
                </a:ext>
              </a:extLst>
            </p:cNvPr>
            <p:cNvSpPr/>
            <p:nvPr/>
          </p:nvSpPr>
          <p:spPr>
            <a:xfrm>
              <a:off x="6330056" y="1315818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BEF325E-CD6F-F475-633C-0F141B1DF346}"/>
                </a:ext>
              </a:extLst>
            </p:cNvPr>
            <p:cNvSpPr/>
            <p:nvPr/>
          </p:nvSpPr>
          <p:spPr>
            <a:xfrm>
              <a:off x="6330055" y="2250951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58B5927-2905-B6DC-4C7E-D6658F560D8F}"/>
                </a:ext>
              </a:extLst>
            </p:cNvPr>
            <p:cNvSpPr/>
            <p:nvPr/>
          </p:nvSpPr>
          <p:spPr>
            <a:xfrm>
              <a:off x="6330054" y="3177187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46E3FB7-C0BE-951E-054A-D54A54E912A5}"/>
                </a:ext>
              </a:extLst>
            </p:cNvPr>
            <p:cNvSpPr/>
            <p:nvPr/>
          </p:nvSpPr>
          <p:spPr>
            <a:xfrm>
              <a:off x="8185381" y="1323038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AC4EA2-4211-20E3-E60C-3A7AD71E2E25}"/>
                </a:ext>
              </a:extLst>
            </p:cNvPr>
            <p:cNvSpPr/>
            <p:nvPr/>
          </p:nvSpPr>
          <p:spPr>
            <a:xfrm>
              <a:off x="8185383" y="2714488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26CD52B-36FA-C885-C40F-81364CEF8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400" y="5710906"/>
            <a:ext cx="369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a)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A289E1-4C1A-E929-8143-BC9C8EA17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7488" y="5710906"/>
            <a:ext cx="376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b)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1B071A-B745-7178-5F9B-C98849AF5596}"/>
              </a:ext>
            </a:extLst>
          </p:cNvPr>
          <p:cNvGrpSpPr/>
          <p:nvPr/>
        </p:nvGrpSpPr>
        <p:grpSpPr>
          <a:xfrm>
            <a:off x="6614120" y="1579932"/>
            <a:ext cx="3686783" cy="2785298"/>
            <a:chOff x="2992204" y="1145312"/>
            <a:chExt cx="4947546" cy="2785298"/>
          </a:xfrm>
          <a:pattFill prst="shingle">
            <a:fgClr>
              <a:schemeClr val="accent1"/>
            </a:fgClr>
            <a:bgClr>
              <a:schemeClr val="bg1"/>
            </a:bgClr>
          </a:patt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6E84DC7-736A-573A-549C-6E52577974E5}"/>
                </a:ext>
              </a:extLst>
            </p:cNvPr>
            <p:cNvGrpSpPr/>
            <p:nvPr/>
          </p:nvGrpSpPr>
          <p:grpSpPr>
            <a:xfrm>
              <a:off x="2992208" y="1147081"/>
              <a:ext cx="4947542" cy="2783529"/>
              <a:chOff x="2992208" y="1147081"/>
              <a:chExt cx="4947542" cy="2783529"/>
            </a:xfrm>
            <a:grpFill/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214C989-E6DA-7995-EE1C-CDF9E1193AF4}"/>
                  </a:ext>
                </a:extLst>
              </p:cNvPr>
              <p:cNvSpPr/>
              <p:nvPr/>
            </p:nvSpPr>
            <p:spPr>
              <a:xfrm>
                <a:off x="2992210" y="1147081"/>
                <a:ext cx="4947540" cy="278299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6765B64-E887-6996-F599-F02075544E02}"/>
                  </a:ext>
                </a:extLst>
              </p:cNvPr>
              <p:cNvCxnSpPr/>
              <p:nvPr/>
            </p:nvCxnSpPr>
            <p:spPr>
              <a:xfrm>
                <a:off x="5465978" y="1148852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690009C0-751E-4AF2-C332-C6C8C1B18790}"/>
                  </a:ext>
                </a:extLst>
              </p:cNvPr>
              <p:cNvCxnSpPr/>
              <p:nvPr/>
            </p:nvCxnSpPr>
            <p:spPr>
              <a:xfrm>
                <a:off x="422909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FB3A976-449D-CEBA-C2B8-950B91C012E2}"/>
                  </a:ext>
                </a:extLst>
              </p:cNvPr>
              <p:cNvCxnSpPr/>
              <p:nvPr/>
            </p:nvCxnSpPr>
            <p:spPr>
              <a:xfrm>
                <a:off x="4847536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829816-4BC5-89BA-4975-12E5F23CBC15}"/>
                  </a:ext>
                </a:extLst>
              </p:cNvPr>
              <p:cNvCxnSpPr/>
              <p:nvPr/>
            </p:nvCxnSpPr>
            <p:spPr>
              <a:xfrm>
                <a:off x="3610652" y="1149390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40EF002-62C5-6D06-62B1-AAD7D1DD80E7}"/>
                  </a:ext>
                </a:extLst>
              </p:cNvPr>
              <p:cNvCxnSpPr/>
              <p:nvPr/>
            </p:nvCxnSpPr>
            <p:spPr>
              <a:xfrm>
                <a:off x="6702862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AE82DFD-EC1C-011B-243B-4F0E14C0CB43}"/>
                  </a:ext>
                </a:extLst>
              </p:cNvPr>
              <p:cNvCxnSpPr/>
              <p:nvPr/>
            </p:nvCxnSpPr>
            <p:spPr>
              <a:xfrm>
                <a:off x="608442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9129CC0-6280-4D50-33F7-1837F0E69E59}"/>
                  </a:ext>
                </a:extLst>
              </p:cNvPr>
              <p:cNvCxnSpPr/>
              <p:nvPr/>
            </p:nvCxnSpPr>
            <p:spPr>
              <a:xfrm>
                <a:off x="732130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5930674-3617-C6D0-CE15-39CB2367640D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AB4297A-B00F-3CBB-9236-6FFFFB604AA1}"/>
                  </a:ext>
                </a:extLst>
              </p:cNvPr>
              <p:cNvCxnSpPr/>
              <p:nvPr/>
            </p:nvCxnSpPr>
            <p:spPr>
              <a:xfrm>
                <a:off x="299221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20E8499-9415-8C2F-58B3-6CF6A826F2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69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BCF12E60-BA72-5FF8-03E6-1C67CADA7E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61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25C1AF8-A33A-6C2D-41AE-15176F52B4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15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03ACE45-FDF7-16B7-B75E-316A2613EF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229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01706EC-4F2F-C7AB-BA24-487EBFB285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766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842C4A6-B883-8088-B47F-6650605770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830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5159160-4B34-B80D-D7B8-34566BAF12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5C434C-BF05-A891-8F88-3D477B31E4DA}"/>
                </a:ext>
              </a:extLst>
            </p:cNvPr>
            <p:cNvSpPr/>
            <p:nvPr/>
          </p:nvSpPr>
          <p:spPr>
            <a:xfrm>
              <a:off x="2992206" y="1145312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DC2B000-D5DC-FE31-90F4-38D1CE105049}"/>
                </a:ext>
              </a:extLst>
            </p:cNvPr>
            <p:cNvSpPr/>
            <p:nvPr/>
          </p:nvSpPr>
          <p:spPr>
            <a:xfrm>
              <a:off x="2992205" y="2080445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9E18B09-9294-FAAE-A54F-B84BE737C998}"/>
                </a:ext>
              </a:extLst>
            </p:cNvPr>
            <p:cNvSpPr/>
            <p:nvPr/>
          </p:nvSpPr>
          <p:spPr>
            <a:xfrm>
              <a:off x="2992204" y="3006681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55E026-B32E-6835-A571-A7DE20F4A773}"/>
                </a:ext>
              </a:extLst>
            </p:cNvPr>
            <p:cNvSpPr/>
            <p:nvPr/>
          </p:nvSpPr>
          <p:spPr>
            <a:xfrm>
              <a:off x="4847531" y="1152532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BADF414-DCFA-8ED9-0C61-B0B45E70BAB2}"/>
                </a:ext>
              </a:extLst>
            </p:cNvPr>
            <p:cNvSpPr/>
            <p:nvPr/>
          </p:nvSpPr>
          <p:spPr>
            <a:xfrm>
              <a:off x="4847533" y="2543982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752C3A-9293-6B25-4E28-943349687FF6}"/>
                </a:ext>
              </a:extLst>
            </p:cNvPr>
            <p:cNvSpPr/>
            <p:nvPr/>
          </p:nvSpPr>
          <p:spPr>
            <a:xfrm>
              <a:off x="6084414" y="1151644"/>
              <a:ext cx="618437" cy="13901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F1EC0A6-9E2A-E7EF-D95D-9AB2B7210851}"/>
                </a:ext>
              </a:extLst>
            </p:cNvPr>
            <p:cNvSpPr/>
            <p:nvPr/>
          </p:nvSpPr>
          <p:spPr>
            <a:xfrm>
              <a:off x="6702861" y="1150863"/>
              <a:ext cx="1236884" cy="13896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C8C0835-DE90-7DD6-C037-9CCDCBC73D2F}"/>
                </a:ext>
              </a:extLst>
            </p:cNvPr>
            <p:cNvSpPr/>
            <p:nvPr/>
          </p:nvSpPr>
          <p:spPr>
            <a:xfrm>
              <a:off x="6702863" y="2542314"/>
              <a:ext cx="1236882" cy="13877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B0CE7B7-3292-B77C-5EC4-6E7B35619401}"/>
                </a:ext>
              </a:extLst>
            </p:cNvPr>
            <p:cNvSpPr/>
            <p:nvPr/>
          </p:nvSpPr>
          <p:spPr>
            <a:xfrm>
              <a:off x="6082146" y="2539420"/>
              <a:ext cx="618437" cy="139119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B04C168-0EBD-AD53-2507-BDEB01DE69E2}"/>
              </a:ext>
            </a:extLst>
          </p:cNvPr>
          <p:cNvGrpSpPr/>
          <p:nvPr/>
        </p:nvGrpSpPr>
        <p:grpSpPr>
          <a:xfrm>
            <a:off x="10299206" y="1582244"/>
            <a:ext cx="1382542" cy="2785298"/>
            <a:chOff x="6330054" y="1315818"/>
            <a:chExt cx="3708367" cy="2785298"/>
          </a:xfrm>
          <a:pattFill prst="horzBrick">
            <a:fgClr>
              <a:schemeClr val="accent1"/>
            </a:fgClr>
            <a:bgClr>
              <a:schemeClr val="bg1"/>
            </a:bgClr>
          </a:patt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CDB2466-2190-D657-3E13-5DF49F17FA6C}"/>
                </a:ext>
              </a:extLst>
            </p:cNvPr>
            <p:cNvSpPr/>
            <p:nvPr/>
          </p:nvSpPr>
          <p:spPr>
            <a:xfrm>
              <a:off x="6330060" y="1317587"/>
              <a:ext cx="3708361" cy="278299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B02C3D-D081-747E-D495-E266CB195A1C}"/>
                </a:ext>
              </a:extLst>
            </p:cNvPr>
            <p:cNvCxnSpPr/>
            <p:nvPr/>
          </p:nvCxnSpPr>
          <p:spPr>
            <a:xfrm>
              <a:off x="8803828" y="1319358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4594199-6EB0-B7AE-B012-922FA4657516}"/>
                </a:ext>
              </a:extLst>
            </p:cNvPr>
            <p:cNvCxnSpPr/>
            <p:nvPr/>
          </p:nvCxnSpPr>
          <p:spPr>
            <a:xfrm>
              <a:off x="7566944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5691DF8-E7DE-0697-B2CD-69942AAE2EA2}"/>
                </a:ext>
              </a:extLst>
            </p:cNvPr>
            <p:cNvCxnSpPr/>
            <p:nvPr/>
          </p:nvCxnSpPr>
          <p:spPr>
            <a:xfrm>
              <a:off x="8185386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1CEB583-76BF-CA0B-FFE1-DFFA59A5646D}"/>
                </a:ext>
              </a:extLst>
            </p:cNvPr>
            <p:cNvCxnSpPr/>
            <p:nvPr/>
          </p:nvCxnSpPr>
          <p:spPr>
            <a:xfrm>
              <a:off x="6948502" y="1319896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315FD03-5AE5-E53B-3A5E-51569F28109D}"/>
                </a:ext>
              </a:extLst>
            </p:cNvPr>
            <p:cNvCxnSpPr/>
            <p:nvPr/>
          </p:nvCxnSpPr>
          <p:spPr>
            <a:xfrm>
              <a:off x="9422270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271911D-D7BF-0818-6BB3-58B91C7020C0}"/>
                </a:ext>
              </a:extLst>
            </p:cNvPr>
            <p:cNvGrpSpPr/>
            <p:nvPr/>
          </p:nvGrpSpPr>
          <p:grpSpPr>
            <a:xfrm>
              <a:off x="6330058" y="1317587"/>
              <a:ext cx="3708361" cy="2781220"/>
              <a:chOff x="6330058" y="1317587"/>
              <a:chExt cx="4947540" cy="2781220"/>
            </a:xfrm>
            <a:grpFill/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67ED9623-756A-0692-AE0A-CAF9304C3D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70819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EF09E933-4EF2-B124-92BD-961F550947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781124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DA3FE79-28BC-13FA-386F-0944E4A631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24466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5C1517E8-20C1-0E11-13E5-D9F3BA836B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17173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16A55376-17D0-878B-70F0-6AD64DF349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63527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E01FC64-7646-D624-B703-A5EE7177BD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409880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52447C55-615B-8EA0-A334-97C3E20551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31758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8F7F4D-9F56-E674-C4E7-8B6CB534D798}"/>
                </a:ext>
              </a:extLst>
            </p:cNvPr>
            <p:cNvSpPr/>
            <p:nvPr/>
          </p:nvSpPr>
          <p:spPr>
            <a:xfrm>
              <a:off x="6330056" y="1315818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0BB5CE-5EA5-1674-88EE-4A953762E4A2}"/>
                </a:ext>
              </a:extLst>
            </p:cNvPr>
            <p:cNvSpPr/>
            <p:nvPr/>
          </p:nvSpPr>
          <p:spPr>
            <a:xfrm>
              <a:off x="6330055" y="2250951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5450670-F166-67BE-9942-D325616DBCAF}"/>
                </a:ext>
              </a:extLst>
            </p:cNvPr>
            <p:cNvSpPr/>
            <p:nvPr/>
          </p:nvSpPr>
          <p:spPr>
            <a:xfrm>
              <a:off x="6330054" y="3177187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E4AA2E4-36E7-008E-137E-6F1DB782E288}"/>
                </a:ext>
              </a:extLst>
            </p:cNvPr>
            <p:cNvSpPr/>
            <p:nvPr/>
          </p:nvSpPr>
          <p:spPr>
            <a:xfrm>
              <a:off x="8185381" y="1323038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122D49B-87CC-4D37-D91B-D187F322161C}"/>
                </a:ext>
              </a:extLst>
            </p:cNvPr>
            <p:cNvSpPr/>
            <p:nvPr/>
          </p:nvSpPr>
          <p:spPr>
            <a:xfrm>
              <a:off x="8185383" y="2714488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1556CBC1-A76A-0789-8E17-ED6F4DAB3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8800" y="5710906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c)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1989A8E-2EFC-C024-3C90-2F732435210D}"/>
              </a:ext>
            </a:extLst>
          </p:cNvPr>
          <p:cNvGrpSpPr/>
          <p:nvPr/>
        </p:nvGrpSpPr>
        <p:grpSpPr>
          <a:xfrm>
            <a:off x="275952" y="1572712"/>
            <a:ext cx="3686783" cy="2785298"/>
            <a:chOff x="2992204" y="1145312"/>
            <a:chExt cx="4947546" cy="2785298"/>
          </a:xfrm>
          <a:pattFill prst="shingle">
            <a:fgClr>
              <a:schemeClr val="accent1"/>
            </a:fgClr>
            <a:bgClr>
              <a:schemeClr val="bg1"/>
            </a:bgClr>
          </a:pattFill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03D5819-3846-7E69-F712-29602E035B34}"/>
                </a:ext>
              </a:extLst>
            </p:cNvPr>
            <p:cNvGrpSpPr/>
            <p:nvPr/>
          </p:nvGrpSpPr>
          <p:grpSpPr>
            <a:xfrm>
              <a:off x="2992208" y="1147081"/>
              <a:ext cx="4947542" cy="2783529"/>
              <a:chOff x="2992208" y="1147081"/>
              <a:chExt cx="4947542" cy="2783529"/>
            </a:xfrm>
            <a:grpFill/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AAC8D7AA-C137-4952-B77B-0CA2624A2610}"/>
                  </a:ext>
                </a:extLst>
              </p:cNvPr>
              <p:cNvSpPr/>
              <p:nvPr/>
            </p:nvSpPr>
            <p:spPr>
              <a:xfrm>
                <a:off x="2992210" y="1147081"/>
                <a:ext cx="4947540" cy="278299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1EA27FE3-B53D-7C33-6462-5CFD8B3D5485}"/>
                  </a:ext>
                </a:extLst>
              </p:cNvPr>
              <p:cNvCxnSpPr/>
              <p:nvPr/>
            </p:nvCxnSpPr>
            <p:spPr>
              <a:xfrm>
                <a:off x="5465978" y="1148852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DDBB2B3B-B7BD-F962-011C-983E3913BDCE}"/>
                  </a:ext>
                </a:extLst>
              </p:cNvPr>
              <p:cNvCxnSpPr/>
              <p:nvPr/>
            </p:nvCxnSpPr>
            <p:spPr>
              <a:xfrm>
                <a:off x="422909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8A5852BA-344A-1DA2-9CF1-5A36BFB005CE}"/>
                  </a:ext>
                </a:extLst>
              </p:cNvPr>
              <p:cNvCxnSpPr/>
              <p:nvPr/>
            </p:nvCxnSpPr>
            <p:spPr>
              <a:xfrm>
                <a:off x="4847536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C42247EF-18CE-6B62-DAA1-785ACB213769}"/>
                  </a:ext>
                </a:extLst>
              </p:cNvPr>
              <p:cNvCxnSpPr/>
              <p:nvPr/>
            </p:nvCxnSpPr>
            <p:spPr>
              <a:xfrm>
                <a:off x="3610652" y="1149390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2431DDC2-C2B6-F130-8AF6-27BBBF614A1B}"/>
                  </a:ext>
                </a:extLst>
              </p:cNvPr>
              <p:cNvCxnSpPr/>
              <p:nvPr/>
            </p:nvCxnSpPr>
            <p:spPr>
              <a:xfrm>
                <a:off x="6702862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F6B47F8A-B1D2-B666-F8B9-BDB92B48CBA7}"/>
                  </a:ext>
                </a:extLst>
              </p:cNvPr>
              <p:cNvCxnSpPr/>
              <p:nvPr/>
            </p:nvCxnSpPr>
            <p:spPr>
              <a:xfrm>
                <a:off x="608442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06A645CF-E474-A0FB-E14B-F917D489A4AC}"/>
                  </a:ext>
                </a:extLst>
              </p:cNvPr>
              <p:cNvCxnSpPr/>
              <p:nvPr/>
            </p:nvCxnSpPr>
            <p:spPr>
              <a:xfrm>
                <a:off x="732130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B385C7F9-B89C-191A-DF84-9292384C67BF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C20420B-7C80-B37A-D7CD-00942976311D}"/>
                  </a:ext>
                </a:extLst>
              </p:cNvPr>
              <p:cNvCxnSpPr/>
              <p:nvPr/>
            </p:nvCxnSpPr>
            <p:spPr>
              <a:xfrm>
                <a:off x="299221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B8CF1791-71E4-B318-A182-AD447D8290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69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DA953816-11AA-2F82-A39F-B8B51DB063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61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50E50F9F-47BF-3372-6D5F-68C1E46F29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15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8FD96381-E229-93D5-AEE0-1F4EB4F44D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229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7CEB8DB7-F0BA-64E3-14FD-D611F1294C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766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2286BD93-5051-B367-16E5-5DE7367D08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830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8CC74302-A0F6-E8E9-9026-7FB357431C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FD682A-AFCD-8BFC-3037-A8C6E3ECA222}"/>
                </a:ext>
              </a:extLst>
            </p:cNvPr>
            <p:cNvSpPr/>
            <p:nvPr/>
          </p:nvSpPr>
          <p:spPr>
            <a:xfrm>
              <a:off x="2992206" y="1145312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3A7A0C3-0B29-528F-2E64-4AAFDB380CAD}"/>
                </a:ext>
              </a:extLst>
            </p:cNvPr>
            <p:cNvSpPr/>
            <p:nvPr/>
          </p:nvSpPr>
          <p:spPr>
            <a:xfrm>
              <a:off x="2992205" y="2080445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6F9141F-9812-E85E-A26E-3FE43F2AA6C6}"/>
                </a:ext>
              </a:extLst>
            </p:cNvPr>
            <p:cNvSpPr/>
            <p:nvPr/>
          </p:nvSpPr>
          <p:spPr>
            <a:xfrm>
              <a:off x="2992204" y="3006681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6F8AA06-B0D8-9FA0-BA0E-52ABF7F11DC3}"/>
                </a:ext>
              </a:extLst>
            </p:cNvPr>
            <p:cNvSpPr/>
            <p:nvPr/>
          </p:nvSpPr>
          <p:spPr>
            <a:xfrm>
              <a:off x="4847531" y="1152532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89564F0-21CA-ECAF-3992-94641A6D8A77}"/>
                </a:ext>
              </a:extLst>
            </p:cNvPr>
            <p:cNvSpPr/>
            <p:nvPr/>
          </p:nvSpPr>
          <p:spPr>
            <a:xfrm>
              <a:off x="4847533" y="2543982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16ABC27-8729-0EC0-7CDF-586A7D0E865B}"/>
                </a:ext>
              </a:extLst>
            </p:cNvPr>
            <p:cNvSpPr/>
            <p:nvPr/>
          </p:nvSpPr>
          <p:spPr>
            <a:xfrm>
              <a:off x="6084414" y="1151644"/>
              <a:ext cx="618437" cy="13901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AA67F88-DFF3-8519-EBBA-D6D134097542}"/>
                </a:ext>
              </a:extLst>
            </p:cNvPr>
            <p:cNvSpPr/>
            <p:nvPr/>
          </p:nvSpPr>
          <p:spPr>
            <a:xfrm>
              <a:off x="6702861" y="1150863"/>
              <a:ext cx="1236884" cy="13896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AAC8DB1-9798-0412-ECAE-C612705C3184}"/>
                </a:ext>
              </a:extLst>
            </p:cNvPr>
            <p:cNvSpPr/>
            <p:nvPr/>
          </p:nvSpPr>
          <p:spPr>
            <a:xfrm>
              <a:off x="6702863" y="2542314"/>
              <a:ext cx="1236882" cy="13877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36F9C29-1763-A8A1-5CFD-5FAF7F4FA2D0}"/>
                </a:ext>
              </a:extLst>
            </p:cNvPr>
            <p:cNvSpPr/>
            <p:nvPr/>
          </p:nvSpPr>
          <p:spPr>
            <a:xfrm>
              <a:off x="6082146" y="2539420"/>
              <a:ext cx="618437" cy="139119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4471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01809db376712fa946ce722ad5d78250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1604e198a4664f3c935e540a36b19d86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4DBAA7-C906-49D8-B77C-32E1BD38A9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2df49-ebad-488d-a324-025e4f6ab39d"/>
    <ds:schemaRef ds:uri="229579ab-57a9-4bef-bc1b-2624410c5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9AB858-DE1B-4CE1-95FF-776931A1772B}">
  <ds:schemaRefs>
    <ds:schemaRef ds:uri="http://schemas.microsoft.com/office/2006/metadata/properties"/>
    <ds:schemaRef ds:uri="http://schemas.microsoft.com/office/infopath/2007/PartnerControls"/>
    <ds:schemaRef ds:uri="229579ab-57a9-4bef-bc1b-2624410c5e1c"/>
    <ds:schemaRef ds:uri="c872df49-ebad-488d-a324-025e4f6ab39d"/>
  </ds:schemaRefs>
</ds:datastoreItem>
</file>

<file path=customXml/itemProps3.xml><?xml version="1.0" encoding="utf-8"?>
<ds:datastoreItem xmlns:ds="http://schemas.openxmlformats.org/officeDocument/2006/customXml" ds:itemID="{2E3EB283-2F99-48D2-8245-2A6DC6E3DB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Widescreen</PresentationFormat>
  <Paragraphs>315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Cambria</vt:lpstr>
      <vt:lpstr>Times New Roman</vt:lpstr>
      <vt:lpstr>Office Theme</vt:lpstr>
      <vt:lpstr>ISO/IEC 23090-13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Legend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ISO/IEC 23090-13</dc:title>
  <dc:creator>Emmanuel Thomas</dc:creator>
  <cp:lastModifiedBy>Emmanuel Thomas</cp:lastModifiedBy>
  <cp:revision>1</cp:revision>
  <dcterms:created xsi:type="dcterms:W3CDTF">2022-02-17T20:49:44Z</dcterms:created>
  <dcterms:modified xsi:type="dcterms:W3CDTF">2024-01-17T22:09:52Z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  <property fmtid="{D5CDD505-2E9C-101B-9397-08002B2CF9AE}" pid="7" name="CWM10664b900de711ee80001d6200001d62">
    <vt:lpwstr>CWMEglhD9NRz2EqW3Nsayfj0y6lNtvCfUK3NyUEQi9kvcS3fFlkQhM2YILxOFNAxn+y/t04RI7zUoXYn//cH+iKUg==</vt:lpwstr>
  </property>
</Properties>
</file>