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8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C37EA-DF3D-4904-ADBD-1A00C3CB3E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39919-89B5-4DEA-9699-97AC17651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85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6150" y="555625"/>
            <a:ext cx="4964113" cy="2792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Qualcomm Office Regular" panose="020B0503030202060203" pitchFamily="34" charset="0"/>
                <a:ea typeface="+mn-ea"/>
                <a:cs typeface="+mn-cs"/>
              </a:rPr>
              <a:t>Qualcomm Technologies, Inc.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alcomm Office Regular" panose="020B0503030202060203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72DE84-53E6-4A15-B2E3-13D2185F4527}" type="slidenum">
              <a:rPr kumimoji="0" lang="en-US" sz="15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Qualcomm Office Regular" panose="020B050303020206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Qualcomm Office Regular" panose="020B050303020206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703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3AC90-90C8-44C5-A6C0-7C0463F652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4E80FB-5D19-44B8-B694-2CC1995BB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3E397-3FCE-4824-A958-3B42A629D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EC4A3-F2E0-4F09-B763-362143F0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F8B95-5639-4455-9A36-5A6AE3B5D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0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08AF0-F228-4615-B173-0EA3D87B8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1C5C17-B784-4216-985C-0775F6B020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6877F-7DEA-4BEA-9B8C-8E9BDEBDD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B435A-7287-4DE9-9133-E99A646DE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CE4DD-B2E0-4F6C-A436-548B00E98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37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AD0FA1-D3AF-4E54-8911-DE08688617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C714D4-9256-458E-BF90-42E2F1993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0B4E1-73AC-41D9-BC0D-7B9D2849F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A8BE7-FE80-4F8E-97A1-F8A7B22B2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D2ECC-2B79-4BF7-AAC6-2EB6A01BA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11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89063" y="1417835"/>
            <a:ext cx="11430000" cy="1487331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2095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596360" indent="-346638">
              <a:buFont typeface="Qualcomm Regular" pitchFamily="34" charset="0"/>
              <a:buChar char="−"/>
              <a:defRPr/>
            </a:lvl5pPr>
            <a:lvl6pPr marL="2166489" indent="0">
              <a:buNone/>
              <a:defRPr sz="1596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83544" y="605096"/>
            <a:ext cx="11432977" cy="755640"/>
          </a:xfrm>
          <a:prstGeom prst="rect">
            <a:avLst/>
          </a:prstGeom>
        </p:spPr>
        <p:txBody>
          <a:bodyPr vert="horz" wrap="square" lIns="91424" tIns="45712" rIns="91424" bIns="45712" rtlCol="0" anchor="ctr">
            <a:spAutoFit/>
          </a:bodyPr>
          <a:lstStyle>
            <a:lvl1pPr>
              <a:defRPr sz="47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370367" y="504825"/>
            <a:ext cx="11451271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36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6795D-6AC4-4895-9462-044FDA567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88E6C-A764-48CF-B567-D44CF3B01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02B9E-8A60-4A60-A15A-B56F6FC7E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024A0-5E73-4A6D-96B6-821238D93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DED5A-4C7B-4707-B161-0ABE8FFE9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8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471C2-57A4-45A6-B95B-F6C6F321E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BE6BD-F094-40F5-8364-0797A19EA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FAA7D-ED24-4AC8-9330-AAFB22493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555ED-873E-4512-B752-E07AFE40B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27BA4-1854-4AAD-835C-25E1D037E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68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EEF43-0AC4-462D-9F80-EFDFEF288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D60C8-D8C5-4819-9BE7-E7C492ADAE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A0437-3E53-443E-8798-D5C5E3021E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E13A00-D080-4211-8217-8D343523E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C16FD6-6F6F-4FCB-BC42-F6F70C225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36EFEB-6D60-4A79-BBFA-E3CB9F50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20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33F7B-2071-4E06-A407-D4A325746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37A14A-8991-489E-9A48-65DB5D7F8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DD6093-1A2F-4362-9BB2-257CAB7E21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C3E80C-CE27-4D12-A3C9-B1F66AFCC9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7B29A0-2A2D-48D0-9F48-5E2DDDAA6F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22F648-ECB5-4E6A-8D79-136DC32E5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989F4-6E6F-4504-AE64-52128A19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39565-5277-4F59-A968-BD1C8208B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25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F4C5-8500-44B7-9A32-8D7B772DB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066968-8792-4EF7-B033-573782A47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EFA206-A8EE-4D76-A0DF-0F67BE552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B1A6D1-E774-4DF8-8E7E-6DB08AF65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D26892-F6CD-4900-9AC7-7276F93CD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751E52-F188-47EA-8684-09C2FC547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A091B-AD69-449C-89B2-C7D808CE0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173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6DE69-0F9E-4FA8-8C8B-0EF27CD4B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364A0-DA2D-4F09-927F-4BC83BA3D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88B491-6986-4F70-AD4A-E0FF872423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E66B67-E548-4AE5-A375-E89000FAE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46871E-701A-440E-8244-68E36BA24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66221D-9060-4713-B52E-14F58E5E1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16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19A44-1B0F-4104-8FA8-A3CDA9ADC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365C8F-C1F4-4B35-9D53-5F67F6AD55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E2556-908B-435B-BFE7-F6DE2C694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8BB9EB-0D09-4AED-8122-717C3049F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28363A-7106-4D03-8BE6-65DEC4E0C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CDFE2-3166-4B34-8B37-51180A9D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0AB65A-3F13-41CD-88E5-31AD7FBD8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26BA5A-EF28-456A-93E0-FA30EEDB3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78431-F203-4967-9566-3E703E7BD5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7F67E-EE86-49EE-9619-24114532E3D4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1A73B-40B3-40F1-BDE2-7686552FB1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BBE8-9771-4501-A9CE-8246D1361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95BEC-4C7A-4D4F-B12D-D75358A10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1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FA44D5-10FA-4E5A-8C13-9E682987B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 Track in live mode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561FEB6-8BCD-427B-A960-32ABF9042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2096" y="21240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54">
              <a:defRPr/>
            </a:pPr>
            <a:endParaRPr lang="en-US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091F93-9F5A-49F5-99CB-3A121C13CA75}"/>
              </a:ext>
            </a:extLst>
          </p:cNvPr>
          <p:cNvSpPr/>
          <p:nvPr/>
        </p:nvSpPr>
        <p:spPr>
          <a:xfrm>
            <a:off x="5572385" y="2046377"/>
            <a:ext cx="1323363" cy="26399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600" dirty="0">
                <a:solidFill>
                  <a:prstClr val="black"/>
                </a:solidFill>
                <a:latin typeface="Tw Cen MT" panose="020B0602020104020603"/>
              </a:rPr>
              <a:t>DASH Packager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245AEC-963F-4FC1-9018-D511089D3EE5}"/>
              </a:ext>
            </a:extLst>
          </p:cNvPr>
          <p:cNvSpPr/>
          <p:nvPr/>
        </p:nvSpPr>
        <p:spPr>
          <a:xfrm>
            <a:off x="4817865" y="2155965"/>
            <a:ext cx="620787" cy="503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82BF70-DCC8-4888-BB92-3DE3621AB3C8}"/>
              </a:ext>
            </a:extLst>
          </p:cNvPr>
          <p:cNvSpPr/>
          <p:nvPr/>
        </p:nvSpPr>
        <p:spPr>
          <a:xfrm>
            <a:off x="1799784" y="2155965"/>
            <a:ext cx="620787" cy="755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118C09-EF2B-4E24-80C3-6E1BBD4782C0}"/>
              </a:ext>
            </a:extLst>
          </p:cNvPr>
          <p:cNvSpPr/>
          <p:nvPr/>
        </p:nvSpPr>
        <p:spPr>
          <a:xfrm>
            <a:off x="2554305" y="2155966"/>
            <a:ext cx="620787" cy="50151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3F8EF2-ABAC-43D9-B442-CF34492BE809}"/>
              </a:ext>
            </a:extLst>
          </p:cNvPr>
          <p:cNvSpPr/>
          <p:nvPr/>
        </p:nvSpPr>
        <p:spPr>
          <a:xfrm>
            <a:off x="3308825" y="2155965"/>
            <a:ext cx="620787" cy="33745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4615864-49AC-4CE2-8F57-F7E14761D38D}"/>
              </a:ext>
            </a:extLst>
          </p:cNvPr>
          <p:cNvSpPr/>
          <p:nvPr/>
        </p:nvSpPr>
        <p:spPr>
          <a:xfrm>
            <a:off x="4063345" y="2155966"/>
            <a:ext cx="620787" cy="61423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C4E7CC-79C9-4868-9A37-AFB5BC560D0F}"/>
              </a:ext>
            </a:extLst>
          </p:cNvPr>
          <p:cNvSpPr/>
          <p:nvPr/>
        </p:nvSpPr>
        <p:spPr>
          <a:xfrm>
            <a:off x="1045261" y="2155965"/>
            <a:ext cx="620787" cy="33745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1B431D-8D34-4AA1-BB96-C8C112305A4F}"/>
              </a:ext>
            </a:extLst>
          </p:cNvPr>
          <p:cNvSpPr/>
          <p:nvPr/>
        </p:nvSpPr>
        <p:spPr>
          <a:xfrm>
            <a:off x="9057180" y="2120057"/>
            <a:ext cx="620787" cy="51836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AB9F0B-C92E-4A3F-8935-432796D0FAEF}"/>
              </a:ext>
            </a:extLst>
          </p:cNvPr>
          <p:cNvSpPr/>
          <p:nvPr/>
        </p:nvSpPr>
        <p:spPr>
          <a:xfrm>
            <a:off x="9677965" y="2120058"/>
            <a:ext cx="620787" cy="37335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625CF9-248E-4075-A261-AF1C14BD8121}"/>
              </a:ext>
            </a:extLst>
          </p:cNvPr>
          <p:cNvSpPr/>
          <p:nvPr/>
        </p:nvSpPr>
        <p:spPr>
          <a:xfrm>
            <a:off x="10298752" y="2120057"/>
            <a:ext cx="620787" cy="67111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062F833-81BC-464B-AD78-F22C25B61D59}"/>
              </a:ext>
            </a:extLst>
          </p:cNvPr>
          <p:cNvCxnSpPr>
            <a:cxnSpLocks/>
          </p:cNvCxnSpPr>
          <p:nvPr/>
        </p:nvCxnSpPr>
        <p:spPr>
          <a:xfrm>
            <a:off x="10919537" y="1381829"/>
            <a:ext cx="0" cy="1388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0630B60-FDD0-4AF6-B026-2C2A301E7F44}"/>
              </a:ext>
            </a:extLst>
          </p:cNvPr>
          <p:cNvCxnSpPr/>
          <p:nvPr/>
        </p:nvCxnSpPr>
        <p:spPr>
          <a:xfrm>
            <a:off x="10298751" y="1914526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4214E6A-BE21-49D5-ACBF-995D211F4877}"/>
              </a:ext>
            </a:extLst>
          </p:cNvPr>
          <p:cNvCxnSpPr/>
          <p:nvPr/>
        </p:nvCxnSpPr>
        <p:spPr>
          <a:xfrm>
            <a:off x="9680064" y="1935496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BAF7FCB9-B9FB-4218-8F8C-D812007DAAD3}"/>
              </a:ext>
            </a:extLst>
          </p:cNvPr>
          <p:cNvSpPr/>
          <p:nvPr/>
        </p:nvSpPr>
        <p:spPr>
          <a:xfrm>
            <a:off x="248869" y="2155966"/>
            <a:ext cx="620787" cy="61423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7E71DE9-C1D7-4D1E-97C5-44A089F4362A}"/>
              </a:ext>
            </a:extLst>
          </p:cNvPr>
          <p:cNvSpPr/>
          <p:nvPr/>
        </p:nvSpPr>
        <p:spPr>
          <a:xfrm>
            <a:off x="7104009" y="2120056"/>
            <a:ext cx="620787" cy="6711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7D526B-2BC3-4AD8-BC16-5ADB792EEB38}"/>
              </a:ext>
            </a:extLst>
          </p:cNvPr>
          <p:cNvSpPr/>
          <p:nvPr/>
        </p:nvSpPr>
        <p:spPr>
          <a:xfrm>
            <a:off x="7724796" y="2120058"/>
            <a:ext cx="620787" cy="37335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639F302-20EA-434A-8273-B80B5AFBB3F1}"/>
              </a:ext>
            </a:extLst>
          </p:cNvPr>
          <p:cNvSpPr/>
          <p:nvPr/>
        </p:nvSpPr>
        <p:spPr>
          <a:xfrm>
            <a:off x="8345581" y="2120056"/>
            <a:ext cx="620787" cy="67111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740B412-BF40-4C2E-8305-4EDAA39EF06F}"/>
              </a:ext>
            </a:extLst>
          </p:cNvPr>
          <p:cNvCxnSpPr/>
          <p:nvPr/>
        </p:nvCxnSpPr>
        <p:spPr>
          <a:xfrm>
            <a:off x="8966367" y="1914528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68CC475-B509-4FDC-8E8C-1880A0C32BEC}"/>
              </a:ext>
            </a:extLst>
          </p:cNvPr>
          <p:cNvCxnSpPr/>
          <p:nvPr/>
        </p:nvCxnSpPr>
        <p:spPr>
          <a:xfrm>
            <a:off x="8345581" y="1914526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400A190-E92B-4DD9-BC5C-9EB0C5863F67}"/>
              </a:ext>
            </a:extLst>
          </p:cNvPr>
          <p:cNvCxnSpPr/>
          <p:nvPr/>
        </p:nvCxnSpPr>
        <p:spPr>
          <a:xfrm>
            <a:off x="7726895" y="1935496"/>
            <a:ext cx="0" cy="855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7ACEB57-3C74-44EF-AC3C-66647F852102}"/>
              </a:ext>
            </a:extLst>
          </p:cNvPr>
          <p:cNvCxnSpPr/>
          <p:nvPr/>
        </p:nvCxnSpPr>
        <p:spPr>
          <a:xfrm>
            <a:off x="10298752" y="2019393"/>
            <a:ext cx="6207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943E375-8169-4FDA-B8C1-0E580F2C46D5}"/>
              </a:ext>
            </a:extLst>
          </p:cNvPr>
          <p:cNvSpPr txBox="1"/>
          <p:nvPr/>
        </p:nvSpPr>
        <p:spPr>
          <a:xfrm>
            <a:off x="10393984" y="1578728"/>
            <a:ext cx="458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>
              <a:defRPr/>
            </a:pP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HTTP </a:t>
            </a:r>
            <a:br>
              <a:rPr lang="de-DE" sz="900" dirty="0">
                <a:solidFill>
                  <a:prstClr val="black"/>
                </a:solidFill>
                <a:latin typeface="Tw Cen MT" panose="020B0602020104020603"/>
              </a:rPr>
            </a:b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Chunk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F396D4-C0D4-4F96-9B2D-1EEB5948ABA4}"/>
              </a:ext>
            </a:extLst>
          </p:cNvPr>
          <p:cNvSpPr txBox="1"/>
          <p:nvPr/>
        </p:nvSpPr>
        <p:spPr>
          <a:xfrm>
            <a:off x="9758969" y="1590157"/>
            <a:ext cx="458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>
              <a:defRPr/>
            </a:pP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HTTP </a:t>
            </a:r>
            <a:br>
              <a:rPr lang="de-DE" sz="900" dirty="0">
                <a:solidFill>
                  <a:prstClr val="black"/>
                </a:solidFill>
                <a:latin typeface="Tw Cen MT" panose="020B0602020104020603"/>
              </a:rPr>
            </a:b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Chunk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21CC79B-CEA7-4069-B08B-14A7FD7504E0}"/>
              </a:ext>
            </a:extLst>
          </p:cNvPr>
          <p:cNvCxnSpPr/>
          <p:nvPr/>
        </p:nvCxnSpPr>
        <p:spPr>
          <a:xfrm>
            <a:off x="9677965" y="2020792"/>
            <a:ext cx="6207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0BD9B1E-A7DB-4CAB-9888-49A9483ABD58}"/>
              </a:ext>
            </a:extLst>
          </p:cNvPr>
          <p:cNvCxnSpPr/>
          <p:nvPr/>
        </p:nvCxnSpPr>
        <p:spPr>
          <a:xfrm>
            <a:off x="9057180" y="2019393"/>
            <a:ext cx="6207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9250176-A3CF-4EA1-94BA-E9007ED09F43}"/>
              </a:ext>
            </a:extLst>
          </p:cNvPr>
          <p:cNvCxnSpPr>
            <a:cxnSpLocks/>
          </p:cNvCxnSpPr>
          <p:nvPr/>
        </p:nvCxnSpPr>
        <p:spPr>
          <a:xfrm>
            <a:off x="9057182" y="1381829"/>
            <a:ext cx="3849" cy="1388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685A17D-7FAB-4545-B495-42CEA1D2B4FF}"/>
              </a:ext>
            </a:extLst>
          </p:cNvPr>
          <p:cNvCxnSpPr>
            <a:cxnSpLocks/>
          </p:cNvCxnSpPr>
          <p:nvPr/>
        </p:nvCxnSpPr>
        <p:spPr>
          <a:xfrm>
            <a:off x="9057181" y="1492285"/>
            <a:ext cx="18623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B23B199-D971-47F3-830B-70C0DEDD82B7}"/>
              </a:ext>
            </a:extLst>
          </p:cNvPr>
          <p:cNvSpPr txBox="1"/>
          <p:nvPr/>
        </p:nvSpPr>
        <p:spPr>
          <a:xfrm>
            <a:off x="9597905" y="1114880"/>
            <a:ext cx="8787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>
              <a:defRPr/>
            </a:pPr>
            <a:r>
              <a:rPr lang="de-DE" sz="900" dirty="0">
                <a:solidFill>
                  <a:prstClr val="black"/>
                </a:solidFill>
                <a:latin typeface="Tw Cen MT" panose="020B0602020104020603"/>
              </a:rPr>
              <a:t>DASH Segment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137C96C-E935-4BD8-B254-1A168EA9501B}"/>
              </a:ext>
            </a:extLst>
          </p:cNvPr>
          <p:cNvSpPr txBox="1"/>
          <p:nvPr/>
        </p:nvSpPr>
        <p:spPr>
          <a:xfrm>
            <a:off x="36650" y="168644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>
              <a:defRPr/>
            </a:pPr>
            <a:r>
              <a:rPr lang="de-DE" dirty="0">
                <a:solidFill>
                  <a:prstClr val="black"/>
                </a:solidFill>
                <a:latin typeface="Tw Cen MT" panose="020B0602020104020603"/>
              </a:rPr>
              <a:t>Encoder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AF4ED69-2B13-4D9C-8204-42F48A3973AA}"/>
              </a:ext>
            </a:extLst>
          </p:cNvPr>
          <p:cNvSpPr/>
          <p:nvPr/>
        </p:nvSpPr>
        <p:spPr>
          <a:xfrm>
            <a:off x="4817865" y="3087586"/>
            <a:ext cx="620787" cy="8009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CH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2896375-C215-4E77-B79C-94BB0BB21CC2}"/>
              </a:ext>
            </a:extLst>
          </p:cNvPr>
          <p:cNvSpPr/>
          <p:nvPr/>
        </p:nvSpPr>
        <p:spPr>
          <a:xfrm>
            <a:off x="1799784" y="3087585"/>
            <a:ext cx="620787" cy="9941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B88C3DD-5786-4C74-96DF-10FEC7F4A374}"/>
              </a:ext>
            </a:extLst>
          </p:cNvPr>
          <p:cNvSpPr/>
          <p:nvPr/>
        </p:nvSpPr>
        <p:spPr>
          <a:xfrm>
            <a:off x="2554305" y="3087588"/>
            <a:ext cx="620787" cy="6120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16A6550-CED3-4F85-9216-6940E44EC68F}"/>
              </a:ext>
            </a:extLst>
          </p:cNvPr>
          <p:cNvSpPr/>
          <p:nvPr/>
        </p:nvSpPr>
        <p:spPr>
          <a:xfrm>
            <a:off x="3308825" y="3087587"/>
            <a:ext cx="620787" cy="7319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29548BA-512D-4EC8-B728-F5A888859256}"/>
              </a:ext>
            </a:extLst>
          </p:cNvPr>
          <p:cNvSpPr/>
          <p:nvPr/>
        </p:nvSpPr>
        <p:spPr>
          <a:xfrm>
            <a:off x="4063345" y="3087587"/>
            <a:ext cx="620787" cy="80096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7EB8D77-5772-452E-8C15-083F8FD0ADD5}"/>
              </a:ext>
            </a:extLst>
          </p:cNvPr>
          <p:cNvSpPr/>
          <p:nvPr/>
        </p:nvSpPr>
        <p:spPr>
          <a:xfrm>
            <a:off x="1045261" y="3087587"/>
            <a:ext cx="620787" cy="843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7940439-AA68-46D2-926B-5001A04B5C38}"/>
              </a:ext>
            </a:extLst>
          </p:cNvPr>
          <p:cNvSpPr/>
          <p:nvPr/>
        </p:nvSpPr>
        <p:spPr>
          <a:xfrm>
            <a:off x="248869" y="3087585"/>
            <a:ext cx="620787" cy="9941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B51D6B3-09CD-4E09-91F4-2F2AB28204AD}"/>
              </a:ext>
            </a:extLst>
          </p:cNvPr>
          <p:cNvSpPr/>
          <p:nvPr/>
        </p:nvSpPr>
        <p:spPr>
          <a:xfrm>
            <a:off x="8388485" y="2997263"/>
            <a:ext cx="620787" cy="9941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59B9535-7E86-4484-8EDF-5A521DB9B085}"/>
              </a:ext>
            </a:extLst>
          </p:cNvPr>
          <p:cNvSpPr/>
          <p:nvPr/>
        </p:nvSpPr>
        <p:spPr>
          <a:xfrm>
            <a:off x="9085856" y="2997265"/>
            <a:ext cx="620787" cy="6120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379C395-BDE2-4159-89F0-69BB33F685CD}"/>
              </a:ext>
            </a:extLst>
          </p:cNvPr>
          <p:cNvSpPr/>
          <p:nvPr/>
        </p:nvSpPr>
        <p:spPr>
          <a:xfrm>
            <a:off x="9726077" y="2997264"/>
            <a:ext cx="620787" cy="7319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B83963F-B2EA-4AFD-A628-96870C52E3DA}"/>
              </a:ext>
            </a:extLst>
          </p:cNvPr>
          <p:cNvSpPr/>
          <p:nvPr/>
        </p:nvSpPr>
        <p:spPr>
          <a:xfrm>
            <a:off x="10356772" y="2997265"/>
            <a:ext cx="620787" cy="80096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6B9DF01-D0A3-441A-971E-D4F63B27C1B4}"/>
              </a:ext>
            </a:extLst>
          </p:cNvPr>
          <p:cNvSpPr/>
          <p:nvPr/>
        </p:nvSpPr>
        <p:spPr>
          <a:xfrm>
            <a:off x="7748263" y="2997264"/>
            <a:ext cx="620787" cy="843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6302384A-65A1-4F54-96D9-472DD5A05506}"/>
              </a:ext>
            </a:extLst>
          </p:cNvPr>
          <p:cNvSpPr/>
          <p:nvPr/>
        </p:nvSpPr>
        <p:spPr>
          <a:xfrm>
            <a:off x="7113795" y="2997263"/>
            <a:ext cx="620787" cy="9941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r>
              <a:rPr lang="de-DE" sz="1400" dirty="0">
                <a:solidFill>
                  <a:prstClr val="white"/>
                </a:solidFill>
                <a:latin typeface="Tw Cen MT" panose="020B0602020104020603"/>
              </a:rPr>
              <a:t>CNC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564D4B-E367-48F5-8607-1CDC18A931C4}"/>
              </a:ext>
            </a:extLst>
          </p:cNvPr>
          <p:cNvSpPr/>
          <p:nvPr/>
        </p:nvSpPr>
        <p:spPr>
          <a:xfrm>
            <a:off x="7104009" y="4197484"/>
            <a:ext cx="3244288" cy="26613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ARI Track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4F4973B4-BC0A-4628-8EE7-28D21FA6FD5F}"/>
              </a:ext>
            </a:extLst>
          </p:cNvPr>
          <p:cNvCxnSpPr>
            <a:cxnSpLocks/>
            <a:stCxn id="21" idx="3"/>
            <a:endCxn id="80" idx="0"/>
          </p:cNvCxnSpPr>
          <p:nvPr/>
        </p:nvCxnSpPr>
        <p:spPr>
          <a:xfrm flipH="1">
            <a:off x="10069831" y="2455615"/>
            <a:ext cx="849708" cy="1741867"/>
          </a:xfrm>
          <a:prstGeom prst="bentConnector4">
            <a:avLst>
              <a:gd name="adj1" fmla="val -26903"/>
              <a:gd name="adj2" fmla="val 5963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0868BB9F-6E85-4A2B-9245-D6A8D5C1797B}"/>
              </a:ext>
            </a:extLst>
          </p:cNvPr>
          <p:cNvCxnSpPr>
            <a:cxnSpLocks/>
            <a:stCxn id="72" idx="2"/>
            <a:endCxn id="80" idx="0"/>
          </p:cNvCxnSpPr>
          <p:nvPr/>
        </p:nvCxnSpPr>
        <p:spPr>
          <a:xfrm rot="5400000">
            <a:off x="10168873" y="3699190"/>
            <a:ext cx="399251" cy="59733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3439C0AD-C1FC-44C0-9C1C-58E598748480}"/>
              </a:ext>
            </a:extLst>
          </p:cNvPr>
          <p:cNvSpPr/>
          <p:nvPr/>
        </p:nvSpPr>
        <p:spPr>
          <a:xfrm>
            <a:off x="9791363" y="4197482"/>
            <a:ext cx="556935" cy="26613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de-DE">
                <a:solidFill>
                  <a:prstClr val="white"/>
                </a:solidFill>
                <a:latin typeface="Calibri" panose="020F0502020204030204"/>
              </a:rPr>
              <a:t>1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363C943-DF96-457E-B2DD-5BE2E1E28E4A}"/>
              </a:ext>
            </a:extLst>
          </p:cNvPr>
          <p:cNvSpPr/>
          <p:nvPr/>
        </p:nvSpPr>
        <p:spPr>
          <a:xfrm>
            <a:off x="9244450" y="4201095"/>
            <a:ext cx="556935" cy="26613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8D3332F7-BD7C-4A76-9676-51BE26BAAC1D}"/>
              </a:ext>
            </a:extLst>
          </p:cNvPr>
          <p:cNvCxnSpPr>
            <a:cxnSpLocks/>
            <a:stCxn id="71" idx="2"/>
            <a:endCxn id="81" idx="0"/>
          </p:cNvCxnSpPr>
          <p:nvPr/>
        </p:nvCxnSpPr>
        <p:spPr>
          <a:xfrm rot="5400000">
            <a:off x="9543747" y="3708371"/>
            <a:ext cx="471892" cy="5135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75E21FE4-5E72-496C-8B1F-FE87E51770EB}"/>
              </a:ext>
            </a:extLst>
          </p:cNvPr>
          <p:cNvCxnSpPr>
            <a:cxnSpLocks/>
            <a:stCxn id="20" idx="2"/>
            <a:endCxn id="81" idx="0"/>
          </p:cNvCxnSpPr>
          <p:nvPr/>
        </p:nvCxnSpPr>
        <p:spPr>
          <a:xfrm rot="5400000">
            <a:off x="8901801" y="3114533"/>
            <a:ext cx="1707679" cy="4654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6998840F-B5F7-4553-840E-1A13B4081498}"/>
              </a:ext>
            </a:extLst>
          </p:cNvPr>
          <p:cNvCxnSpPr>
            <a:cxnSpLocks/>
            <a:stCxn id="80" idx="3"/>
          </p:cNvCxnSpPr>
          <p:nvPr/>
        </p:nvCxnSpPr>
        <p:spPr>
          <a:xfrm>
            <a:off x="10348298" y="4330548"/>
            <a:ext cx="62926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327B834A-A215-417F-B8DA-6188513B07D3}"/>
              </a:ext>
            </a:extLst>
          </p:cNvPr>
          <p:cNvSpPr txBox="1"/>
          <p:nvPr/>
        </p:nvSpPr>
        <p:spPr>
          <a:xfrm>
            <a:off x="10284358" y="4448035"/>
            <a:ext cx="706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Delay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7B98D91-958A-4F19-AF3A-78A2AC570A6A}"/>
              </a:ext>
            </a:extLst>
          </p:cNvPr>
          <p:cNvSpPr/>
          <p:nvPr/>
        </p:nvSpPr>
        <p:spPr>
          <a:xfrm>
            <a:off x="9799838" y="4201094"/>
            <a:ext cx="556935" cy="2625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US">
              <a:noFill/>
              <a:latin typeface="Calibri" panose="020F0502020204030204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8ACD775-CAC4-4703-8EAA-24B8D0C3DF65}"/>
              </a:ext>
            </a:extLst>
          </p:cNvPr>
          <p:cNvSpPr/>
          <p:nvPr/>
        </p:nvSpPr>
        <p:spPr>
          <a:xfrm>
            <a:off x="9243706" y="4207390"/>
            <a:ext cx="556935" cy="2625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US">
              <a:noFill/>
              <a:latin typeface="Calibri" panose="020F0502020204030204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74DCA9C-7B27-428D-AD32-1E194E149EE0}"/>
              </a:ext>
            </a:extLst>
          </p:cNvPr>
          <p:cNvSpPr/>
          <p:nvPr/>
        </p:nvSpPr>
        <p:spPr>
          <a:xfrm>
            <a:off x="7453351" y="4632702"/>
            <a:ext cx="1667325" cy="31559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3F835AF-BDCE-4DA7-84E6-69C9F136E88B}"/>
              </a:ext>
            </a:extLst>
          </p:cNvPr>
          <p:cNvSpPr/>
          <p:nvPr/>
        </p:nvSpPr>
        <p:spPr>
          <a:xfrm>
            <a:off x="8552221" y="4632703"/>
            <a:ext cx="556935" cy="2991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1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9FE6139-98F3-4539-B463-34A19611251B}"/>
              </a:ext>
            </a:extLst>
          </p:cNvPr>
          <p:cNvSpPr/>
          <p:nvPr/>
        </p:nvSpPr>
        <p:spPr>
          <a:xfrm>
            <a:off x="7985467" y="4633727"/>
            <a:ext cx="556935" cy="31558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51A2C30-8A6F-4EDA-93ED-9D09D8A963EB}"/>
              </a:ext>
            </a:extLst>
          </p:cNvPr>
          <p:cNvSpPr txBox="1"/>
          <p:nvPr/>
        </p:nvSpPr>
        <p:spPr>
          <a:xfrm>
            <a:off x="9782067" y="4856141"/>
            <a:ext cx="706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Delay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99FF0E0-ACDD-49D2-B8FF-9555CCBB3172}"/>
              </a:ext>
            </a:extLst>
          </p:cNvPr>
          <p:cNvSpPr/>
          <p:nvPr/>
        </p:nvSpPr>
        <p:spPr>
          <a:xfrm>
            <a:off x="7440942" y="4637255"/>
            <a:ext cx="556935" cy="2946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15F7696-25F3-406A-9CA9-6936AE318FCE}"/>
              </a:ext>
            </a:extLst>
          </p:cNvPr>
          <p:cNvSpPr/>
          <p:nvPr/>
        </p:nvSpPr>
        <p:spPr>
          <a:xfrm>
            <a:off x="7427422" y="4659241"/>
            <a:ext cx="1705663" cy="30519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US">
              <a:noFill/>
              <a:latin typeface="Calibri" panose="020F0502020204030204"/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8EC6FAE-A87A-47BD-9C61-5D7421B1DBBB}"/>
              </a:ext>
            </a:extLst>
          </p:cNvPr>
          <p:cNvCxnSpPr>
            <a:cxnSpLocks/>
            <a:stCxn id="64" idx="3"/>
          </p:cNvCxnSpPr>
          <p:nvPr/>
        </p:nvCxnSpPr>
        <p:spPr>
          <a:xfrm flipV="1">
            <a:off x="9109155" y="4782224"/>
            <a:ext cx="1868404" cy="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CE9531-28C3-46DE-B3C9-C6572FDF267C}"/>
              </a:ext>
            </a:extLst>
          </p:cNvPr>
          <p:cNvSpPr txBox="1"/>
          <p:nvPr/>
        </p:nvSpPr>
        <p:spPr>
          <a:xfrm>
            <a:off x="11071877" y="4153979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Chunking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1B68B64-AFEF-4020-9E31-C57D9A4F45A0}"/>
              </a:ext>
            </a:extLst>
          </p:cNvPr>
          <p:cNvSpPr txBox="1"/>
          <p:nvPr/>
        </p:nvSpPr>
        <p:spPr>
          <a:xfrm>
            <a:off x="11047943" y="4634004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Segments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5AE89F1-C79C-4B18-8E50-75C96F3D4245}"/>
              </a:ext>
            </a:extLst>
          </p:cNvPr>
          <p:cNvSpPr/>
          <p:nvPr/>
        </p:nvSpPr>
        <p:spPr>
          <a:xfrm>
            <a:off x="5029586" y="5108875"/>
            <a:ext cx="556935" cy="2991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1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0DA9D51-65F7-49CE-A88D-B260DD120DAC}"/>
              </a:ext>
            </a:extLst>
          </p:cNvPr>
          <p:cNvSpPr/>
          <p:nvPr/>
        </p:nvSpPr>
        <p:spPr>
          <a:xfrm>
            <a:off x="4462834" y="5109900"/>
            <a:ext cx="556935" cy="31558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E0ACF3E-285F-4A8F-BC4D-7E4E4D3765BF}"/>
              </a:ext>
            </a:extLst>
          </p:cNvPr>
          <p:cNvSpPr/>
          <p:nvPr/>
        </p:nvSpPr>
        <p:spPr>
          <a:xfrm>
            <a:off x="3918309" y="5113427"/>
            <a:ext cx="556935" cy="2946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74A8099-1693-413C-A285-72EE5AB52C46}"/>
              </a:ext>
            </a:extLst>
          </p:cNvPr>
          <p:cNvSpPr/>
          <p:nvPr/>
        </p:nvSpPr>
        <p:spPr>
          <a:xfrm>
            <a:off x="447957" y="5135414"/>
            <a:ext cx="5162495" cy="30519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US">
              <a:noFill/>
              <a:latin typeface="Calibri" panose="020F0502020204030204"/>
            </a:endParaRP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252876EF-9A64-436E-8CEB-4639F9966A73}"/>
              </a:ext>
            </a:extLst>
          </p:cNvPr>
          <p:cNvCxnSpPr>
            <a:cxnSpLocks/>
          </p:cNvCxnSpPr>
          <p:nvPr/>
        </p:nvCxnSpPr>
        <p:spPr>
          <a:xfrm flipV="1">
            <a:off x="5610451" y="5283828"/>
            <a:ext cx="5453549" cy="133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83360901-E919-418A-9C03-31DF7213A91F}"/>
              </a:ext>
            </a:extLst>
          </p:cNvPr>
          <p:cNvSpPr txBox="1"/>
          <p:nvPr/>
        </p:nvSpPr>
        <p:spPr>
          <a:xfrm>
            <a:off x="11064001" y="5099161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Time-Shift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D41954A-07B2-4586-A932-A2D1E9E0625A}"/>
              </a:ext>
            </a:extLst>
          </p:cNvPr>
          <p:cNvSpPr txBox="1"/>
          <p:nvPr/>
        </p:nvSpPr>
        <p:spPr>
          <a:xfrm>
            <a:off x="8137042" y="5290496"/>
            <a:ext cx="706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Delay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3715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6" grpId="0" animBg="1"/>
      <p:bldP spid="27" grpId="0" animBg="1"/>
      <p:bldP spid="28" grpId="0" animBg="1"/>
      <p:bldP spid="33" grpId="0"/>
      <p:bldP spid="34" grpId="0"/>
      <p:bldP spid="3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8e9ba89-e1a1-4e38-9007-8bdabc25de1d}" enabled="0" method="" siteId="{98e9ba89-e1a1-4e38-9007-8bdabc25de1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64</Words>
  <Application>Microsoft Office PowerPoint</Application>
  <PresentationFormat>Widescreen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Qualcomm Office Regular</vt:lpstr>
      <vt:lpstr>Qualcomm Regular</vt:lpstr>
      <vt:lpstr>Tw Cen MT</vt:lpstr>
      <vt:lpstr>Office Theme</vt:lpstr>
      <vt:lpstr>ARI Track in live 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Latency and IDR</dc:title>
  <dc:creator>Thomas Stockhammer</dc:creator>
  <cp:lastModifiedBy>Thomas Stockhammer</cp:lastModifiedBy>
  <cp:revision>4</cp:revision>
  <dcterms:created xsi:type="dcterms:W3CDTF">2022-03-11T15:55:40Z</dcterms:created>
  <dcterms:modified xsi:type="dcterms:W3CDTF">2024-02-19T16:34:49Z</dcterms:modified>
</cp:coreProperties>
</file>