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5F459-65A3-6B57-9D58-9507A782C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6028E-4530-6EC6-5F15-081694A10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F25A2-A5C2-1EA5-0C21-CF1D827D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EF8D0-87A6-1D1F-C079-43EE0C2C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7B78E-60BF-20E4-A66B-8865AB83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08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07AB-F97F-AAB7-304E-C975698A8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F0254-E0EB-232D-9FEA-2D18A7F79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0C93F-A32C-69BE-03D5-35FA41EB1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C65FB-E275-51F4-8F88-476FCF45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68570-8554-AFBF-32D8-86CD2D574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7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AF657F-36B5-0BB6-6316-01D6B9F03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78754-163C-DEE5-B0AF-9B9EA9A9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4F45-9298-ABB1-04DD-7FE8678F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1CAA1-3CBA-AA8D-25DF-2D7F7EC5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D538C-6A0F-531A-A462-8FADA393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1773-8A5D-F1BA-5F55-D0A47664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1D4BB-23BE-E1BC-FBEE-BCB95CC55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78F79-590F-D912-3737-83EAC403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6CCFE-1E64-94A5-823E-4388C540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7F9F5-8331-72C3-E8F4-89C21039C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E86C1-2454-DEAF-ACBD-A6E7E881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47895-AC74-37E4-33E8-A82D2F877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0D628-8C0A-C06D-D8A8-990389D8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48C8F-E65D-D49C-5D15-DE7F2620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5495-B0A9-E324-73FD-F789A025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2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8FB3-8CB3-1B56-635C-7B054BE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C75C7-D132-7C4E-B111-880BCAA93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D120C-01BF-E7F1-C7D4-FBBDB664F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B7CED-34A0-535A-9B27-99459C32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18EB2-EB6F-C434-C369-273D596A9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F1AAF-AC70-4C03-FF0B-F4E3A4EA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0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D34AF-B1B4-C252-F39C-8A2E7F0C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56C4E-6E08-9873-469A-7B5B71BF7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3104C-1C98-B342-95E7-A03E14129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A573-4BEE-53F8-3886-E5EF576C5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691A93-406D-5200-2674-24A013138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B9BB4C-7CA2-FED4-7422-B5523532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CA372-1B58-4A24-D347-7E1FFFC0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CFA042-4A09-9C6F-3AB3-948AF82C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3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42537-B26A-0790-E49B-15C17CD5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119109-CE69-AF11-9EC2-EBAE993F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EEBC5-FED9-2274-5D5A-F6BA34B2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62CD4-C81A-159B-9C82-D1404A81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2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E4A713-2E01-8AA0-DDA5-B9B9DCCB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942D9-D25E-C97B-A5BF-FDCFC29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E4A6A-F286-579A-7E5E-5709AAC2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CF1D5-88AC-1208-0644-DD406FA9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E13BF-9A0E-B4F0-E66B-CC1ABE8A8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47F12-DE5C-0B9C-2022-DAFB7B0BD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D5957-D57F-12F7-199D-57075ACE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A2D7D-7EE8-AD6C-7E46-CEF766482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87776-30ED-0815-CCC7-E3502EFC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10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7EF6-A332-7180-4335-AD73DCF1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D0804-0734-D192-7A5C-3F7AC83DF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7D6E38-C08A-1D96-CFCB-1CDB6D146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54804-6B00-59CB-542A-A1AC6424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19311-FF05-1171-269C-4C18359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61806-ACBF-A18D-0436-FBD5210E8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55589B-8F55-C5B2-1656-B78FDBFA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045F2-71B1-D332-352F-94676FC34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9EA92-8F44-C188-5E8D-1E0A94DA3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7FACE-2313-0A85-8A30-371913463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F7161-EE84-693C-2018-C5D89C77D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FADD10-3D15-535C-FD7A-09AF39108DE3}"/>
              </a:ext>
            </a:extLst>
          </p:cNvPr>
          <p:cNvGrpSpPr/>
          <p:nvPr/>
        </p:nvGrpSpPr>
        <p:grpSpPr>
          <a:xfrm>
            <a:off x="159224" y="198651"/>
            <a:ext cx="7356144" cy="2995683"/>
            <a:chOff x="159224" y="198651"/>
            <a:chExt cx="7356144" cy="299568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2C1A2E-BD9B-6E00-7DFB-E0DC68455B2A}"/>
                </a:ext>
              </a:extLst>
            </p:cNvPr>
            <p:cNvSpPr/>
            <p:nvPr/>
          </p:nvSpPr>
          <p:spPr>
            <a:xfrm>
              <a:off x="159224" y="198651"/>
              <a:ext cx="7356144" cy="299568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>
                  <a:solidFill>
                    <a:schemeClr val="tx1"/>
                  </a:solidFill>
                </a:rPr>
                <a:t>ISO file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90CC88-7907-19F6-6450-05B7616F7821}"/>
                </a:ext>
              </a:extLst>
            </p:cNvPr>
            <p:cNvSpPr/>
            <p:nvPr/>
          </p:nvSpPr>
          <p:spPr>
            <a:xfrm>
              <a:off x="394856" y="651164"/>
              <a:ext cx="4288602" cy="235210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moov</a:t>
              </a:r>
              <a:endPara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dirty="0">
                  <a:solidFill>
                    <a:schemeClr val="tx1"/>
                  </a:solidFill>
                </a:rPr>
                <a:t>    …other boxes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35DA1A5-DB04-CB14-8539-7C31BC753CC1}"/>
                </a:ext>
              </a:extLst>
            </p:cNvPr>
            <p:cNvSpPr/>
            <p:nvPr/>
          </p:nvSpPr>
          <p:spPr>
            <a:xfrm>
              <a:off x="4876801" y="651164"/>
              <a:ext cx="2372436" cy="235210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mdat</a:t>
              </a:r>
              <a:endPara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>
                  <a:solidFill>
                    <a:schemeClr val="tx1"/>
                  </a:solidFill>
                </a:rPr>
                <a:t>interleaved, time-ordered video and audio access units and hint instructions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CC54CE4-96FA-B091-96D7-04D15BC47785}"/>
                </a:ext>
              </a:extLst>
            </p:cNvPr>
            <p:cNvSpPr/>
            <p:nvPr/>
          </p:nvSpPr>
          <p:spPr>
            <a:xfrm>
              <a:off x="2548547" y="794521"/>
              <a:ext cx="1967345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trak</a:t>
              </a:r>
              <a:r>
                <a:rPr lang="en-US" dirty="0">
                  <a:solidFill>
                    <a:schemeClr val="tx1"/>
                  </a:solidFill>
                </a:rPr>
                <a:t> (video)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1B4825-045C-B0D9-7C62-ECD886FD9219}"/>
                </a:ext>
              </a:extLst>
            </p:cNvPr>
            <p:cNvSpPr/>
            <p:nvPr/>
          </p:nvSpPr>
          <p:spPr>
            <a:xfrm>
              <a:off x="2548547" y="1489556"/>
              <a:ext cx="1967345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trak</a:t>
              </a:r>
              <a:r>
                <a:rPr lang="en-US" dirty="0">
                  <a:solidFill>
                    <a:schemeClr val="tx1"/>
                  </a:solidFill>
                </a:rPr>
                <a:t> (audio)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7D3677-0D9B-D548-7376-D750AF232DEE}"/>
                </a:ext>
              </a:extLst>
            </p:cNvPr>
            <p:cNvSpPr/>
            <p:nvPr/>
          </p:nvSpPr>
          <p:spPr>
            <a:xfrm>
              <a:off x="2548547" y="2184591"/>
              <a:ext cx="1967345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trak</a:t>
              </a:r>
              <a:r>
                <a:rPr lang="en-US" dirty="0">
                  <a:solidFill>
                    <a:schemeClr val="tx1"/>
                  </a:solidFill>
                </a:rPr>
                <a:t> (hint)</a:t>
              </a:r>
            </a:p>
          </p:txBody>
        </p: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0E3FD12F-73B9-63A7-2416-848FBBCC24F8}"/>
                </a:ext>
              </a:extLst>
            </p:cNvPr>
            <p:cNvCxnSpPr>
              <a:stCxn id="10" idx="1"/>
              <a:endCxn id="9" idx="1"/>
            </p:cNvCxnSpPr>
            <p:nvPr/>
          </p:nvCxnSpPr>
          <p:spPr>
            <a:xfrm rot="10800000">
              <a:off x="2548547" y="1794357"/>
              <a:ext cx="12700" cy="695035"/>
            </a:xfrm>
            <a:prstGeom prst="bentConnector3">
              <a:avLst>
                <a:gd name="adj1" fmla="val 2183087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0FFFE51F-42E7-63BB-F5A7-B6B5A8F4E925}"/>
                </a:ext>
              </a:extLst>
            </p:cNvPr>
            <p:cNvCxnSpPr>
              <a:cxnSpLocks/>
              <a:stCxn id="10" idx="1"/>
              <a:endCxn id="6" idx="1"/>
            </p:cNvCxnSpPr>
            <p:nvPr/>
          </p:nvCxnSpPr>
          <p:spPr>
            <a:xfrm rot="10800000">
              <a:off x="2548547" y="1099321"/>
              <a:ext cx="12700" cy="1390070"/>
            </a:xfrm>
            <a:prstGeom prst="bentConnector3">
              <a:avLst>
                <a:gd name="adj1" fmla="val 3620898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0756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01809db376712fa946ce722ad5d78250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1604e198a4664f3c935e540a36b19d86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B54063-7E57-46C6-9397-5FDC1DF180AB}"/>
</file>

<file path=customXml/itemProps2.xml><?xml version="1.0" encoding="utf-8"?>
<ds:datastoreItem xmlns:ds="http://schemas.openxmlformats.org/officeDocument/2006/customXml" ds:itemID="{C7418D08-7D96-4EAA-907D-A37986C8A313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Schreiner, Stephan</dc:creator>
  <cp:lastModifiedBy>Schreiner, Stephan</cp:lastModifiedBy>
  <cp:revision>10</cp:revision>
  <dcterms:created xsi:type="dcterms:W3CDTF">2023-11-17T08:57:04Z</dcterms:created>
  <dcterms:modified xsi:type="dcterms:W3CDTF">2023-11-17T10:46:35Z</dcterms:modified>
</cp:coreProperties>
</file>