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5F459-65A3-6B57-9D58-9507A782C8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6028E-4530-6EC6-5F15-081694A10F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F25A2-A5C2-1EA5-0C21-CF1D827DD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EF8D0-87A6-1D1F-C079-43EE0C2C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7B78E-60BF-20E4-A66B-8865AB832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08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407AB-F97F-AAB7-304E-C975698A8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F0254-E0EB-232D-9FEA-2D18A7F79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0C93F-A32C-69BE-03D5-35FA41EB1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C65FB-E275-51F4-8F88-476FCF459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68570-8554-AFBF-32D8-86CD2D574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7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AF657F-36B5-0BB6-6316-01D6B9F03D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778754-163C-DEE5-B0AF-9B9EA9A99F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A4F45-9298-ABB1-04DD-7FE8678F0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1CAA1-3CBA-AA8D-25DF-2D7F7EC5F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D538C-6A0F-531A-A462-8FADA393D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71773-8A5D-F1BA-5F55-D0A476643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1D4BB-23BE-E1BC-FBEE-BCB95CC55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78F79-590F-D912-3737-83EAC403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6CCFE-1E64-94A5-823E-4388C5402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7F9F5-8331-72C3-E8F4-89C21039C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1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E86C1-2454-DEAF-ACBD-A6E7E881F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47895-AC74-37E4-33E8-A82D2F877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0D628-8C0A-C06D-D8A8-990389D8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48C8F-E65D-D49C-5D15-DE7F26205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75495-B0A9-E324-73FD-F789A025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22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C8FB3-8CB3-1B56-635C-7B054BEBA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C75C7-D132-7C4E-B111-880BCAA934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D120C-01BF-E7F1-C7D4-FBBDB664F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B7CED-34A0-535A-9B27-99459C328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18EB2-EB6F-C434-C369-273D596A9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F1AAF-AC70-4C03-FF0B-F4E3A4EAD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80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D34AF-B1B4-C252-F39C-8A2E7F0CA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56C4E-6E08-9873-469A-7B5B71BF7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23104C-1C98-B342-95E7-A03E14129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A573-4BEE-53F8-3886-E5EF576C53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691A93-406D-5200-2674-24A013138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B9BB4C-7CA2-FED4-7422-B55235323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5CA372-1B58-4A24-D347-7E1FFFC0B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CFA042-4A09-9C6F-3AB3-948AF82C1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30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42537-B26A-0790-E49B-15C17CD50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119109-CE69-AF11-9EC2-EBAE993F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CEEBC5-FED9-2274-5D5A-F6BA34B2F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B62CD4-C81A-159B-9C82-D1404A81F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2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E4A713-2E01-8AA0-DDA5-B9B9DCCB7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942D9-D25E-C97B-A5BF-FDCFC294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E4A6A-F286-579A-7E5E-5709AAC26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5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CF1D5-88AC-1208-0644-DD406FA97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E13BF-9A0E-B4F0-E66B-CC1ABE8A8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447F12-DE5C-0B9C-2022-DAFB7B0BD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D5957-D57F-12F7-199D-57075ACE4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A2D7D-7EE8-AD6C-7E46-CEF766482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787776-30ED-0815-CCC7-E3502EFC4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10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F7EF6-A332-7180-4335-AD73DCF1B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8D0804-0734-D192-7A5C-3F7AC83DFA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7D6E38-C08A-1D96-CFCB-1CDB6D1465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54804-6B00-59CB-542A-A1AC6424E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319311-FF05-1171-269C-4C18359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61806-ACBF-A18D-0436-FBD5210E8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4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55589B-8F55-C5B2-1656-B78FDBFAD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045F2-71B1-D332-352F-94676FC34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9EA92-8F44-C188-5E8D-1E0A94DA3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01F11-B7BC-4A3B-8D5E-CCD0C72853C4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7FACE-2313-0A85-8A30-371913463C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F7161-EE84-693C-2018-C5D89C77D7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E48D3-681D-4123-ADCF-5652A19E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E2C1A2E-BD9B-6E00-7DFB-E0DC68455B2A}"/>
              </a:ext>
            </a:extLst>
          </p:cNvPr>
          <p:cNvSpPr/>
          <p:nvPr/>
        </p:nvSpPr>
        <p:spPr>
          <a:xfrm>
            <a:off x="159224" y="181718"/>
            <a:ext cx="7356144" cy="23269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ISO file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90CC88-7907-19F6-6450-05B7616F7821}"/>
              </a:ext>
            </a:extLst>
          </p:cNvPr>
          <p:cNvSpPr/>
          <p:nvPr/>
        </p:nvSpPr>
        <p:spPr>
          <a:xfrm>
            <a:off x="394856" y="634231"/>
            <a:ext cx="4288602" cy="162877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moov</a:t>
            </a:r>
            <a:endParaRPr lang="en-US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tx1"/>
                </a:solidFill>
              </a:rPr>
              <a:t>    …other boxes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5DA1A5-DB04-CB14-8539-7C31BC753CC1}"/>
              </a:ext>
            </a:extLst>
          </p:cNvPr>
          <p:cNvSpPr/>
          <p:nvPr/>
        </p:nvSpPr>
        <p:spPr>
          <a:xfrm>
            <a:off x="4876801" y="634232"/>
            <a:ext cx="2372436" cy="162877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mdat</a:t>
            </a:r>
            <a:endParaRPr lang="en-US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interleaved, time-ordered video and audio access units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C54CE4-96FA-B091-96D7-04D15BC47785}"/>
              </a:ext>
            </a:extLst>
          </p:cNvPr>
          <p:cNvSpPr/>
          <p:nvPr/>
        </p:nvSpPr>
        <p:spPr>
          <a:xfrm>
            <a:off x="2548547" y="777588"/>
            <a:ext cx="1967345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trak</a:t>
            </a:r>
            <a:r>
              <a:rPr lang="en-US" dirty="0">
                <a:solidFill>
                  <a:schemeClr val="tx1"/>
                </a:solidFill>
              </a:rPr>
              <a:t> (video)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1B4825-045C-B0D9-7C62-ECD886FD9219}"/>
              </a:ext>
            </a:extLst>
          </p:cNvPr>
          <p:cNvSpPr/>
          <p:nvPr/>
        </p:nvSpPr>
        <p:spPr>
          <a:xfrm>
            <a:off x="2548547" y="1472623"/>
            <a:ext cx="1967345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trak</a:t>
            </a:r>
            <a:r>
              <a:rPr lang="en-US" dirty="0">
                <a:solidFill>
                  <a:schemeClr val="tx1"/>
                </a:solidFill>
              </a:rPr>
              <a:t> (audio)</a:t>
            </a:r>
          </a:p>
        </p:txBody>
      </p:sp>
    </p:spTree>
    <p:extLst>
      <p:ext uri="{BB962C8B-B14F-4D97-AF65-F5344CB8AC3E}">
        <p14:creationId xmlns:p14="http://schemas.microsoft.com/office/powerpoint/2010/main" val="1184758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371A9B2F58942932503DC52E58014" ma:contentTypeVersion="18" ma:contentTypeDescription="Create a new document." ma:contentTypeScope="" ma:versionID="01809db376712fa946ce722ad5d78250">
  <xsd:schema xmlns:xsd="http://www.w3.org/2001/XMLSchema" xmlns:xs="http://www.w3.org/2001/XMLSchema" xmlns:p="http://schemas.microsoft.com/office/2006/metadata/properties" xmlns:ns2="c872df49-ebad-488d-a324-025e4f6ab39d" xmlns:ns3="229579ab-57a9-4bef-bc1b-2624410c5e1c" targetNamespace="http://schemas.microsoft.com/office/2006/metadata/properties" ma:root="true" ma:fieldsID="1604e198a4664f3c935e540a36b19d86" ns2:_="" ns3:_="">
    <xsd:import namespace="c872df49-ebad-488d-a324-025e4f6ab39d"/>
    <xsd:import namespace="229579ab-57a9-4bef-bc1b-2624410c5e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2df49-ebad-488d-a324-025e4f6ab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dbd0030-07c0-4a98-9599-2ee23b3d86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79ab-57a9-4bef-bc1b-2624410c5e1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5a11255-d231-44fb-ac06-d878e89fe159}" ma:internalName="TaxCatchAll" ma:showField="CatchAllData" ma:web="229579ab-57a9-4bef-bc1b-2624410c5e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51A211-7403-472D-A75A-6DD5FE86BC56}"/>
</file>

<file path=customXml/itemProps2.xml><?xml version="1.0" encoding="utf-8"?>
<ds:datastoreItem xmlns:ds="http://schemas.openxmlformats.org/officeDocument/2006/customXml" ds:itemID="{2F6523AD-DAB7-45BC-B176-5C5B00C5C501}"/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Schreiner, Stephan</dc:creator>
  <cp:lastModifiedBy>Schreiner, Stephan</cp:lastModifiedBy>
  <cp:revision>8</cp:revision>
  <dcterms:created xsi:type="dcterms:W3CDTF">2023-11-17T08:57:04Z</dcterms:created>
  <dcterms:modified xsi:type="dcterms:W3CDTF">2023-11-17T10:46:08Z</dcterms:modified>
</cp:coreProperties>
</file>