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5F459-65A3-6B57-9D58-9507A782C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6028E-4530-6EC6-5F15-081694A10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F25A2-A5C2-1EA5-0C21-CF1D827DD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EF8D0-87A6-1D1F-C079-43EE0C2C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7B78E-60BF-20E4-A66B-8865AB83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08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07AB-F97F-AAB7-304E-C975698A8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F0254-E0EB-232D-9FEA-2D18A7F79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0C93F-A32C-69BE-03D5-35FA41EB1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C65FB-E275-51F4-8F88-476FCF45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68570-8554-AFBF-32D8-86CD2D574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7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AF657F-36B5-0BB6-6316-01D6B9F03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78754-163C-DEE5-B0AF-9B9EA9A99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4F45-9298-ABB1-04DD-7FE8678F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1CAA1-3CBA-AA8D-25DF-2D7F7EC5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D538C-6A0F-531A-A462-8FADA393D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71773-8A5D-F1BA-5F55-D0A47664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1D4BB-23BE-E1BC-FBEE-BCB95CC55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78F79-590F-D912-3737-83EAC403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6CCFE-1E64-94A5-823E-4388C540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7F9F5-8331-72C3-E8F4-89C21039C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E86C1-2454-DEAF-ACBD-A6E7E881F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47895-AC74-37E4-33E8-A82D2F877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0D628-8C0A-C06D-D8A8-990389D8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48C8F-E65D-D49C-5D15-DE7F2620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75495-B0A9-E324-73FD-F789A025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2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C8FB3-8CB3-1B56-635C-7B054BEB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C75C7-D132-7C4E-B111-880BCAA93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D120C-01BF-E7F1-C7D4-FBBDB664F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B7CED-34A0-535A-9B27-99459C328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18EB2-EB6F-C434-C369-273D596A9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F1AAF-AC70-4C03-FF0B-F4E3A4EA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0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D34AF-B1B4-C252-F39C-8A2E7F0C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56C4E-6E08-9873-469A-7B5B71BF7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3104C-1C98-B342-95E7-A03E14129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A573-4BEE-53F8-3886-E5EF576C53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691A93-406D-5200-2674-24A013138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B9BB4C-7CA2-FED4-7422-B55235323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CA372-1B58-4A24-D347-7E1FFFC0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CFA042-4A09-9C6F-3AB3-948AF82C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3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42537-B26A-0790-E49B-15C17CD5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119109-CE69-AF11-9EC2-EBAE993F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EEBC5-FED9-2274-5D5A-F6BA34B2F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62CD4-C81A-159B-9C82-D1404A81F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2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E4A713-2E01-8AA0-DDA5-B9B9DCCB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942D9-D25E-C97B-A5BF-FDCFC29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E4A6A-F286-579A-7E5E-5709AAC2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CF1D5-88AC-1208-0644-DD406FA97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E13BF-9A0E-B4F0-E66B-CC1ABE8A8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447F12-DE5C-0B9C-2022-DAFB7B0BD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D5957-D57F-12F7-199D-57075ACE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A2D7D-7EE8-AD6C-7E46-CEF766482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87776-30ED-0815-CCC7-E3502EFC4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10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7EF6-A332-7180-4335-AD73DCF1B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D0804-0734-D192-7A5C-3F7AC83DF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7D6E38-C08A-1D96-CFCB-1CDB6D146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54804-6B00-59CB-542A-A1AC6424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19311-FF05-1171-269C-4C18359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61806-ACBF-A18D-0436-FBD5210E8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55589B-8F55-C5B2-1656-B78FDBFAD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045F2-71B1-D332-352F-94676FC34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9EA92-8F44-C188-5E8D-1E0A94DA3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7FACE-2313-0A85-8A30-371913463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F7161-EE84-693C-2018-C5D89C77D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C6A086-35A0-5F05-D99B-84332F57DBD2}"/>
              </a:ext>
            </a:extLst>
          </p:cNvPr>
          <p:cNvSpPr/>
          <p:nvPr/>
        </p:nvSpPr>
        <p:spPr>
          <a:xfrm>
            <a:off x="5400217" y="2003106"/>
            <a:ext cx="2884226" cy="260225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ISO file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other boxes (incl. </a:t>
            </a:r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moov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5DA1A5-DB04-CB14-8539-7C31BC753CC1}"/>
              </a:ext>
            </a:extLst>
          </p:cNvPr>
          <p:cNvSpPr/>
          <p:nvPr/>
        </p:nvSpPr>
        <p:spPr>
          <a:xfrm>
            <a:off x="5707293" y="2393341"/>
            <a:ext cx="2372436" cy="17957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mdat</a:t>
            </a:r>
            <a:endParaRPr 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video and audio access units possibly un-ordered with other unused data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D5BF5D-2119-39FD-FC0B-CF1F5B71493E}"/>
              </a:ext>
            </a:extLst>
          </p:cNvPr>
          <p:cNvGrpSpPr/>
          <p:nvPr/>
        </p:nvGrpSpPr>
        <p:grpSpPr>
          <a:xfrm>
            <a:off x="164405" y="797637"/>
            <a:ext cx="4717576" cy="2272351"/>
            <a:chOff x="477672" y="1610437"/>
            <a:chExt cx="4717576" cy="227235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2C1A2E-BD9B-6E00-7DFB-E0DC68455B2A}"/>
                </a:ext>
              </a:extLst>
            </p:cNvPr>
            <p:cNvSpPr/>
            <p:nvPr/>
          </p:nvSpPr>
          <p:spPr>
            <a:xfrm>
              <a:off x="477672" y="1610437"/>
              <a:ext cx="4717576" cy="227235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>
                  <a:solidFill>
                    <a:schemeClr val="tx1"/>
                  </a:solidFill>
                </a:rPr>
                <a:t>ISO file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90CC88-7907-19F6-6450-05B7616F7821}"/>
                </a:ext>
              </a:extLst>
            </p:cNvPr>
            <p:cNvSpPr/>
            <p:nvPr/>
          </p:nvSpPr>
          <p:spPr>
            <a:xfrm>
              <a:off x="713304" y="2062949"/>
              <a:ext cx="4288602" cy="163559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moov</a:t>
              </a:r>
              <a:endParaRPr lang="en-US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dirty="0">
                  <a:solidFill>
                    <a:schemeClr val="tx1"/>
                  </a:solidFill>
                </a:rPr>
                <a:t>    …other boxes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CC54CE4-96FA-B091-96D7-04D15BC47785}"/>
                </a:ext>
              </a:extLst>
            </p:cNvPr>
            <p:cNvSpPr/>
            <p:nvPr/>
          </p:nvSpPr>
          <p:spPr>
            <a:xfrm>
              <a:off x="2866995" y="2206306"/>
              <a:ext cx="1967345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trak</a:t>
              </a:r>
              <a:r>
                <a:rPr lang="en-US" dirty="0">
                  <a:solidFill>
                    <a:schemeClr val="tx1"/>
                  </a:solidFill>
                </a:rPr>
                <a:t> (video)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1B4825-045C-B0D9-7C62-ECD886FD9219}"/>
                </a:ext>
              </a:extLst>
            </p:cNvPr>
            <p:cNvSpPr/>
            <p:nvPr/>
          </p:nvSpPr>
          <p:spPr>
            <a:xfrm>
              <a:off x="2866995" y="2901341"/>
              <a:ext cx="1967345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trak</a:t>
              </a:r>
              <a:r>
                <a:rPr lang="en-US" dirty="0">
                  <a:solidFill>
                    <a:schemeClr val="tx1"/>
                  </a:solidFill>
                </a:rPr>
                <a:t> (audio)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955FFE3-5465-E8AF-4BC6-97EF2CE24908}"/>
              </a:ext>
            </a:extLst>
          </p:cNvPr>
          <p:cNvGrpSpPr/>
          <p:nvPr/>
        </p:nvGrpSpPr>
        <p:grpSpPr>
          <a:xfrm>
            <a:off x="5284588" y="118764"/>
            <a:ext cx="3115483" cy="1480573"/>
            <a:chOff x="4834337" y="355051"/>
            <a:chExt cx="3115483" cy="1480573"/>
          </a:xfrm>
        </p:grpSpPr>
        <p:sp>
          <p:nvSpPr>
            <p:cNvPr id="5" name="Wave 4">
              <a:extLst>
                <a:ext uri="{FF2B5EF4-FFF2-40B4-BE49-F238E27FC236}">
                  <a16:creationId xmlns:a16="http://schemas.microsoft.com/office/drawing/2014/main" id="{DBBBDE0E-D39C-34F6-C34E-ABF25052FAFB}"/>
                </a:ext>
              </a:extLst>
            </p:cNvPr>
            <p:cNvSpPr/>
            <p:nvPr/>
          </p:nvSpPr>
          <p:spPr>
            <a:xfrm rot="5400000">
              <a:off x="5651792" y="-462404"/>
              <a:ext cx="1480573" cy="3115483"/>
            </a:xfrm>
            <a:prstGeom prst="wave">
              <a:avLst>
                <a:gd name="adj1" fmla="val 6100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AEBACBE-7C38-4999-9922-694D03ED6FA0}"/>
                </a:ext>
              </a:extLst>
            </p:cNvPr>
            <p:cNvSpPr/>
            <p:nvPr/>
          </p:nvSpPr>
          <p:spPr>
            <a:xfrm>
              <a:off x="5195248" y="355051"/>
              <a:ext cx="2388358" cy="14805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>
                  <a:solidFill>
                    <a:schemeClr val="tx1"/>
                  </a:solidFill>
                </a:rPr>
                <a:t>media file</a:t>
              </a:r>
            </a:p>
            <a:p>
              <a:pPr lvl="1"/>
              <a:r>
                <a:rPr lang="en-US" dirty="0">
                  <a:solidFill>
                    <a:schemeClr val="tx1"/>
                  </a:solidFill>
                </a:rPr>
                <a:t>video access units, possibly un-ordered with other unused data</a:t>
              </a:r>
            </a:p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754CFDA-942F-B9B1-D420-8DB5550D1075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4521073" y="859051"/>
            <a:ext cx="1124426" cy="8392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7E7D4EF-53EB-9EE8-3640-5F0DF1906D91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521073" y="1698306"/>
            <a:ext cx="1186220" cy="12233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5B2F3B5-2340-B8BB-486B-C592E1C620F9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521073" y="2393341"/>
            <a:ext cx="1186220" cy="6265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535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01809db376712fa946ce722ad5d78250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1604e198a4664f3c935e540a36b19d86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84E92D-B6CC-4B28-9AB3-2EAF28596D13}"/>
</file>

<file path=customXml/itemProps2.xml><?xml version="1.0" encoding="utf-8"?>
<ds:datastoreItem xmlns:ds="http://schemas.openxmlformats.org/officeDocument/2006/customXml" ds:itemID="{7986E184-F897-45E8-955F-C0B70BB03FF1}"/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Schreiner, Stephan</dc:creator>
  <cp:lastModifiedBy>Schreiner, Stephan</cp:lastModifiedBy>
  <cp:revision>9</cp:revision>
  <dcterms:created xsi:type="dcterms:W3CDTF">2023-11-17T08:57:04Z</dcterms:created>
  <dcterms:modified xsi:type="dcterms:W3CDTF">2023-11-17T10:46:22Z</dcterms:modified>
</cp:coreProperties>
</file>