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22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23" r:id="rId16"/>
    <p:sldId id="41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7" autoAdjust="0"/>
    <p:restoredTop sz="90759" autoAdjust="0"/>
  </p:normalViewPr>
  <p:slideViewPr>
    <p:cSldViewPr snapToGrid="0">
      <p:cViewPr varScale="1">
        <p:scale>
          <a:sx n="145" d="100"/>
          <a:sy n="145" d="100"/>
        </p:scale>
        <p:origin x="147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27/02/2024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2/27/24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60843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</a:t>
                      </a: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145 </a:t>
                      </a: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349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January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675746"/>
              <a:ext cx="7114744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354232"/>
              <a:ext cx="789730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307972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7"/>
              <a:ext cx="7114743" cy="33035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0" y="4993289"/>
            <a:ext cx="7645407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4" y="3667641"/>
            <a:ext cx="6727983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7861343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503358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2" y="3480284"/>
            <a:ext cx="707697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4" y="5718672"/>
            <a:ext cx="4330602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29" y="2345594"/>
            <a:ext cx="7770821" cy="334781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356340"/>
            <a:ext cx="5463425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A5FF3E-3192-18E9-0318-FA97E0939AF2}"/>
              </a:ext>
            </a:extLst>
          </p:cNvPr>
          <p:cNvSpPr txBox="1"/>
          <p:nvPr/>
        </p:nvSpPr>
        <p:spPr>
          <a:xfrm>
            <a:off x="6255695" y="1156791"/>
            <a:ext cx="259448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E6541B-F612-BAAB-7384-55C5B2DBB9E0}"/>
              </a:ext>
            </a:extLst>
          </p:cNvPr>
          <p:cNvSpPr txBox="1"/>
          <p:nvPr/>
        </p:nvSpPr>
        <p:spPr>
          <a:xfrm>
            <a:off x="4239686" y="2531915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</p:spTree>
    <p:extLst>
      <p:ext uri="{BB962C8B-B14F-4D97-AF65-F5344CB8AC3E}">
        <p14:creationId xmlns:p14="http://schemas.microsoft.com/office/powerpoint/2010/main" val="1397848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335308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66680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1666338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168987" y="5133451"/>
            <a:ext cx="2053948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2562275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191301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5154959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391233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D293B-7136-C75F-A4AB-75C2DA054E31}"/>
              </a:ext>
            </a:extLst>
          </p:cNvPr>
          <p:cNvSpPr txBox="1"/>
          <p:nvPr/>
        </p:nvSpPr>
        <p:spPr>
          <a:xfrm>
            <a:off x="1960038" y="999929"/>
            <a:ext cx="5262900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Generative Face video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795700" y="2940455"/>
            <a:ext cx="6429262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Coding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591F46-7941-CC4C-8060-A99692A0C477}"/>
              </a:ext>
            </a:extLst>
          </p:cNvPr>
          <p:cNvSpPr txBox="1"/>
          <p:nvPr/>
        </p:nvSpPr>
        <p:spPr>
          <a:xfrm>
            <a:off x="5325046" y="3765205"/>
            <a:ext cx="389260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BEF0D0-9A3F-287A-02A4-E00E2141617E}"/>
              </a:ext>
            </a:extLst>
          </p:cNvPr>
          <p:cNvSpPr txBox="1"/>
          <p:nvPr/>
        </p:nvSpPr>
        <p:spPr>
          <a:xfrm>
            <a:off x="5336770" y="4075826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Indication of AI generated/altered content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32965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January</a:t>
            </a:r>
            <a:r>
              <a:rPr lang="nl-NL" sz="5300" b="1" dirty="0"/>
              <a:t> 2024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10" name="Picture 9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209FF07B-DB5F-824B-53A5-9DA9522897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99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22222</TotalTime>
  <Words>1254</Words>
  <Application>Microsoft Macintosh PowerPoint</Application>
  <PresentationFormat>Widescreen</PresentationFormat>
  <Paragraphs>395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N00349  Online – January 2024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386</cp:revision>
  <dcterms:created xsi:type="dcterms:W3CDTF">2018-01-20T11:00:54Z</dcterms:created>
  <dcterms:modified xsi:type="dcterms:W3CDTF">2024-02-27T22:49:58Z</dcterms:modified>
</cp:coreProperties>
</file>