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19" r:id="rId3"/>
    <p:sldId id="413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63" autoAdjust="0"/>
    <p:restoredTop sz="90748" autoAdjust="0"/>
  </p:normalViewPr>
  <p:slideViewPr>
    <p:cSldViewPr snapToGrid="0">
      <p:cViewPr varScale="1">
        <p:scale>
          <a:sx n="116" d="100"/>
          <a:sy n="116" d="100"/>
        </p:scale>
        <p:origin x="131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27/02/2024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991094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145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23680</a:t>
                      </a:r>
                      <a:endParaRPr lang="en-GB" sz="2400" b="1" u="non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334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January 2024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10" name="Picture 9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209FF07B-DB5F-824B-53A5-9DA9522897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8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666687"/>
            <a:ext cx="12137595" cy="6319747"/>
            <a:chOff x="1094778" y="354232"/>
            <a:chExt cx="12137595" cy="6662383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6" y="675746"/>
              <a:ext cx="7114744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7" y="354232"/>
              <a:ext cx="7897307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743040" y="4437895"/>
              <a:ext cx="6851508" cy="1834339"/>
              <a:chOff x="4901964" y="4008162"/>
              <a:chExt cx="6851508" cy="1834339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685150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6352271" y="5482501"/>
                <a:ext cx="5109774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972601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8" y="1307972"/>
              <a:ext cx="7897325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7322023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684157"/>
              <a:ext cx="7114743" cy="33035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0" y="4993289"/>
            <a:ext cx="7645407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7897334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4" y="3667641"/>
            <a:ext cx="6727983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182236"/>
            <a:ext cx="7861343" cy="2809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824806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7503358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7412352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2" y="3480284"/>
            <a:ext cx="707697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4490734" y="5718672"/>
            <a:ext cx="4330602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4160033" y="5412152"/>
            <a:ext cx="2465049" cy="196353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4344324" y="5531337"/>
            <a:ext cx="3591965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5243279" y="6245452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5236769" y="6502545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29" y="2345594"/>
            <a:ext cx="7770821" cy="334781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3" y="1356340"/>
            <a:ext cx="5463425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A5FF3E-3192-18E9-0318-FA97E0939AF2}"/>
              </a:ext>
            </a:extLst>
          </p:cNvPr>
          <p:cNvSpPr txBox="1"/>
          <p:nvPr/>
        </p:nvSpPr>
        <p:spPr>
          <a:xfrm>
            <a:off x="6255695" y="1156791"/>
            <a:ext cx="2594481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E6541B-F612-BAAB-7384-55C5B2DBB9E0}"/>
              </a:ext>
            </a:extLst>
          </p:cNvPr>
          <p:cNvSpPr txBox="1"/>
          <p:nvPr/>
        </p:nvSpPr>
        <p:spPr>
          <a:xfrm>
            <a:off x="4239686" y="2531915"/>
            <a:ext cx="3080213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3222" cy="6577838"/>
            <a:chOff x="2568812" y="128482"/>
            <a:chExt cx="769943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9201" y="128482"/>
              <a:ext cx="543597" cy="6577838"/>
              <a:chOff x="3438089" y="128482"/>
              <a:chExt cx="54359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8089" y="128482"/>
                <a:ext cx="54359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7" y="128482"/>
              <a:ext cx="538703" cy="6577838"/>
              <a:chOff x="5027869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9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1899" y="131049"/>
              <a:ext cx="553387" cy="6575271"/>
              <a:chOff x="6600654" y="131049"/>
              <a:chExt cx="553387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0654" y="131049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8067" y="131049"/>
              <a:ext cx="538703" cy="6575271"/>
              <a:chOff x="8186808" y="131049"/>
              <a:chExt cx="538703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6808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0542" y="131049"/>
              <a:ext cx="557706" cy="6575271"/>
              <a:chOff x="9690211" y="131049"/>
              <a:chExt cx="55770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0211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8364" cy="200051"/>
              <a:chOff x="2573747" y="456142"/>
              <a:chExt cx="601836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2753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146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457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0851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055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84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9650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4159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8916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59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6380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0286" y="456142"/>
                <a:ext cx="2850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7"/>
            <a:ext cx="10685733" cy="5805518"/>
            <a:chOff x="2989556" y="354232"/>
            <a:chExt cx="10685733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2"/>
              <a:ext cx="5952452" cy="31650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4" y="1335308"/>
              <a:ext cx="6101873" cy="378186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4" y="1066680"/>
              <a:ext cx="6559881" cy="35563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1" y="1666338"/>
              <a:ext cx="5086255" cy="391704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5168987" y="5133451"/>
            <a:ext cx="2053948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3" y="2562275"/>
            <a:ext cx="7723719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854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</a:t>
            </a:r>
            <a:r>
              <a:rPr lang="en-GB" sz="800" b="1" u="sng" dirty="0">
                <a:solidFill>
                  <a:schemeClr val="tx1">
                    <a:lumMod val="50000"/>
                  </a:schemeClr>
                </a:solidFill>
              </a:rPr>
              <a:t>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196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458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3721715" y="4464485"/>
            <a:ext cx="1677278" cy="3208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6" y="2191301"/>
            <a:ext cx="8417645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3033174" y="6349361"/>
            <a:ext cx="5154959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5498816" y="3391233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2D293B-7136-C75F-A4AB-75C2DA054E31}"/>
              </a:ext>
            </a:extLst>
          </p:cNvPr>
          <p:cNvSpPr txBox="1"/>
          <p:nvPr/>
        </p:nvSpPr>
        <p:spPr>
          <a:xfrm>
            <a:off x="1960038" y="999929"/>
            <a:ext cx="5262900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Generative Face video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F59FAE-7063-EB72-18F2-945B6ABDA8EC}"/>
              </a:ext>
            </a:extLst>
          </p:cNvPr>
          <p:cNvSpPr txBox="1"/>
          <p:nvPr/>
        </p:nvSpPr>
        <p:spPr>
          <a:xfrm>
            <a:off x="2795700" y="2940455"/>
            <a:ext cx="6429262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Avatar Coding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591F46-7941-CC4C-8060-A99692A0C477}"/>
              </a:ext>
            </a:extLst>
          </p:cNvPr>
          <p:cNvSpPr txBox="1"/>
          <p:nvPr/>
        </p:nvSpPr>
        <p:spPr>
          <a:xfrm>
            <a:off x="5325046" y="3765205"/>
            <a:ext cx="389260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BEF0D0-9A3F-287A-02A4-E00E2141617E}"/>
              </a:ext>
            </a:extLst>
          </p:cNvPr>
          <p:cNvSpPr txBox="1"/>
          <p:nvPr/>
        </p:nvSpPr>
        <p:spPr>
          <a:xfrm>
            <a:off x="5336770" y="4075826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Indication of AI generated/altered content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22429</TotalTime>
  <Words>468</Words>
  <Application>Microsoft Macintosh PowerPoint</Application>
  <PresentationFormat>Widescreen</PresentationFormat>
  <Paragraphs>157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N00334  Online – January 2024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387</cp:revision>
  <dcterms:created xsi:type="dcterms:W3CDTF">2018-01-20T11:00:54Z</dcterms:created>
  <dcterms:modified xsi:type="dcterms:W3CDTF">2024-02-27T21:58:10Z</dcterms:modified>
</cp:coreProperties>
</file>