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10255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90E90A8-D1AD-C645-BA53-21659BCDEBF4}" v="108" dt="2021-05-04T12:57:54.74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289"/>
    <p:restoredTop sz="94659"/>
  </p:normalViewPr>
  <p:slideViewPr>
    <p:cSldViewPr snapToGrid="0" snapToObjects="1">
      <p:cViewPr varScale="1">
        <p:scale>
          <a:sx n="105" d="100"/>
          <a:sy n="105" d="100"/>
        </p:scale>
        <p:origin x="1088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ondrad, Lukasz (Nokia - DE/Munich)" userId="c10dc31a-c7f5-4645-8733-feba8ea0eb5e" providerId="ADAL" clId="{090E90A8-D1AD-C645-BA53-21659BCDEBF4}"/>
    <pc:docChg chg="undo custSel addSld delSld modSld">
      <pc:chgData name="Kondrad, Lukasz (Nokia - DE/Munich)" userId="c10dc31a-c7f5-4645-8733-feba8ea0eb5e" providerId="ADAL" clId="{090E90A8-D1AD-C645-BA53-21659BCDEBF4}" dt="2021-05-05T08:29:59.125" v="1197" actId="2696"/>
      <pc:docMkLst>
        <pc:docMk/>
      </pc:docMkLst>
      <pc:sldChg chg="del">
        <pc:chgData name="Kondrad, Lukasz (Nokia - DE/Munich)" userId="c10dc31a-c7f5-4645-8733-feba8ea0eb5e" providerId="ADAL" clId="{090E90A8-D1AD-C645-BA53-21659BCDEBF4}" dt="2021-05-05T08:29:52.523" v="1193" actId="2696"/>
        <pc:sldMkLst>
          <pc:docMk/>
          <pc:sldMk cId="2742430169" sldId="1245"/>
        </pc:sldMkLst>
      </pc:sldChg>
      <pc:sldChg chg="add del">
        <pc:chgData name="Kondrad, Lukasz (Nokia - DE/Munich)" userId="c10dc31a-c7f5-4645-8733-feba8ea0eb5e" providerId="ADAL" clId="{090E90A8-D1AD-C645-BA53-21659BCDEBF4}" dt="2021-05-05T08:29:59.125" v="1197" actId="2696"/>
        <pc:sldMkLst>
          <pc:docMk/>
          <pc:sldMk cId="2819834046" sldId="1246"/>
        </pc:sldMkLst>
      </pc:sldChg>
      <pc:sldChg chg="add del">
        <pc:chgData name="Kondrad, Lukasz (Nokia - DE/Munich)" userId="c10dc31a-c7f5-4645-8733-feba8ea0eb5e" providerId="ADAL" clId="{090E90A8-D1AD-C645-BA53-21659BCDEBF4}" dt="2021-05-05T08:29:58.625" v="1196" actId="2696"/>
        <pc:sldMkLst>
          <pc:docMk/>
          <pc:sldMk cId="68474143" sldId="1247"/>
        </pc:sldMkLst>
      </pc:sldChg>
      <pc:sldChg chg="addSp delSp modSp mod">
        <pc:chgData name="Kondrad, Lukasz (Nokia - DE/Munich)" userId="c10dc31a-c7f5-4645-8733-feba8ea0eb5e" providerId="ADAL" clId="{090E90A8-D1AD-C645-BA53-21659BCDEBF4}" dt="2021-05-04T12:52:09.329" v="1154" actId="1038"/>
        <pc:sldMkLst>
          <pc:docMk/>
          <pc:sldMk cId="1204864195" sldId="10252"/>
        </pc:sldMkLst>
        <pc:spChg chg="add del mod">
          <ac:chgData name="Kondrad, Lukasz (Nokia - DE/Munich)" userId="c10dc31a-c7f5-4645-8733-feba8ea0eb5e" providerId="ADAL" clId="{090E90A8-D1AD-C645-BA53-21659BCDEBF4}" dt="2021-05-03T13:40:50.456" v="11"/>
          <ac:spMkLst>
            <pc:docMk/>
            <pc:sldMk cId="1204864195" sldId="10252"/>
            <ac:spMk id="2" creationId="{59D1EF16-8417-324A-88FA-99DCDD46EE45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3" creationId="{3537C416-9C27-3749-BF56-478199D2E666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4" creationId="{7B673C3E-7C5E-8446-9AB0-4D8B05D40B8B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7" creationId="{D9D92B52-2CED-BD49-A6FF-50A4B456415E}"/>
          </ac:spMkLst>
        </pc:spChg>
        <pc:spChg chg="del mod topLvl">
          <ac:chgData name="Kondrad, Lukasz (Nokia - DE/Munich)" userId="c10dc31a-c7f5-4645-8733-feba8ea0eb5e" providerId="ADAL" clId="{090E90A8-D1AD-C645-BA53-21659BCDEBF4}" dt="2021-05-03T13:55:52.928" v="230" actId="478"/>
          <ac:spMkLst>
            <pc:docMk/>
            <pc:sldMk cId="1204864195" sldId="10252"/>
            <ac:spMk id="9" creationId="{A44033E3-37A2-6945-96A2-BF9B17139D13}"/>
          </ac:spMkLst>
        </pc:spChg>
        <pc:spChg chg="del mod topLvl">
          <ac:chgData name="Kondrad, Lukasz (Nokia - DE/Munich)" userId="c10dc31a-c7f5-4645-8733-feba8ea0eb5e" providerId="ADAL" clId="{090E90A8-D1AD-C645-BA53-21659BCDEBF4}" dt="2021-05-03T13:55:51.514" v="229" actId="478"/>
          <ac:spMkLst>
            <pc:docMk/>
            <pc:sldMk cId="1204864195" sldId="10252"/>
            <ac:spMk id="10" creationId="{7804EB61-C70B-084C-B1D0-2F6BC0B9FF2A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14" creationId="{B529FCFC-EF0A-DA49-9323-8C5079314B1D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15" creationId="{C8CFDB47-BCDE-1646-8F8A-4E2C75F80F3C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22" creationId="{7B3B491B-EDA9-9147-A14B-01B349C1AEBD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24" creationId="{B592B026-ABE0-C244-80BB-34D3BDF64EEF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25" creationId="{F9D1907D-153D-7243-9397-6967B6E6D4AE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26" creationId="{6BA1F08A-A1D6-0B40-83B1-1D1FED40C92B}"/>
          </ac:spMkLst>
        </pc:spChg>
        <pc:spChg chg="del mod topLvl">
          <ac:chgData name="Kondrad, Lukasz (Nokia - DE/Munich)" userId="c10dc31a-c7f5-4645-8733-feba8ea0eb5e" providerId="ADAL" clId="{090E90A8-D1AD-C645-BA53-21659BCDEBF4}" dt="2021-05-03T14:00:01.975" v="337" actId="478"/>
          <ac:spMkLst>
            <pc:docMk/>
            <pc:sldMk cId="1204864195" sldId="10252"/>
            <ac:spMk id="35" creationId="{2B8FF483-F970-3941-A3D5-C93775F20A10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36" creationId="{13F3B313-0429-224E-AC57-613F6CB83BCA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38" creationId="{4300DC03-788F-9549-A872-55C74DE107FE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39" creationId="{4AF3DC7C-0D11-2546-B7B9-80637C1BAB3A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40" creationId="{EA03C219-B89C-1C48-96CC-34410638F0FE}"/>
          </ac:spMkLst>
        </pc:spChg>
        <pc:spChg chg="add del mod">
          <ac:chgData name="Kondrad, Lukasz (Nokia - DE/Munich)" userId="c10dc31a-c7f5-4645-8733-feba8ea0eb5e" providerId="ADAL" clId="{090E90A8-D1AD-C645-BA53-21659BCDEBF4}" dt="2021-05-03T13:59:11.029" v="294"/>
          <ac:spMkLst>
            <pc:docMk/>
            <pc:sldMk cId="1204864195" sldId="10252"/>
            <ac:spMk id="47" creationId="{37AC7F52-4608-C341-BDC6-659EEC395886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59" creationId="{C3F7A505-6551-6A4F-AD4A-AD6E75DE3884}"/>
          </ac:spMkLst>
        </pc:spChg>
        <pc:spChg chg="del mod topLvl">
          <ac:chgData name="Kondrad, Lukasz (Nokia - DE/Munich)" userId="c10dc31a-c7f5-4645-8733-feba8ea0eb5e" providerId="ADAL" clId="{090E90A8-D1AD-C645-BA53-21659BCDEBF4}" dt="2021-05-03T13:55:55.608" v="232" actId="478"/>
          <ac:spMkLst>
            <pc:docMk/>
            <pc:sldMk cId="1204864195" sldId="10252"/>
            <ac:spMk id="60" creationId="{7AB7C891-8BD0-7549-868F-266E62D5FFEB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61" creationId="{609BA2A3-3CE3-8348-90D0-579AF2FFE5D4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65" creationId="{0F65CEE8-2139-6142-8B93-B1F7E57802E2}"/>
          </ac:spMkLst>
        </pc:spChg>
        <pc:spChg chg="del mod topLvl">
          <ac:chgData name="Kondrad, Lukasz (Nokia - DE/Munich)" userId="c10dc31a-c7f5-4645-8733-feba8ea0eb5e" providerId="ADAL" clId="{090E90A8-D1AD-C645-BA53-21659BCDEBF4}" dt="2021-05-03T13:55:56.946" v="233" actId="478"/>
          <ac:spMkLst>
            <pc:docMk/>
            <pc:sldMk cId="1204864195" sldId="10252"/>
            <ac:spMk id="66" creationId="{7992FFA0-4583-8745-BEF7-54041AA410D6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67" creationId="{984BBE8F-2A53-E54E-A5B4-FFD515A95262}"/>
          </ac:spMkLst>
        </pc:spChg>
        <pc:spChg chg="del mod topLvl">
          <ac:chgData name="Kondrad, Lukasz (Nokia - DE/Munich)" userId="c10dc31a-c7f5-4645-8733-feba8ea0eb5e" providerId="ADAL" clId="{090E90A8-D1AD-C645-BA53-21659BCDEBF4}" dt="2021-05-03T13:55:54.262" v="231" actId="478"/>
          <ac:spMkLst>
            <pc:docMk/>
            <pc:sldMk cId="1204864195" sldId="10252"/>
            <ac:spMk id="68" creationId="{2EEAFBF4-E287-B841-BD04-24A3DAA4169B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69" creationId="{1889F0C7-4272-7641-88DC-E0E3A1A7DCFA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71" creationId="{021EC650-5710-DC4B-92EB-8CF511B9F6C1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83" creationId="{6DA750FC-EB54-CD4A-BEC7-D61D1C629BC2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84" creationId="{53F9731B-7700-3B49-821C-AB01179F8A93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85" creationId="{B32A6747-3C7C-FB45-BAA4-9948DDEA813D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86" creationId="{59FE462F-97AD-CC4D-9965-F64527555ACA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91" creationId="{486F7F2B-5A34-2346-A4FC-81CBB998BB8B}"/>
          </ac:spMkLst>
        </pc:spChg>
        <pc:spChg chg="add mod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102" creationId="{8257A016-F18D-1C49-8BF9-8D55323C7A04}"/>
          </ac:spMkLst>
        </pc:spChg>
        <pc:spChg chg="add mod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103" creationId="{3CEDD4C5-4D4B-E24B-A435-D304D43E3136}"/>
          </ac:spMkLst>
        </pc:spChg>
        <pc:spChg chg="add mod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104" creationId="{5A6A0BA9-EEB3-8040-B811-1FCC21947BCF}"/>
          </ac:spMkLst>
        </pc:spChg>
        <pc:spChg chg="add mod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105" creationId="{1B49C1A1-4202-C74F-BD6B-6DA7AB19A688}"/>
          </ac:spMkLst>
        </pc:spChg>
        <pc:spChg chg="add del mod">
          <ac:chgData name="Kondrad, Lukasz (Nokia - DE/Munich)" userId="c10dc31a-c7f5-4645-8733-feba8ea0eb5e" providerId="ADAL" clId="{090E90A8-D1AD-C645-BA53-21659BCDEBF4}" dt="2021-05-03T14:02:22.779" v="381" actId="478"/>
          <ac:spMkLst>
            <pc:docMk/>
            <pc:sldMk cId="1204864195" sldId="10252"/>
            <ac:spMk id="113" creationId="{6B938227-A8E3-284E-B024-41416996C9EF}"/>
          </ac:spMkLst>
        </pc:spChg>
        <pc:spChg chg="del mod topLvl">
          <ac:chgData name="Kondrad, Lukasz (Nokia - DE/Munich)" userId="c10dc31a-c7f5-4645-8733-feba8ea0eb5e" providerId="ADAL" clId="{090E90A8-D1AD-C645-BA53-21659BCDEBF4}" dt="2021-05-03T14:05:49.363" v="441" actId="478"/>
          <ac:spMkLst>
            <pc:docMk/>
            <pc:sldMk cId="1204864195" sldId="10252"/>
            <ac:spMk id="116" creationId="{FD370E75-9402-F844-A54D-B2A42047BBF1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118" creationId="{45BD8529-72AC-DD4D-9E96-06C6C11D01BD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146" creationId="{4E15268D-627C-EF47-B231-E0B04866B1E9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153" creationId="{4141054B-8239-3A4A-B790-7E18AFB6776B}"/>
          </ac:spMkLst>
        </pc:spChg>
        <pc:spChg chg="add mod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155" creationId="{AED8DED0-A658-B443-A6DF-1940C75BB9AC}"/>
          </ac:spMkLst>
        </pc:spChg>
        <pc:spChg chg="del mod topLvl">
          <ac:chgData name="Kondrad, Lukasz (Nokia - DE/Munich)" userId="c10dc31a-c7f5-4645-8733-feba8ea0eb5e" providerId="ADAL" clId="{090E90A8-D1AD-C645-BA53-21659BCDEBF4}" dt="2021-05-03T13:59:17.991" v="296" actId="478"/>
          <ac:spMkLst>
            <pc:docMk/>
            <pc:sldMk cId="1204864195" sldId="10252"/>
            <ac:spMk id="158" creationId="{74657D70-FFBD-8C49-89CF-92A137670FBD}"/>
          </ac:spMkLst>
        </pc:spChg>
        <pc:spChg chg="del mod topLvl">
          <ac:chgData name="Kondrad, Lukasz (Nokia - DE/Munich)" userId="c10dc31a-c7f5-4645-8733-feba8ea0eb5e" providerId="ADAL" clId="{090E90A8-D1AD-C645-BA53-21659BCDEBF4}" dt="2021-05-03T13:59:17.991" v="296" actId="478"/>
          <ac:spMkLst>
            <pc:docMk/>
            <pc:sldMk cId="1204864195" sldId="10252"/>
            <ac:spMk id="160" creationId="{6E222D97-D4FC-094C-AF4A-6D5516DEEBB0}"/>
          </ac:spMkLst>
        </pc:spChg>
        <pc:spChg chg="del mod topLvl">
          <ac:chgData name="Kondrad, Lukasz (Nokia - DE/Munich)" userId="c10dc31a-c7f5-4645-8733-feba8ea0eb5e" providerId="ADAL" clId="{090E90A8-D1AD-C645-BA53-21659BCDEBF4}" dt="2021-05-03T13:59:17.991" v="296" actId="478"/>
          <ac:spMkLst>
            <pc:docMk/>
            <pc:sldMk cId="1204864195" sldId="10252"/>
            <ac:spMk id="163" creationId="{46400F08-0539-6C4C-AA5B-60D80558F60E}"/>
          </ac:spMkLst>
        </pc:spChg>
        <pc:spChg chg="del mod topLvl">
          <ac:chgData name="Kondrad, Lukasz (Nokia - DE/Munich)" userId="c10dc31a-c7f5-4645-8733-feba8ea0eb5e" providerId="ADAL" clId="{090E90A8-D1AD-C645-BA53-21659BCDEBF4}" dt="2021-05-03T13:58:35.179" v="278" actId="478"/>
          <ac:spMkLst>
            <pc:docMk/>
            <pc:sldMk cId="1204864195" sldId="10252"/>
            <ac:spMk id="185" creationId="{0D42EF1E-DFC4-2845-AC4C-68053E15F847}"/>
          </ac:spMkLst>
        </pc:spChg>
        <pc:spChg chg="del mod topLvl">
          <ac:chgData name="Kondrad, Lukasz (Nokia - DE/Munich)" userId="c10dc31a-c7f5-4645-8733-feba8ea0eb5e" providerId="ADAL" clId="{090E90A8-D1AD-C645-BA53-21659BCDEBF4}" dt="2021-05-03T13:58:33.285" v="277" actId="478"/>
          <ac:spMkLst>
            <pc:docMk/>
            <pc:sldMk cId="1204864195" sldId="10252"/>
            <ac:spMk id="186" creationId="{F599CE71-3937-2A44-ADAF-9DDF242CBCCC}"/>
          </ac:spMkLst>
        </pc:spChg>
        <pc:spChg chg="del mod topLvl">
          <ac:chgData name="Kondrad, Lukasz (Nokia - DE/Munich)" userId="c10dc31a-c7f5-4645-8733-feba8ea0eb5e" providerId="ADAL" clId="{090E90A8-D1AD-C645-BA53-21659BCDEBF4}" dt="2021-05-03T13:58:31.129" v="276" actId="478"/>
          <ac:spMkLst>
            <pc:docMk/>
            <pc:sldMk cId="1204864195" sldId="10252"/>
            <ac:spMk id="187" creationId="{1A3764FD-C848-FA4A-AB6A-303660A75B50}"/>
          </ac:spMkLst>
        </pc:spChg>
        <pc:spChg chg="del mod topLvl">
          <ac:chgData name="Kondrad, Lukasz (Nokia - DE/Munich)" userId="c10dc31a-c7f5-4645-8733-feba8ea0eb5e" providerId="ADAL" clId="{090E90A8-D1AD-C645-BA53-21659BCDEBF4}" dt="2021-05-03T13:58:27.964" v="275" actId="478"/>
          <ac:spMkLst>
            <pc:docMk/>
            <pc:sldMk cId="1204864195" sldId="10252"/>
            <ac:spMk id="188" creationId="{3D0516E9-D50B-A44F-9E69-2D1B8360EA67}"/>
          </ac:spMkLst>
        </pc:spChg>
        <pc:spChg chg="add del mod">
          <ac:chgData name="Kondrad, Lukasz (Nokia - DE/Munich)" userId="c10dc31a-c7f5-4645-8733-feba8ea0eb5e" providerId="ADAL" clId="{090E90A8-D1AD-C645-BA53-21659BCDEBF4}" dt="2021-05-03T14:57:11.461" v="692" actId="478"/>
          <ac:spMkLst>
            <pc:docMk/>
            <pc:sldMk cId="1204864195" sldId="10252"/>
            <ac:spMk id="221" creationId="{B67B9B26-20CD-9D47-B841-3BC834303998}"/>
          </ac:spMkLst>
        </pc:spChg>
        <pc:grpChg chg="del">
          <ac:chgData name="Kondrad, Lukasz (Nokia - DE/Munich)" userId="c10dc31a-c7f5-4645-8733-feba8ea0eb5e" providerId="ADAL" clId="{090E90A8-D1AD-C645-BA53-21659BCDEBF4}" dt="2021-05-03T13:40:40.750" v="2" actId="165"/>
          <ac:grpSpMkLst>
            <pc:docMk/>
            <pc:sldMk cId="1204864195" sldId="10252"/>
            <ac:grpSpMk id="243" creationId="{793BCDC2-64FC-134C-BF1F-23E241ECA53D}"/>
          </ac:grpSpMkLst>
        </pc:grpChg>
        <pc:cxnChg chg="del mod topLvl">
          <ac:chgData name="Kondrad, Lukasz (Nokia - DE/Munich)" userId="c10dc31a-c7f5-4645-8733-feba8ea0eb5e" providerId="ADAL" clId="{090E90A8-D1AD-C645-BA53-21659BCDEBF4}" dt="2021-05-03T14:03:44.269" v="408" actId="478"/>
          <ac:cxnSpMkLst>
            <pc:docMk/>
            <pc:sldMk cId="1204864195" sldId="10252"/>
            <ac:cxnSpMk id="17" creationId="{FC337EE5-9078-1248-86EC-74260534E11A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3:56:32.113" v="243" actId="478"/>
          <ac:cxnSpMkLst>
            <pc:docMk/>
            <pc:sldMk cId="1204864195" sldId="10252"/>
            <ac:cxnSpMk id="18" creationId="{F4AE954A-9E1A-EA46-9CE4-B2EE4B03F500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3:56:31.008" v="242" actId="478"/>
          <ac:cxnSpMkLst>
            <pc:docMk/>
            <pc:sldMk cId="1204864195" sldId="10252"/>
            <ac:cxnSpMk id="19" creationId="{3CC96C2D-ACF3-5F41-BF2E-B7D6C39E98F3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4:09:04.910" v="499" actId="478"/>
          <ac:cxnSpMkLst>
            <pc:docMk/>
            <pc:sldMk cId="1204864195" sldId="10252"/>
            <ac:cxnSpMk id="28" creationId="{CC866B3E-5F0A-3342-B051-3AB8F5B9313B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3:57:07.037" v="263" actId="478"/>
          <ac:cxnSpMkLst>
            <pc:docMk/>
            <pc:sldMk cId="1204864195" sldId="10252"/>
            <ac:cxnSpMk id="29" creationId="{CBC8E522-F407-7E40-A4AB-F9E4688E811A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3:58:40.011" v="279" actId="478"/>
          <ac:cxnSpMkLst>
            <pc:docMk/>
            <pc:sldMk cId="1204864195" sldId="10252"/>
            <ac:cxnSpMk id="34" creationId="{D2B3481C-541E-FD43-82D3-69673D2001E7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3:58:42.029" v="280" actId="478"/>
          <ac:cxnSpMkLst>
            <pc:docMk/>
            <pc:sldMk cId="1204864195" sldId="10252"/>
            <ac:cxnSpMk id="42" creationId="{E083298C-6076-134C-93F2-27BAEE61A27D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3:58:44.939" v="282" actId="478"/>
          <ac:cxnSpMkLst>
            <pc:docMk/>
            <pc:sldMk cId="1204864195" sldId="10252"/>
            <ac:cxnSpMk id="43" creationId="{5A4C4C9B-BC08-8A4B-873D-109D6E87C9D7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3:56:29.542" v="241" actId="478"/>
          <ac:cxnSpMkLst>
            <pc:docMk/>
            <pc:sldMk cId="1204864195" sldId="10252"/>
            <ac:cxnSpMk id="62" creationId="{2E998A79-CA7A-BE41-ACC7-582BE1B95C42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3:56:33.269" v="244" actId="478"/>
          <ac:cxnSpMkLst>
            <pc:docMk/>
            <pc:sldMk cId="1204864195" sldId="10252"/>
            <ac:cxnSpMk id="70" creationId="{9A982737-BBCA-6045-8E04-0CB1F99C25A6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3:56:59.028" v="259" actId="478"/>
          <ac:cxnSpMkLst>
            <pc:docMk/>
            <pc:sldMk cId="1204864195" sldId="10252"/>
            <ac:cxnSpMk id="72" creationId="{D1AAB440-97EB-2C44-94C1-11FC7680DCFE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74" creationId="{27FD7834-7B7B-2D41-AFC5-C903B4C74BA4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79" creationId="{8557068B-B0B2-8D4F-97A8-AC29FB11F974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87" creationId="{38D9B341-B41D-7B42-A832-A3690BD1C8F7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88" creationId="{9A4A423E-CC50-DF4E-9360-F5D6D1AAD6A6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89" creationId="{78925E96-A911-3143-B833-CAA3C418AF1C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3:56:00.217" v="234" actId="478"/>
          <ac:cxnSpMkLst>
            <pc:docMk/>
            <pc:sldMk cId="1204864195" sldId="10252"/>
            <ac:cxnSpMk id="92" creationId="{FFB26A3A-E056-C448-973E-2CC7A5EEA508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93" creationId="{59246772-B9C5-5A48-949B-8707C054766F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95" creationId="{D7C9742B-1770-C541-9A35-EB612231D5CA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107" creationId="{337F7729-C8FC-0A4B-A2C2-3E4FDD782E40}"/>
          </ac:cxnSpMkLst>
        </pc:cxnChg>
        <pc:cxnChg chg="add del mod">
          <ac:chgData name="Kondrad, Lukasz (Nokia - DE/Munich)" userId="c10dc31a-c7f5-4645-8733-feba8ea0eb5e" providerId="ADAL" clId="{090E90A8-D1AD-C645-BA53-21659BCDEBF4}" dt="2021-05-03T14:04:21.458" v="422" actId="478"/>
          <ac:cxnSpMkLst>
            <pc:docMk/>
            <pc:sldMk cId="1204864195" sldId="10252"/>
            <ac:cxnSpMk id="110" creationId="{C3838342-F263-D241-B750-E4EA20FF6B99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114" creationId="{CBB9F092-CB11-7142-8057-0D23F76CAAA8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4:03:52.119" v="413" actId="478"/>
          <ac:cxnSpMkLst>
            <pc:docMk/>
            <pc:sldMk cId="1204864195" sldId="10252"/>
            <ac:cxnSpMk id="119" creationId="{AD7C5C96-E822-EE41-882C-23EB55AA74C7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4:03:49.130" v="411" actId="478"/>
          <ac:cxnSpMkLst>
            <pc:docMk/>
            <pc:sldMk cId="1204864195" sldId="10252"/>
            <ac:cxnSpMk id="132" creationId="{6405DDF7-8468-5449-85E0-A92BA9838ED4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133" creationId="{1AD11BEA-C7D5-B94E-AE2E-03D412D5546E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4:03:47.512" v="410" actId="478"/>
          <ac:cxnSpMkLst>
            <pc:docMk/>
            <pc:sldMk cId="1204864195" sldId="10252"/>
            <ac:cxnSpMk id="135" creationId="{F4EFFF64-E7A5-2147-898D-881A77F69322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136" creationId="{2781CBAF-D422-BF4E-B0FC-E34E8059D0B7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4:03:46.114" v="409" actId="478"/>
          <ac:cxnSpMkLst>
            <pc:docMk/>
            <pc:sldMk cId="1204864195" sldId="10252"/>
            <ac:cxnSpMk id="138" creationId="{2994B2C2-179B-F84D-AED2-74C6C08E1891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139" creationId="{3123ECAB-D724-3644-BF9C-83439798295B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4:03:50.651" v="412" actId="478"/>
          <ac:cxnSpMkLst>
            <pc:docMk/>
            <pc:sldMk cId="1204864195" sldId="10252"/>
            <ac:cxnSpMk id="142" creationId="{12DB49B2-0610-1643-AC43-F0AFE7A8C6E5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143" creationId="{B4EB8EB9-35B1-BF41-8F92-16DC4FAA18DF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145" creationId="{17F5DC2C-3A64-0C4F-9BD5-A96E98CF3092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4:09:02.295" v="498" actId="478"/>
          <ac:cxnSpMkLst>
            <pc:docMk/>
            <pc:sldMk cId="1204864195" sldId="10252"/>
            <ac:cxnSpMk id="147" creationId="{07CC8E57-CA03-D34B-8F10-4D5ECE0290C6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150" creationId="{C3925AC4-C457-E046-A0EB-6C2E983820A9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156" creationId="{54B3F942-4639-F145-8337-D4B4E5FC9EC9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3:58:46.170" v="283" actId="478"/>
          <ac:cxnSpMkLst>
            <pc:docMk/>
            <pc:sldMk cId="1204864195" sldId="10252"/>
            <ac:cxnSpMk id="159" creationId="{70BAC5F1-5647-E341-BF5E-AAD85E8F9CEB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3:58:48.710" v="285" actId="478"/>
          <ac:cxnSpMkLst>
            <pc:docMk/>
            <pc:sldMk cId="1204864195" sldId="10252"/>
            <ac:cxnSpMk id="161" creationId="{887FE8FB-257D-284B-AA8B-B4C992E7ABB5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162" creationId="{842CC51E-70C8-EA47-8D24-2F71CE1F9C25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3:58:47.550" v="284" actId="478"/>
          <ac:cxnSpMkLst>
            <pc:docMk/>
            <pc:sldMk cId="1204864195" sldId="10252"/>
            <ac:cxnSpMk id="164" creationId="{0C646D8A-289F-B941-A5E2-783580683687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4:00:08.127" v="339" actId="478"/>
          <ac:cxnSpMkLst>
            <pc:docMk/>
            <pc:sldMk cId="1204864195" sldId="10252"/>
            <ac:cxnSpMk id="165" creationId="{E841A3CA-ADD2-A244-9277-900B75D8E34E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166" creationId="{8B828898-1BC9-3347-B05C-F48B3372653D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3:58:56.580" v="286" actId="478"/>
          <ac:cxnSpMkLst>
            <pc:docMk/>
            <pc:sldMk cId="1204864195" sldId="10252"/>
            <ac:cxnSpMk id="167" creationId="{9EC29F98-03A3-0248-A9E3-1368DE9D1B79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168" creationId="{C34421A5-205A-0B46-9DD8-178B0EB74C84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169" creationId="{71426AFC-7108-6E45-A21A-EED03E97265A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3:59:03.204" v="289" actId="478"/>
          <ac:cxnSpMkLst>
            <pc:docMk/>
            <pc:sldMk cId="1204864195" sldId="10252"/>
            <ac:cxnSpMk id="170" creationId="{608C8D82-01E7-F74A-9B74-933147174B16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171" creationId="{85AA6699-6907-4C4B-B0BB-8EB7CC22F302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3:59:04.442" v="290" actId="478"/>
          <ac:cxnSpMkLst>
            <pc:docMk/>
            <pc:sldMk cId="1204864195" sldId="10252"/>
            <ac:cxnSpMk id="173" creationId="{DEA604AE-9E48-2E40-AEDE-52C528D9B1CE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3:59:05.792" v="291" actId="478"/>
          <ac:cxnSpMkLst>
            <pc:docMk/>
            <pc:sldMk cId="1204864195" sldId="10252"/>
            <ac:cxnSpMk id="176" creationId="{AC14AFE2-1C68-8A40-AC4B-8F1C007E3376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4:00:56.255" v="359" actId="478"/>
          <ac:cxnSpMkLst>
            <pc:docMk/>
            <pc:sldMk cId="1204864195" sldId="10252"/>
            <ac:cxnSpMk id="179" creationId="{2019D36A-D0F4-3C42-ABC3-8CF27E65D28E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181" creationId="{67C44145-C62B-EA4D-AD17-5EEDCCF6E399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4:01:20.210" v="368" actId="478"/>
          <ac:cxnSpMkLst>
            <pc:docMk/>
            <pc:sldMk cId="1204864195" sldId="10252"/>
            <ac:cxnSpMk id="182" creationId="{2A33070E-70E4-1242-BD40-66639399AFFA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184" creationId="{95531897-7B87-DD45-94BC-26D5A4DF662B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189" creationId="{6D9B1770-197E-1144-97F0-F6D6688F6314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3:58:43.344" v="281" actId="478"/>
          <ac:cxnSpMkLst>
            <pc:docMk/>
            <pc:sldMk cId="1204864195" sldId="10252"/>
            <ac:cxnSpMk id="190" creationId="{DBFE3E27-A4B8-954C-8C00-9867AFB756C0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193" creationId="{198DE5FE-25BA-2343-8318-B381AE2259CA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196" creationId="{E47E41DF-2ADF-C142-A8CA-1AD8B637CA99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199" creationId="{413865B6-41E9-AD44-B04A-EC45C2FEC0B9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202" creationId="{CA36EDE1-FBA1-0147-B1D4-A3D7E067B2A1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205" creationId="{44E79541-2957-9E49-A52F-55AF5EA25582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208" creationId="{1B78412D-6596-0449-A11A-2136D6DF364A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211" creationId="{13630F7B-F4ED-824B-9270-B5D3BFCE26A2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215" creationId="{499825CD-83EF-1C4F-8CA3-1B27B97ECBF3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218" creationId="{0FF85950-6A00-2A41-821E-BDA81C53130F}"/>
          </ac:cxnSpMkLst>
        </pc:cxnChg>
      </pc:sldChg>
      <pc:sldChg chg="addSp delSp modSp add mod">
        <pc:chgData name="Kondrad, Lukasz (Nokia - DE/Munich)" userId="c10dc31a-c7f5-4645-8733-feba8ea0eb5e" providerId="ADAL" clId="{090E90A8-D1AD-C645-BA53-21659BCDEBF4}" dt="2021-05-04T14:21:41.582" v="1192" actId="14100"/>
        <pc:sldMkLst>
          <pc:docMk/>
          <pc:sldMk cId="4284166492" sldId="10253"/>
        </pc:sldMkLst>
        <pc:spChg chg="add del mod">
          <ac:chgData name="Kondrad, Lukasz (Nokia - DE/Munich)" userId="c10dc31a-c7f5-4645-8733-feba8ea0eb5e" providerId="ADAL" clId="{090E90A8-D1AD-C645-BA53-21659BCDEBF4}" dt="2021-05-03T14:54:21.340" v="630" actId="14100"/>
          <ac:spMkLst>
            <pc:docMk/>
            <pc:sldMk cId="4284166492" sldId="10253"/>
            <ac:spMk id="2" creationId="{0B46D955-4A6D-9046-9467-F80E245A4802}"/>
          </ac:spMkLst>
        </pc:spChg>
        <pc:spChg chg="add del">
          <ac:chgData name="Kondrad, Lukasz (Nokia - DE/Munich)" userId="c10dc31a-c7f5-4645-8733-feba8ea0eb5e" providerId="ADAL" clId="{090E90A8-D1AD-C645-BA53-21659BCDEBF4}" dt="2021-05-03T13:46:04.925" v="117" actId="478"/>
          <ac:spMkLst>
            <pc:docMk/>
            <pc:sldMk cId="4284166492" sldId="10253"/>
            <ac:spMk id="3" creationId="{2A1617C2-649A-024D-AEDF-CF8BA73A7423}"/>
          </ac:spMkLst>
        </pc:spChg>
        <pc:spChg chg="add del mod">
          <ac:chgData name="Kondrad, Lukasz (Nokia - DE/Munich)" userId="c10dc31a-c7f5-4645-8733-feba8ea0eb5e" providerId="ADAL" clId="{090E90A8-D1AD-C645-BA53-21659BCDEBF4}" dt="2021-05-03T13:51:58.678" v="199" actId="478"/>
          <ac:spMkLst>
            <pc:docMk/>
            <pc:sldMk cId="4284166492" sldId="10253"/>
            <ac:spMk id="4" creationId="{3200712D-8F88-1C43-B5B5-1290A2670388}"/>
          </ac:spMkLst>
        </pc:spChg>
        <pc:spChg chg="add del mod">
          <ac:chgData name="Kondrad, Lukasz (Nokia - DE/Munich)" userId="c10dc31a-c7f5-4645-8733-feba8ea0eb5e" providerId="ADAL" clId="{090E90A8-D1AD-C645-BA53-21659BCDEBF4}" dt="2021-05-04T14:21:17.468" v="1188" actId="14100"/>
          <ac:spMkLst>
            <pc:docMk/>
            <pc:sldMk cId="4284166492" sldId="10253"/>
            <ac:spMk id="5" creationId="{ABA738EE-36B2-9F40-9FA8-8C3B31C05165}"/>
          </ac:spMkLst>
        </pc:spChg>
        <pc:spChg chg="add del mod">
          <ac:chgData name="Kondrad, Lukasz (Nokia - DE/Munich)" userId="c10dc31a-c7f5-4645-8733-feba8ea0eb5e" providerId="ADAL" clId="{090E90A8-D1AD-C645-BA53-21659BCDEBF4}" dt="2021-05-03T14:14:23.389" v="552" actId="1076"/>
          <ac:spMkLst>
            <pc:docMk/>
            <pc:sldMk cId="4284166492" sldId="10253"/>
            <ac:spMk id="7" creationId="{EFE5658F-ADD9-4343-9D5A-F4456345AEC7}"/>
          </ac:spMkLst>
        </pc:spChg>
        <pc:spChg chg="add mod">
          <ac:chgData name="Kondrad, Lukasz (Nokia - DE/Munich)" userId="c10dc31a-c7f5-4645-8733-feba8ea0eb5e" providerId="ADAL" clId="{090E90A8-D1AD-C645-BA53-21659BCDEBF4}" dt="2021-05-03T14:14:23.389" v="552" actId="1076"/>
          <ac:spMkLst>
            <pc:docMk/>
            <pc:sldMk cId="4284166492" sldId="10253"/>
            <ac:spMk id="8" creationId="{105DA96E-859B-3A40-8F90-48277024323C}"/>
          </ac:spMkLst>
        </pc:spChg>
        <pc:spChg chg="add mod">
          <ac:chgData name="Kondrad, Lukasz (Nokia - DE/Munich)" userId="c10dc31a-c7f5-4645-8733-feba8ea0eb5e" providerId="ADAL" clId="{090E90A8-D1AD-C645-BA53-21659BCDEBF4}" dt="2021-05-03T14:14:23.389" v="552" actId="1076"/>
          <ac:spMkLst>
            <pc:docMk/>
            <pc:sldMk cId="4284166492" sldId="10253"/>
            <ac:spMk id="9" creationId="{5293AB3A-413B-6C42-9EEA-75D04AD5EF32}"/>
          </ac:spMkLst>
        </pc:spChg>
        <pc:spChg chg="add mod">
          <ac:chgData name="Kondrad, Lukasz (Nokia - DE/Munich)" userId="c10dc31a-c7f5-4645-8733-feba8ea0eb5e" providerId="ADAL" clId="{090E90A8-D1AD-C645-BA53-21659BCDEBF4}" dt="2021-05-03T14:16:39.568" v="595" actId="1076"/>
          <ac:spMkLst>
            <pc:docMk/>
            <pc:sldMk cId="4284166492" sldId="10253"/>
            <ac:spMk id="17" creationId="{35A202A1-BA2C-3A41-869D-D0FBB514B2C4}"/>
          </ac:spMkLst>
        </pc:spChg>
        <pc:spChg chg="add del mod">
          <ac:chgData name="Kondrad, Lukasz (Nokia - DE/Munich)" userId="c10dc31a-c7f5-4645-8733-feba8ea0eb5e" providerId="ADAL" clId="{090E90A8-D1AD-C645-BA53-21659BCDEBF4}" dt="2021-05-03T14:55:14.799" v="665" actId="478"/>
          <ac:spMkLst>
            <pc:docMk/>
            <pc:sldMk cId="4284166492" sldId="10253"/>
            <ac:spMk id="18" creationId="{0EE17A6F-0988-C745-8742-F487A64EBE24}"/>
          </ac:spMkLst>
        </pc:spChg>
        <pc:spChg chg="add del mod">
          <ac:chgData name="Kondrad, Lukasz (Nokia - DE/Munich)" userId="c10dc31a-c7f5-4645-8733-feba8ea0eb5e" providerId="ADAL" clId="{090E90A8-D1AD-C645-BA53-21659BCDEBF4}" dt="2021-05-03T14:14:32.028" v="554" actId="478"/>
          <ac:spMkLst>
            <pc:docMk/>
            <pc:sldMk cId="4284166492" sldId="10253"/>
            <ac:spMk id="19" creationId="{735E2D70-7794-A64B-B2A4-B02D1AA79E5D}"/>
          </ac:spMkLst>
        </pc:spChg>
        <pc:spChg chg="add mod">
          <ac:chgData name="Kondrad, Lukasz (Nokia - DE/Munich)" userId="c10dc31a-c7f5-4645-8733-feba8ea0eb5e" providerId="ADAL" clId="{090E90A8-D1AD-C645-BA53-21659BCDEBF4}" dt="2021-05-04T14:21:36.377" v="1191" actId="12788"/>
          <ac:spMkLst>
            <pc:docMk/>
            <pc:sldMk cId="4284166492" sldId="10253"/>
            <ac:spMk id="20" creationId="{A4594D0D-1938-6344-B4D1-B5BD48B64F64}"/>
          </ac:spMkLst>
        </pc:spChg>
        <pc:spChg chg="add del mod">
          <ac:chgData name="Kondrad, Lukasz (Nokia - DE/Munich)" userId="c10dc31a-c7f5-4645-8733-feba8ea0eb5e" providerId="ADAL" clId="{090E90A8-D1AD-C645-BA53-21659BCDEBF4}" dt="2021-05-03T14:16:51.548" v="597" actId="478"/>
          <ac:spMkLst>
            <pc:docMk/>
            <pc:sldMk cId="4284166492" sldId="10253"/>
            <ac:spMk id="21" creationId="{88DF8511-30EC-BE42-8BF5-465CD7A558A6}"/>
          </ac:spMkLst>
        </pc:spChg>
        <pc:spChg chg="add mod">
          <ac:chgData name="Kondrad, Lukasz (Nokia - DE/Munich)" userId="c10dc31a-c7f5-4645-8733-feba8ea0eb5e" providerId="ADAL" clId="{090E90A8-D1AD-C645-BA53-21659BCDEBF4}" dt="2021-05-04T14:21:36.377" v="1191" actId="12788"/>
          <ac:spMkLst>
            <pc:docMk/>
            <pc:sldMk cId="4284166492" sldId="10253"/>
            <ac:spMk id="22" creationId="{CD0FF9CF-3A7D-7243-8C3F-A33A8BCFAC5C}"/>
          </ac:spMkLst>
        </pc:spChg>
        <pc:spChg chg="add mod">
          <ac:chgData name="Kondrad, Lukasz (Nokia - DE/Munich)" userId="c10dc31a-c7f5-4645-8733-feba8ea0eb5e" providerId="ADAL" clId="{090E90A8-D1AD-C645-BA53-21659BCDEBF4}" dt="2021-05-04T14:21:36.377" v="1191" actId="12788"/>
          <ac:spMkLst>
            <pc:docMk/>
            <pc:sldMk cId="4284166492" sldId="10253"/>
            <ac:spMk id="42" creationId="{D160664E-4599-2841-9C40-DAA65CD52CE4}"/>
          </ac:spMkLst>
        </pc:spChg>
        <pc:spChg chg="add mod">
          <ac:chgData name="Kondrad, Lukasz (Nokia - DE/Munich)" userId="c10dc31a-c7f5-4645-8733-feba8ea0eb5e" providerId="ADAL" clId="{090E90A8-D1AD-C645-BA53-21659BCDEBF4}" dt="2021-05-03T14:55:09.253" v="663" actId="20577"/>
          <ac:spMkLst>
            <pc:docMk/>
            <pc:sldMk cId="4284166492" sldId="10253"/>
            <ac:spMk id="48" creationId="{AB5E829E-B041-2D4A-B0DC-CE02CAE151F3}"/>
          </ac:spMkLst>
        </pc:spChg>
        <pc:spChg chg="add mod">
          <ac:chgData name="Kondrad, Lukasz (Nokia - DE/Munich)" userId="c10dc31a-c7f5-4645-8733-feba8ea0eb5e" providerId="ADAL" clId="{090E90A8-D1AD-C645-BA53-21659BCDEBF4}" dt="2021-05-03T14:59:31.273" v="696" actId="1076"/>
          <ac:spMkLst>
            <pc:docMk/>
            <pc:sldMk cId="4284166492" sldId="10253"/>
            <ac:spMk id="52" creationId="{9238D762-BB3A-9A41-9573-40B51DB7F5F4}"/>
          </ac:spMkLst>
        </pc:spChg>
        <pc:spChg chg="add mod">
          <ac:chgData name="Kondrad, Lukasz (Nokia - DE/Munich)" userId="c10dc31a-c7f5-4645-8733-feba8ea0eb5e" providerId="ADAL" clId="{090E90A8-D1AD-C645-BA53-21659BCDEBF4}" dt="2021-05-03T15:17:12.062" v="712" actId="13926"/>
          <ac:spMkLst>
            <pc:docMk/>
            <pc:sldMk cId="4284166492" sldId="10253"/>
            <ac:spMk id="61" creationId="{6D062D9B-770B-5D49-B2B5-35CD46EBD36B}"/>
          </ac:spMkLst>
        </pc:spChg>
        <pc:picChg chg="del">
          <ac:chgData name="Kondrad, Lukasz (Nokia - DE/Munich)" userId="c10dc31a-c7f5-4645-8733-feba8ea0eb5e" providerId="ADAL" clId="{090E90A8-D1AD-C645-BA53-21659BCDEBF4}" dt="2021-05-03T13:42:00.222" v="13" actId="478"/>
          <ac:picMkLst>
            <pc:docMk/>
            <pc:sldMk cId="4284166492" sldId="10253"/>
            <ac:picMk id="6" creationId="{4DD759B4-B854-1042-9A25-AC465BF61CFF}"/>
          </ac:picMkLst>
        </pc:picChg>
        <pc:cxnChg chg="add mod">
          <ac:chgData name="Kondrad, Lukasz (Nokia - DE/Munich)" userId="c10dc31a-c7f5-4645-8733-feba8ea0eb5e" providerId="ADAL" clId="{090E90A8-D1AD-C645-BA53-21659BCDEBF4}" dt="2021-05-03T14:16:26.335" v="592" actId="14100"/>
          <ac:cxnSpMkLst>
            <pc:docMk/>
            <pc:sldMk cId="4284166492" sldId="10253"/>
            <ac:cxnSpMk id="11" creationId="{46F0AC37-3DBC-8B42-A09D-CEB6AF89A794}"/>
          </ac:cxnSpMkLst>
        </pc:cxnChg>
        <pc:cxnChg chg="add mod">
          <ac:chgData name="Kondrad, Lukasz (Nokia - DE/Munich)" userId="c10dc31a-c7f5-4645-8733-feba8ea0eb5e" providerId="ADAL" clId="{090E90A8-D1AD-C645-BA53-21659BCDEBF4}" dt="2021-05-03T14:16:29.864" v="593" actId="14100"/>
          <ac:cxnSpMkLst>
            <pc:docMk/>
            <pc:sldMk cId="4284166492" sldId="10253"/>
            <ac:cxnSpMk id="14" creationId="{2F9D57BE-41E3-3844-92EC-DC7A74D8A2AF}"/>
          </ac:cxnSpMkLst>
        </pc:cxnChg>
        <pc:cxnChg chg="add del mod">
          <ac:chgData name="Kondrad, Lukasz (Nokia - DE/Munich)" userId="c10dc31a-c7f5-4645-8733-feba8ea0eb5e" providerId="ADAL" clId="{090E90A8-D1AD-C645-BA53-21659BCDEBF4}" dt="2021-05-03T14:55:13.136" v="664" actId="478"/>
          <ac:cxnSpMkLst>
            <pc:docMk/>
            <pc:sldMk cId="4284166492" sldId="10253"/>
            <ac:cxnSpMk id="25" creationId="{A37CF82F-0E7D-3F42-8719-0EB0A06B5EF2}"/>
          </ac:cxnSpMkLst>
        </pc:cxnChg>
        <pc:cxnChg chg="add mod">
          <ac:chgData name="Kondrad, Lukasz (Nokia - DE/Munich)" userId="c10dc31a-c7f5-4645-8733-feba8ea0eb5e" providerId="ADAL" clId="{090E90A8-D1AD-C645-BA53-21659BCDEBF4}" dt="2021-05-04T14:21:36.377" v="1191" actId="12788"/>
          <ac:cxnSpMkLst>
            <pc:docMk/>
            <pc:sldMk cId="4284166492" sldId="10253"/>
            <ac:cxnSpMk id="28" creationId="{F10CB22A-3A9B-E34C-A1DA-38F736D5FC75}"/>
          </ac:cxnSpMkLst>
        </pc:cxnChg>
        <pc:cxnChg chg="add mod">
          <ac:chgData name="Kondrad, Lukasz (Nokia - DE/Munich)" userId="c10dc31a-c7f5-4645-8733-feba8ea0eb5e" providerId="ADAL" clId="{090E90A8-D1AD-C645-BA53-21659BCDEBF4}" dt="2021-05-04T14:21:36.377" v="1191" actId="12788"/>
          <ac:cxnSpMkLst>
            <pc:docMk/>
            <pc:sldMk cId="4284166492" sldId="10253"/>
            <ac:cxnSpMk id="32" creationId="{5D3C6651-5535-D34A-B7A2-5A27A8FF37A5}"/>
          </ac:cxnSpMkLst>
        </pc:cxnChg>
        <pc:cxnChg chg="add mod">
          <ac:chgData name="Kondrad, Lukasz (Nokia - DE/Munich)" userId="c10dc31a-c7f5-4645-8733-feba8ea0eb5e" providerId="ADAL" clId="{090E90A8-D1AD-C645-BA53-21659BCDEBF4}" dt="2021-05-04T14:21:36.377" v="1191" actId="12788"/>
          <ac:cxnSpMkLst>
            <pc:docMk/>
            <pc:sldMk cId="4284166492" sldId="10253"/>
            <ac:cxnSpMk id="35" creationId="{01C672AD-4253-E040-ADEB-4ACD683BC67A}"/>
          </ac:cxnSpMkLst>
        </pc:cxnChg>
        <pc:cxnChg chg="add del mod">
          <ac:chgData name="Kondrad, Lukasz (Nokia - DE/Munich)" userId="c10dc31a-c7f5-4645-8733-feba8ea0eb5e" providerId="ADAL" clId="{090E90A8-D1AD-C645-BA53-21659BCDEBF4}" dt="2021-05-03T14:20:03.233" v="623" actId="478"/>
          <ac:cxnSpMkLst>
            <pc:docMk/>
            <pc:sldMk cId="4284166492" sldId="10253"/>
            <ac:cxnSpMk id="38" creationId="{8E927A1E-5EE7-F74F-95E3-8AA8DCFD471E}"/>
          </ac:cxnSpMkLst>
        </pc:cxnChg>
        <pc:cxnChg chg="add mod">
          <ac:chgData name="Kondrad, Lukasz (Nokia - DE/Munich)" userId="c10dc31a-c7f5-4645-8733-feba8ea0eb5e" providerId="ADAL" clId="{090E90A8-D1AD-C645-BA53-21659BCDEBF4}" dt="2021-05-04T14:21:41.582" v="1192" actId="14100"/>
          <ac:cxnSpMkLst>
            <pc:docMk/>
            <pc:sldMk cId="4284166492" sldId="10253"/>
            <ac:cxnSpMk id="43" creationId="{CE33FEED-D6F0-DD42-ACC4-02D4FBBBC86C}"/>
          </ac:cxnSpMkLst>
        </pc:cxnChg>
        <pc:cxnChg chg="add mod">
          <ac:chgData name="Kondrad, Lukasz (Nokia - DE/Munich)" userId="c10dc31a-c7f5-4645-8733-feba8ea0eb5e" providerId="ADAL" clId="{090E90A8-D1AD-C645-BA53-21659BCDEBF4}" dt="2021-05-04T14:21:17.468" v="1188" actId="14100"/>
          <ac:cxnSpMkLst>
            <pc:docMk/>
            <pc:sldMk cId="4284166492" sldId="10253"/>
            <ac:cxnSpMk id="46" creationId="{7205743A-BD33-8D48-AF3A-E62ECCA21C36}"/>
          </ac:cxnSpMkLst>
        </pc:cxnChg>
        <pc:cxnChg chg="add mod">
          <ac:chgData name="Kondrad, Lukasz (Nokia - DE/Munich)" userId="c10dc31a-c7f5-4645-8733-feba8ea0eb5e" providerId="ADAL" clId="{090E90A8-D1AD-C645-BA53-21659BCDEBF4}" dt="2021-05-04T14:21:36.377" v="1191" actId="12788"/>
          <ac:cxnSpMkLst>
            <pc:docMk/>
            <pc:sldMk cId="4284166492" sldId="10253"/>
            <ac:cxnSpMk id="49" creationId="{2487BAE1-35F4-0048-98E8-1029BC20E0E8}"/>
          </ac:cxnSpMkLst>
        </pc:cxnChg>
        <pc:cxnChg chg="add del mod">
          <ac:chgData name="Kondrad, Lukasz (Nokia - DE/Munich)" userId="c10dc31a-c7f5-4645-8733-feba8ea0eb5e" providerId="ADAL" clId="{090E90A8-D1AD-C645-BA53-21659BCDEBF4}" dt="2021-05-04T14:20:52.356" v="1182" actId="478"/>
          <ac:cxnSpMkLst>
            <pc:docMk/>
            <pc:sldMk cId="4284166492" sldId="10253"/>
            <ac:cxnSpMk id="54" creationId="{801363EB-A87D-6442-B7A1-E036DD8D1753}"/>
          </ac:cxnSpMkLst>
        </pc:cxnChg>
      </pc:sldChg>
      <pc:sldChg chg="addSp delSp modSp add mod">
        <pc:chgData name="Kondrad, Lukasz (Nokia - DE/Munich)" userId="c10dc31a-c7f5-4645-8733-feba8ea0eb5e" providerId="ADAL" clId="{090E90A8-D1AD-C645-BA53-21659BCDEBF4}" dt="2021-05-04T10:12:53.329" v="1013" actId="1037"/>
        <pc:sldMkLst>
          <pc:docMk/>
          <pc:sldMk cId="2118280475" sldId="10254"/>
        </pc:sldMkLst>
        <pc:spChg chg="del">
          <ac:chgData name="Kondrad, Lukasz (Nokia - DE/Munich)" userId="c10dc31a-c7f5-4645-8733-feba8ea0eb5e" providerId="ADAL" clId="{090E90A8-D1AD-C645-BA53-21659BCDEBF4}" dt="2021-05-04T10:11:23.109" v="1003" actId="478"/>
          <ac:spMkLst>
            <pc:docMk/>
            <pc:sldMk cId="2118280475" sldId="10254"/>
            <ac:spMk id="2" creationId="{139E172D-17CA-448A-922A-387CC2D645B0}"/>
          </ac:spMkLst>
        </pc:spChg>
        <pc:spChg chg="add mod">
          <ac:chgData name="Kondrad, Lukasz (Nokia - DE/Munich)" userId="c10dc31a-c7f5-4645-8733-feba8ea0eb5e" providerId="ADAL" clId="{090E90A8-D1AD-C645-BA53-21659BCDEBF4}" dt="2021-05-04T10:00:33.593" v="811" actId="1076"/>
          <ac:spMkLst>
            <pc:docMk/>
            <pc:sldMk cId="2118280475" sldId="10254"/>
            <ac:spMk id="5" creationId="{C336CC25-7520-E145-896C-83AC09FBC412}"/>
          </ac:spMkLst>
        </pc:spChg>
        <pc:spChg chg="add mod">
          <ac:chgData name="Kondrad, Lukasz (Nokia - DE/Munich)" userId="c10dc31a-c7f5-4645-8733-feba8ea0eb5e" providerId="ADAL" clId="{090E90A8-D1AD-C645-BA53-21659BCDEBF4}" dt="2021-05-04T10:02:14.177" v="851" actId="1076"/>
          <ac:spMkLst>
            <pc:docMk/>
            <pc:sldMk cId="2118280475" sldId="10254"/>
            <ac:spMk id="18" creationId="{81C1A506-E3FF-9C45-9A4B-425BBEEB494F}"/>
          </ac:spMkLst>
        </pc:spChg>
        <pc:spChg chg="add del mod">
          <ac:chgData name="Kondrad, Lukasz (Nokia - DE/Munich)" userId="c10dc31a-c7f5-4645-8733-feba8ea0eb5e" providerId="ADAL" clId="{090E90A8-D1AD-C645-BA53-21659BCDEBF4}" dt="2021-05-04T10:00:10.452" v="804" actId="478"/>
          <ac:spMkLst>
            <pc:docMk/>
            <pc:sldMk cId="2118280475" sldId="10254"/>
            <ac:spMk id="55" creationId="{7C9920EE-FC99-4E4E-B298-F23854FC9084}"/>
          </ac:spMkLst>
        </pc:spChg>
        <pc:spChg chg="add mod">
          <ac:chgData name="Kondrad, Lukasz (Nokia - DE/Munich)" userId="c10dc31a-c7f5-4645-8733-feba8ea0eb5e" providerId="ADAL" clId="{090E90A8-D1AD-C645-BA53-21659BCDEBF4}" dt="2021-05-04T10:05:47.998" v="884" actId="1076"/>
          <ac:spMkLst>
            <pc:docMk/>
            <pc:sldMk cId="2118280475" sldId="10254"/>
            <ac:spMk id="73" creationId="{F6B8EA94-2067-9442-8A1D-6A28CB93E7BE}"/>
          </ac:spMkLst>
        </pc:spChg>
        <pc:spChg chg="add del mod">
          <ac:chgData name="Kondrad, Lukasz (Nokia - DE/Munich)" userId="c10dc31a-c7f5-4645-8733-feba8ea0eb5e" providerId="ADAL" clId="{090E90A8-D1AD-C645-BA53-21659BCDEBF4}" dt="2021-05-04T10:06:44.397" v="894" actId="478"/>
          <ac:spMkLst>
            <pc:docMk/>
            <pc:sldMk cId="2118280475" sldId="10254"/>
            <ac:spMk id="83" creationId="{65774E4E-D2F5-5A4C-9C0A-BA9BD59411BA}"/>
          </ac:spMkLst>
        </pc:spChg>
        <pc:spChg chg="add mod">
          <ac:chgData name="Kondrad, Lukasz (Nokia - DE/Munich)" userId="c10dc31a-c7f5-4645-8733-feba8ea0eb5e" providerId="ADAL" clId="{090E90A8-D1AD-C645-BA53-21659BCDEBF4}" dt="2021-05-04T10:12:53.329" v="1013" actId="1037"/>
          <ac:spMkLst>
            <pc:docMk/>
            <pc:sldMk cId="2118280475" sldId="10254"/>
            <ac:spMk id="84" creationId="{EA8EF963-1BDA-154C-90DC-B5B1DDDFC6E0}"/>
          </ac:spMkLst>
        </pc:spChg>
        <pc:spChg chg="add del mod">
          <ac:chgData name="Kondrad, Lukasz (Nokia - DE/Munich)" userId="c10dc31a-c7f5-4645-8733-feba8ea0eb5e" providerId="ADAL" clId="{090E90A8-D1AD-C645-BA53-21659BCDEBF4}" dt="2021-05-04T10:07:50.014" v="912"/>
          <ac:spMkLst>
            <pc:docMk/>
            <pc:sldMk cId="2118280475" sldId="10254"/>
            <ac:spMk id="85" creationId="{0A5B7047-2B3A-EB43-BBCF-48BEA21F3DCA}"/>
          </ac:spMkLst>
        </pc:spChg>
        <pc:spChg chg="add del mod">
          <ac:chgData name="Kondrad, Lukasz (Nokia - DE/Munich)" userId="c10dc31a-c7f5-4645-8733-feba8ea0eb5e" providerId="ADAL" clId="{090E90A8-D1AD-C645-BA53-21659BCDEBF4}" dt="2021-05-04T10:07:49.561" v="910" actId="478"/>
          <ac:spMkLst>
            <pc:docMk/>
            <pc:sldMk cId="2118280475" sldId="10254"/>
            <ac:spMk id="86" creationId="{0B3B8514-3188-1646-A2D3-407521535A60}"/>
          </ac:spMkLst>
        </pc:spChg>
        <pc:spChg chg="add mod">
          <ac:chgData name="Kondrad, Lukasz (Nokia - DE/Munich)" userId="c10dc31a-c7f5-4645-8733-feba8ea0eb5e" providerId="ADAL" clId="{090E90A8-D1AD-C645-BA53-21659BCDEBF4}" dt="2021-05-04T10:11:05.166" v="1002" actId="553"/>
          <ac:spMkLst>
            <pc:docMk/>
            <pc:sldMk cId="2118280475" sldId="10254"/>
            <ac:spMk id="87" creationId="{6228D1AF-A20F-6641-8E64-D4EFCD970BC1}"/>
          </ac:spMkLst>
        </pc:spChg>
        <pc:spChg chg="add mod">
          <ac:chgData name="Kondrad, Lukasz (Nokia - DE/Munich)" userId="c10dc31a-c7f5-4645-8733-feba8ea0eb5e" providerId="ADAL" clId="{090E90A8-D1AD-C645-BA53-21659BCDEBF4}" dt="2021-05-04T10:10:42.960" v="991" actId="552"/>
          <ac:spMkLst>
            <pc:docMk/>
            <pc:sldMk cId="2118280475" sldId="10254"/>
            <ac:spMk id="88" creationId="{4E0548D3-9D81-C34C-BACD-36EE1033589B}"/>
          </ac:spMkLst>
        </pc:spChg>
        <pc:spChg chg="add mod">
          <ac:chgData name="Kondrad, Lukasz (Nokia - DE/Munich)" userId="c10dc31a-c7f5-4645-8733-feba8ea0eb5e" providerId="ADAL" clId="{090E90A8-D1AD-C645-BA53-21659BCDEBF4}" dt="2021-05-04T10:10:32.090" v="989" actId="553"/>
          <ac:spMkLst>
            <pc:docMk/>
            <pc:sldMk cId="2118280475" sldId="10254"/>
            <ac:spMk id="89" creationId="{4EC655F9-D5EF-7E41-88BC-949ADAA7AC03}"/>
          </ac:spMkLst>
        </pc:spChg>
        <pc:spChg chg="add mod">
          <ac:chgData name="Kondrad, Lukasz (Nokia - DE/Munich)" userId="c10dc31a-c7f5-4645-8733-feba8ea0eb5e" providerId="ADAL" clId="{090E90A8-D1AD-C645-BA53-21659BCDEBF4}" dt="2021-05-04T10:10:08.200" v="983" actId="552"/>
          <ac:spMkLst>
            <pc:docMk/>
            <pc:sldMk cId="2118280475" sldId="10254"/>
            <ac:spMk id="90" creationId="{649790EC-2431-F548-B472-23D09ACE3E84}"/>
          </ac:spMkLst>
        </pc:spChg>
        <pc:spChg chg="add mod">
          <ac:chgData name="Kondrad, Lukasz (Nokia - DE/Munich)" userId="c10dc31a-c7f5-4645-8733-feba8ea0eb5e" providerId="ADAL" clId="{090E90A8-D1AD-C645-BA53-21659BCDEBF4}" dt="2021-05-04T10:10:32.090" v="989" actId="553"/>
          <ac:spMkLst>
            <pc:docMk/>
            <pc:sldMk cId="2118280475" sldId="10254"/>
            <ac:spMk id="91" creationId="{2D730E10-1483-684A-A0FB-55D6EAA7A4EA}"/>
          </ac:spMkLst>
        </pc:spChg>
        <pc:spChg chg="add mod">
          <ac:chgData name="Kondrad, Lukasz (Nokia - DE/Munich)" userId="c10dc31a-c7f5-4645-8733-feba8ea0eb5e" providerId="ADAL" clId="{090E90A8-D1AD-C645-BA53-21659BCDEBF4}" dt="2021-05-04T10:10:26.041" v="988" actId="555"/>
          <ac:spMkLst>
            <pc:docMk/>
            <pc:sldMk cId="2118280475" sldId="10254"/>
            <ac:spMk id="92" creationId="{551FBBD8-EE1C-6F47-B956-D1F6457EC857}"/>
          </ac:spMkLst>
        </pc:spChg>
        <pc:spChg chg="add mod">
          <ac:chgData name="Kondrad, Lukasz (Nokia - DE/Munich)" userId="c10dc31a-c7f5-4645-8733-feba8ea0eb5e" providerId="ADAL" clId="{090E90A8-D1AD-C645-BA53-21659BCDEBF4}" dt="2021-05-04T10:11:05.166" v="1002" actId="553"/>
          <ac:spMkLst>
            <pc:docMk/>
            <pc:sldMk cId="2118280475" sldId="10254"/>
            <ac:spMk id="93" creationId="{4BD9280B-4F54-0B47-B44C-50D6B77D5017}"/>
          </ac:spMkLst>
        </pc:spChg>
        <pc:spChg chg="add mod">
          <ac:chgData name="Kondrad, Lukasz (Nokia - DE/Munich)" userId="c10dc31a-c7f5-4645-8733-feba8ea0eb5e" providerId="ADAL" clId="{090E90A8-D1AD-C645-BA53-21659BCDEBF4}" dt="2021-05-04T10:10:49.903" v="992" actId="555"/>
          <ac:spMkLst>
            <pc:docMk/>
            <pc:sldMk cId="2118280475" sldId="10254"/>
            <ac:spMk id="94" creationId="{565AA922-40A1-544D-A4AD-C6758918044E}"/>
          </ac:spMkLst>
        </pc:spChg>
        <pc:grpChg chg="del mod">
          <ac:chgData name="Kondrad, Lukasz (Nokia - DE/Munich)" userId="c10dc31a-c7f5-4645-8733-feba8ea0eb5e" providerId="ADAL" clId="{090E90A8-D1AD-C645-BA53-21659BCDEBF4}" dt="2021-05-04T09:53:54.882" v="715" actId="478"/>
          <ac:grpSpMkLst>
            <pc:docMk/>
            <pc:sldMk cId="2118280475" sldId="10254"/>
            <ac:grpSpMk id="24" creationId="{34912E6D-32BF-444E-A39A-474A1FA8E8B5}"/>
          </ac:grpSpMkLst>
        </pc:grpChg>
        <pc:cxnChg chg="mod">
          <ac:chgData name="Kondrad, Lukasz (Nokia - DE/Munich)" userId="c10dc31a-c7f5-4645-8733-feba8ea0eb5e" providerId="ADAL" clId="{090E90A8-D1AD-C645-BA53-21659BCDEBF4}" dt="2021-05-04T09:53:54.882" v="715" actId="478"/>
          <ac:cxnSpMkLst>
            <pc:docMk/>
            <pc:sldMk cId="2118280475" sldId="10254"/>
            <ac:cxnSpMk id="6" creationId="{BBB191F0-9249-437E-A25D-6650DB70E04A}"/>
          </ac:cxnSpMkLst>
        </pc:cxnChg>
        <pc:cxnChg chg="mod">
          <ac:chgData name="Kondrad, Lukasz (Nokia - DE/Munich)" userId="c10dc31a-c7f5-4645-8733-feba8ea0eb5e" providerId="ADAL" clId="{090E90A8-D1AD-C645-BA53-21659BCDEBF4}" dt="2021-05-04T09:53:54.882" v="715" actId="478"/>
          <ac:cxnSpMkLst>
            <pc:docMk/>
            <pc:sldMk cId="2118280475" sldId="10254"/>
            <ac:cxnSpMk id="8" creationId="{B97C5189-6D87-4C1C-875A-E15CFC11A174}"/>
          </ac:cxnSpMkLst>
        </pc:cxnChg>
        <pc:cxnChg chg="add mod">
          <ac:chgData name="Kondrad, Lukasz (Nokia - DE/Munich)" userId="c10dc31a-c7f5-4645-8733-feba8ea0eb5e" providerId="ADAL" clId="{090E90A8-D1AD-C645-BA53-21659BCDEBF4}" dt="2021-05-04T10:02:14.177" v="851" actId="1076"/>
          <ac:cxnSpMkLst>
            <pc:docMk/>
            <pc:sldMk cId="2118280475" sldId="10254"/>
            <ac:cxnSpMk id="9" creationId="{45FA5572-053D-6D40-AD45-0AABA2BA0AEA}"/>
          </ac:cxnSpMkLst>
        </pc:cxnChg>
        <pc:cxnChg chg="mod">
          <ac:chgData name="Kondrad, Lukasz (Nokia - DE/Munich)" userId="c10dc31a-c7f5-4645-8733-feba8ea0eb5e" providerId="ADAL" clId="{090E90A8-D1AD-C645-BA53-21659BCDEBF4}" dt="2021-05-04T09:53:54.882" v="715" actId="478"/>
          <ac:cxnSpMkLst>
            <pc:docMk/>
            <pc:sldMk cId="2118280475" sldId="10254"/>
            <ac:cxnSpMk id="10" creationId="{A6CDBD80-D384-477E-A2C6-B28CB1536B22}"/>
          </ac:cxnSpMkLst>
        </pc:cxnChg>
        <pc:cxnChg chg="mod">
          <ac:chgData name="Kondrad, Lukasz (Nokia - DE/Munich)" userId="c10dc31a-c7f5-4645-8733-feba8ea0eb5e" providerId="ADAL" clId="{090E90A8-D1AD-C645-BA53-21659BCDEBF4}" dt="2021-05-04T09:53:54.882" v="715" actId="478"/>
          <ac:cxnSpMkLst>
            <pc:docMk/>
            <pc:sldMk cId="2118280475" sldId="10254"/>
            <ac:cxnSpMk id="12" creationId="{AF6AF121-04F7-408E-A376-863AB0D9EA52}"/>
          </ac:cxnSpMkLst>
        </pc:cxnChg>
        <pc:cxnChg chg="mod">
          <ac:chgData name="Kondrad, Lukasz (Nokia - DE/Munich)" userId="c10dc31a-c7f5-4645-8733-feba8ea0eb5e" providerId="ADAL" clId="{090E90A8-D1AD-C645-BA53-21659BCDEBF4}" dt="2021-05-04T09:53:54.882" v="715" actId="478"/>
          <ac:cxnSpMkLst>
            <pc:docMk/>
            <pc:sldMk cId="2118280475" sldId="10254"/>
            <ac:cxnSpMk id="14" creationId="{9A9DCBCF-12BD-4DA1-9E94-8FFF624F9083}"/>
          </ac:cxnSpMkLst>
        </pc:cxnChg>
        <pc:cxnChg chg="add mod">
          <ac:chgData name="Kondrad, Lukasz (Nokia - DE/Munich)" userId="c10dc31a-c7f5-4645-8733-feba8ea0eb5e" providerId="ADAL" clId="{090E90A8-D1AD-C645-BA53-21659BCDEBF4}" dt="2021-05-04T10:02:14.177" v="851" actId="1076"/>
          <ac:cxnSpMkLst>
            <pc:docMk/>
            <pc:sldMk cId="2118280475" sldId="10254"/>
            <ac:cxnSpMk id="25" creationId="{211A836D-C6DD-5140-91DE-54B240078717}"/>
          </ac:cxnSpMkLst>
        </pc:cxnChg>
        <pc:cxnChg chg="add mod">
          <ac:chgData name="Kondrad, Lukasz (Nokia - DE/Munich)" userId="c10dc31a-c7f5-4645-8733-feba8ea0eb5e" providerId="ADAL" clId="{090E90A8-D1AD-C645-BA53-21659BCDEBF4}" dt="2021-05-04T10:02:14.177" v="851" actId="1076"/>
          <ac:cxnSpMkLst>
            <pc:docMk/>
            <pc:sldMk cId="2118280475" sldId="10254"/>
            <ac:cxnSpMk id="27" creationId="{67E1809A-EED2-5541-BF62-38C03A8A95E3}"/>
          </ac:cxnSpMkLst>
        </pc:cxnChg>
        <pc:cxnChg chg="add mod">
          <ac:chgData name="Kondrad, Lukasz (Nokia - DE/Munich)" userId="c10dc31a-c7f5-4645-8733-feba8ea0eb5e" providerId="ADAL" clId="{090E90A8-D1AD-C645-BA53-21659BCDEBF4}" dt="2021-05-04T10:02:14.177" v="851" actId="1076"/>
          <ac:cxnSpMkLst>
            <pc:docMk/>
            <pc:sldMk cId="2118280475" sldId="10254"/>
            <ac:cxnSpMk id="28" creationId="{31613789-6DFE-484C-8A98-2B5CFA9C96FC}"/>
          </ac:cxnSpMkLst>
        </pc:cxnChg>
        <pc:cxnChg chg="add mod">
          <ac:chgData name="Kondrad, Lukasz (Nokia - DE/Munich)" userId="c10dc31a-c7f5-4645-8733-feba8ea0eb5e" providerId="ADAL" clId="{090E90A8-D1AD-C645-BA53-21659BCDEBF4}" dt="2021-05-04T10:05:27.034" v="881" actId="1076"/>
          <ac:cxnSpMkLst>
            <pc:docMk/>
            <pc:sldMk cId="2118280475" sldId="10254"/>
            <ac:cxnSpMk id="34" creationId="{6B8716FF-772D-0A4F-B1A0-022E221A52E1}"/>
          </ac:cxnSpMkLst>
        </pc:cxnChg>
        <pc:cxnChg chg="add mod">
          <ac:chgData name="Kondrad, Lukasz (Nokia - DE/Munich)" userId="c10dc31a-c7f5-4645-8733-feba8ea0eb5e" providerId="ADAL" clId="{090E90A8-D1AD-C645-BA53-21659BCDEBF4}" dt="2021-05-04T10:06:23.894" v="890" actId="1076"/>
          <ac:cxnSpMkLst>
            <pc:docMk/>
            <pc:sldMk cId="2118280475" sldId="10254"/>
            <ac:cxnSpMk id="37" creationId="{EC9F07CD-51BC-D34D-B656-0A666D1EEC4E}"/>
          </ac:cxnSpMkLst>
        </pc:cxnChg>
        <pc:cxnChg chg="add del mod">
          <ac:chgData name="Kondrad, Lukasz (Nokia - DE/Munich)" userId="c10dc31a-c7f5-4645-8733-feba8ea0eb5e" providerId="ADAL" clId="{090E90A8-D1AD-C645-BA53-21659BCDEBF4}" dt="2021-05-04T09:59:32.735" v="797" actId="478"/>
          <ac:cxnSpMkLst>
            <pc:docMk/>
            <pc:sldMk cId="2118280475" sldId="10254"/>
            <ac:cxnSpMk id="41" creationId="{0394E2EE-2CF7-E641-9A1A-482A7B34DA2E}"/>
          </ac:cxnSpMkLst>
        </pc:cxnChg>
        <pc:cxnChg chg="add del mod">
          <ac:chgData name="Kondrad, Lukasz (Nokia - DE/Munich)" userId="c10dc31a-c7f5-4645-8733-feba8ea0eb5e" providerId="ADAL" clId="{090E90A8-D1AD-C645-BA53-21659BCDEBF4}" dt="2021-05-04T09:59:25.137" v="792"/>
          <ac:cxnSpMkLst>
            <pc:docMk/>
            <pc:sldMk cId="2118280475" sldId="10254"/>
            <ac:cxnSpMk id="44" creationId="{7542AF8C-4BEC-FE44-A4EB-9A19347D34AA}"/>
          </ac:cxnSpMkLst>
        </pc:cxnChg>
        <pc:cxnChg chg="add del mod">
          <ac:chgData name="Kondrad, Lukasz (Nokia - DE/Munich)" userId="c10dc31a-c7f5-4645-8733-feba8ea0eb5e" providerId="ADAL" clId="{090E90A8-D1AD-C645-BA53-21659BCDEBF4}" dt="2021-05-04T09:59:23.195" v="789"/>
          <ac:cxnSpMkLst>
            <pc:docMk/>
            <pc:sldMk cId="2118280475" sldId="10254"/>
            <ac:cxnSpMk id="47" creationId="{B9A7BCB6-AD75-8D4E-8125-A756DF02F00F}"/>
          </ac:cxnSpMkLst>
        </pc:cxnChg>
        <pc:cxnChg chg="add del mod">
          <ac:chgData name="Kondrad, Lukasz (Nokia - DE/Munich)" userId="c10dc31a-c7f5-4645-8733-feba8ea0eb5e" providerId="ADAL" clId="{090E90A8-D1AD-C645-BA53-21659BCDEBF4}" dt="2021-05-04T09:59:22.223" v="786"/>
          <ac:cxnSpMkLst>
            <pc:docMk/>
            <pc:sldMk cId="2118280475" sldId="10254"/>
            <ac:cxnSpMk id="50" creationId="{8BB226C1-75ED-E24C-B171-5B3DE0C041C3}"/>
          </ac:cxnSpMkLst>
        </pc:cxnChg>
        <pc:cxnChg chg="add mod">
          <ac:chgData name="Kondrad, Lukasz (Nokia - DE/Munich)" userId="c10dc31a-c7f5-4645-8733-feba8ea0eb5e" providerId="ADAL" clId="{090E90A8-D1AD-C645-BA53-21659BCDEBF4}" dt="2021-05-04T10:02:14.177" v="851" actId="1076"/>
          <ac:cxnSpMkLst>
            <pc:docMk/>
            <pc:sldMk cId="2118280475" sldId="10254"/>
            <ac:cxnSpMk id="56" creationId="{25165C99-7D1D-C249-81FF-EC0CFBD8EA4D}"/>
          </ac:cxnSpMkLst>
        </pc:cxnChg>
        <pc:cxnChg chg="add mod">
          <ac:chgData name="Kondrad, Lukasz (Nokia - DE/Munich)" userId="c10dc31a-c7f5-4645-8733-feba8ea0eb5e" providerId="ADAL" clId="{090E90A8-D1AD-C645-BA53-21659BCDEBF4}" dt="2021-05-04T10:02:14.177" v="851" actId="1076"/>
          <ac:cxnSpMkLst>
            <pc:docMk/>
            <pc:sldMk cId="2118280475" sldId="10254"/>
            <ac:cxnSpMk id="59" creationId="{D5696975-9336-3F42-9316-022DA31A3D5B}"/>
          </ac:cxnSpMkLst>
        </pc:cxnChg>
        <pc:cxnChg chg="add mod">
          <ac:chgData name="Kondrad, Lukasz (Nokia - DE/Munich)" userId="c10dc31a-c7f5-4645-8733-feba8ea0eb5e" providerId="ADAL" clId="{090E90A8-D1AD-C645-BA53-21659BCDEBF4}" dt="2021-05-04T10:02:14.177" v="851" actId="1076"/>
          <ac:cxnSpMkLst>
            <pc:docMk/>
            <pc:sldMk cId="2118280475" sldId="10254"/>
            <ac:cxnSpMk id="67" creationId="{0789F3F3-BF58-A84C-8B81-4AE4A55A7158}"/>
          </ac:cxnSpMkLst>
        </pc:cxnChg>
        <pc:cxnChg chg="add mod">
          <ac:chgData name="Kondrad, Lukasz (Nokia - DE/Munich)" userId="c10dc31a-c7f5-4645-8733-feba8ea0eb5e" providerId="ADAL" clId="{090E90A8-D1AD-C645-BA53-21659BCDEBF4}" dt="2021-05-04T10:02:14.177" v="851" actId="1076"/>
          <ac:cxnSpMkLst>
            <pc:docMk/>
            <pc:sldMk cId="2118280475" sldId="10254"/>
            <ac:cxnSpMk id="70" creationId="{A856967C-4603-5242-9E63-605685EF5B47}"/>
          </ac:cxnSpMkLst>
        </pc:cxnChg>
      </pc:sldChg>
      <pc:sldChg chg="add del">
        <pc:chgData name="Kondrad, Lukasz (Nokia - DE/Munich)" userId="c10dc31a-c7f5-4645-8733-feba8ea0eb5e" providerId="ADAL" clId="{090E90A8-D1AD-C645-BA53-21659BCDEBF4}" dt="2021-05-04T09:54:06.334" v="718" actId="2696"/>
        <pc:sldMkLst>
          <pc:docMk/>
          <pc:sldMk cId="863154864" sldId="10255"/>
        </pc:sldMkLst>
      </pc:sldChg>
      <pc:sldChg chg="addSp delSp modSp add mod">
        <pc:chgData name="Kondrad, Lukasz (Nokia - DE/Munich)" userId="c10dc31a-c7f5-4645-8733-feba8ea0eb5e" providerId="ADAL" clId="{090E90A8-D1AD-C645-BA53-21659BCDEBF4}" dt="2021-05-04T12:52:50.108" v="1156" actId="14100"/>
        <pc:sldMkLst>
          <pc:docMk/>
          <pc:sldMk cId="1164470150" sldId="10255"/>
        </pc:sldMkLst>
        <pc:spChg chg="del">
          <ac:chgData name="Kondrad, Lukasz (Nokia - DE/Munich)" userId="c10dc31a-c7f5-4645-8733-feba8ea0eb5e" providerId="ADAL" clId="{090E90A8-D1AD-C645-BA53-21659BCDEBF4}" dt="2021-05-04T11:18:53.379" v="1060" actId="478"/>
          <ac:spMkLst>
            <pc:docMk/>
            <pc:sldMk cId="1164470150" sldId="10255"/>
            <ac:spMk id="6" creationId="{9EA6894A-8EC7-424D-B8AB-999F41FF6E09}"/>
          </ac:spMkLst>
        </pc:spChg>
        <pc:spChg chg="del">
          <ac:chgData name="Kondrad, Lukasz (Nokia - DE/Munich)" userId="c10dc31a-c7f5-4645-8733-feba8ea0eb5e" providerId="ADAL" clId="{090E90A8-D1AD-C645-BA53-21659BCDEBF4}" dt="2021-05-04T11:11:21.837" v="1046" actId="478"/>
          <ac:spMkLst>
            <pc:docMk/>
            <pc:sldMk cId="1164470150" sldId="10255"/>
            <ac:spMk id="7" creationId="{D098FE2E-F66C-264C-A0CF-0482D0BB2BF0}"/>
          </ac:spMkLst>
        </pc:spChg>
        <pc:spChg chg="del">
          <ac:chgData name="Kondrad, Lukasz (Nokia - DE/Munich)" userId="c10dc31a-c7f5-4645-8733-feba8ea0eb5e" providerId="ADAL" clId="{090E90A8-D1AD-C645-BA53-21659BCDEBF4}" dt="2021-05-04T11:11:38.303" v="1050" actId="478"/>
          <ac:spMkLst>
            <pc:docMk/>
            <pc:sldMk cId="1164470150" sldId="10255"/>
            <ac:spMk id="8" creationId="{0BE50B50-A9AC-7D49-8754-854B1ECC0ED2}"/>
          </ac:spMkLst>
        </pc:spChg>
        <pc:spChg chg="mod">
          <ac:chgData name="Kondrad, Lukasz (Nokia - DE/Munich)" userId="c10dc31a-c7f5-4645-8733-feba8ea0eb5e" providerId="ADAL" clId="{090E90A8-D1AD-C645-BA53-21659BCDEBF4}" dt="2021-05-04T11:42:07.143" v="1095" actId="20577"/>
          <ac:spMkLst>
            <pc:docMk/>
            <pc:sldMk cId="1164470150" sldId="10255"/>
            <ac:spMk id="9" creationId="{8606FC6B-174F-004C-9549-4E7AE5382F58}"/>
          </ac:spMkLst>
        </pc:spChg>
        <pc:spChg chg="mod">
          <ac:chgData name="Kondrad, Lukasz (Nokia - DE/Munich)" userId="c10dc31a-c7f5-4645-8733-feba8ea0eb5e" providerId="ADAL" clId="{090E90A8-D1AD-C645-BA53-21659BCDEBF4}" dt="2021-05-04T11:41:06.973" v="1082" actId="1076"/>
          <ac:spMkLst>
            <pc:docMk/>
            <pc:sldMk cId="1164470150" sldId="10255"/>
            <ac:spMk id="10" creationId="{49F966BB-3453-7546-A5EC-9A5A574D59E1}"/>
          </ac:spMkLst>
        </pc:spChg>
        <pc:spChg chg="mod">
          <ac:chgData name="Kondrad, Lukasz (Nokia - DE/Munich)" userId="c10dc31a-c7f5-4645-8733-feba8ea0eb5e" providerId="ADAL" clId="{090E90A8-D1AD-C645-BA53-21659BCDEBF4}" dt="2021-05-04T11:42:20.167" v="1110" actId="1076"/>
          <ac:spMkLst>
            <pc:docMk/>
            <pc:sldMk cId="1164470150" sldId="10255"/>
            <ac:spMk id="11" creationId="{53021E55-FAD9-1B48-91C0-54D5DDCA671F}"/>
          </ac:spMkLst>
        </pc:spChg>
        <pc:spChg chg="add mod">
          <ac:chgData name="Kondrad, Lukasz (Nokia - DE/Munich)" userId="c10dc31a-c7f5-4645-8733-feba8ea0eb5e" providerId="ADAL" clId="{090E90A8-D1AD-C645-BA53-21659BCDEBF4}" dt="2021-05-04T11:42:10.711" v="1102" actId="20577"/>
          <ac:spMkLst>
            <pc:docMk/>
            <pc:sldMk cId="1164470150" sldId="10255"/>
            <ac:spMk id="21" creationId="{5D011209-7350-6242-BE03-0E0623088319}"/>
          </ac:spMkLst>
        </pc:spChg>
        <pc:picChg chg="mod">
          <ac:chgData name="Kondrad, Lukasz (Nokia - DE/Munich)" userId="c10dc31a-c7f5-4645-8733-feba8ea0eb5e" providerId="ADAL" clId="{090E90A8-D1AD-C645-BA53-21659BCDEBF4}" dt="2021-05-04T11:23:20.872" v="1064" actId="2711"/>
          <ac:picMkLst>
            <pc:docMk/>
            <pc:sldMk cId="1164470150" sldId="10255"/>
            <ac:picMk id="3" creationId="{1AED3FD2-A549-1D46-8C3E-6C7D4611C3F6}"/>
          </ac:picMkLst>
        </pc:picChg>
        <pc:picChg chg="mod">
          <ac:chgData name="Kondrad, Lukasz (Nokia - DE/Munich)" userId="c10dc31a-c7f5-4645-8733-feba8ea0eb5e" providerId="ADAL" clId="{090E90A8-D1AD-C645-BA53-21659BCDEBF4}" dt="2021-05-04T11:41:43.112" v="1088" actId="12788"/>
          <ac:picMkLst>
            <pc:docMk/>
            <pc:sldMk cId="1164470150" sldId="10255"/>
            <ac:picMk id="4" creationId="{C93B3D9D-3A08-F442-88DB-C5DECFB46F43}"/>
          </ac:picMkLst>
        </pc:picChg>
        <pc:picChg chg="mod">
          <ac:chgData name="Kondrad, Lukasz (Nokia - DE/Munich)" userId="c10dc31a-c7f5-4645-8733-feba8ea0eb5e" providerId="ADAL" clId="{090E90A8-D1AD-C645-BA53-21659BCDEBF4}" dt="2021-05-04T11:41:25.403" v="1085" actId="555"/>
          <ac:picMkLst>
            <pc:docMk/>
            <pc:sldMk cId="1164470150" sldId="10255"/>
            <ac:picMk id="5" creationId="{BA671348-BAC9-D549-A0FE-2BED278511EC}"/>
          </ac:picMkLst>
        </pc:picChg>
        <pc:picChg chg="mod">
          <ac:chgData name="Kondrad, Lukasz (Nokia - DE/Munich)" userId="c10dc31a-c7f5-4645-8733-feba8ea0eb5e" providerId="ADAL" clId="{090E90A8-D1AD-C645-BA53-21659BCDEBF4}" dt="2021-05-04T11:41:03.335" v="1081" actId="1076"/>
          <ac:picMkLst>
            <pc:docMk/>
            <pc:sldMk cId="1164470150" sldId="10255"/>
            <ac:picMk id="15" creationId="{F4619303-DD58-2944-B0A9-220E454772D2}"/>
          </ac:picMkLst>
        </pc:picChg>
        <pc:cxnChg chg="del mod">
          <ac:chgData name="Kondrad, Lukasz (Nokia - DE/Munich)" userId="c10dc31a-c7f5-4645-8733-feba8ea0eb5e" providerId="ADAL" clId="{090E90A8-D1AD-C645-BA53-21659BCDEBF4}" dt="2021-05-04T11:10:56.646" v="1040" actId="478"/>
          <ac:cxnSpMkLst>
            <pc:docMk/>
            <pc:sldMk cId="1164470150" sldId="10255"/>
            <ac:cxnSpMk id="12" creationId="{4BE72B13-EC74-9E42-804C-42688E34A0C1}"/>
          </ac:cxnSpMkLst>
        </pc:cxnChg>
        <pc:cxnChg chg="mod">
          <ac:chgData name="Kondrad, Lukasz (Nokia - DE/Munich)" userId="c10dc31a-c7f5-4645-8733-feba8ea0eb5e" providerId="ADAL" clId="{090E90A8-D1AD-C645-BA53-21659BCDEBF4}" dt="2021-05-04T11:41:43.112" v="1088" actId="12788"/>
          <ac:cxnSpMkLst>
            <pc:docMk/>
            <pc:sldMk cId="1164470150" sldId="10255"/>
            <ac:cxnSpMk id="13" creationId="{B4DE4B49-36C7-4A4B-99F1-424783C2F4B3}"/>
          </ac:cxnSpMkLst>
        </pc:cxnChg>
        <pc:cxnChg chg="del mod">
          <ac:chgData name="Kondrad, Lukasz (Nokia - DE/Munich)" userId="c10dc31a-c7f5-4645-8733-feba8ea0eb5e" providerId="ADAL" clId="{090E90A8-D1AD-C645-BA53-21659BCDEBF4}" dt="2021-05-04T11:11:13.948" v="1044" actId="478"/>
          <ac:cxnSpMkLst>
            <pc:docMk/>
            <pc:sldMk cId="1164470150" sldId="10255"/>
            <ac:cxnSpMk id="14" creationId="{25CA2F9C-BCB5-5240-83AA-BDBD308BC955}"/>
          </ac:cxnSpMkLst>
        </pc:cxnChg>
        <pc:cxnChg chg="add mod">
          <ac:chgData name="Kondrad, Lukasz (Nokia - DE/Munich)" userId="c10dc31a-c7f5-4645-8733-feba8ea0eb5e" providerId="ADAL" clId="{090E90A8-D1AD-C645-BA53-21659BCDEBF4}" dt="2021-05-04T11:41:03.335" v="1081" actId="1076"/>
          <ac:cxnSpMkLst>
            <pc:docMk/>
            <pc:sldMk cId="1164470150" sldId="10255"/>
            <ac:cxnSpMk id="25" creationId="{BA50FC1B-D75F-254B-9E92-158C096F536A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50.108" v="1156" actId="14100"/>
          <ac:cxnSpMkLst>
            <pc:docMk/>
            <pc:sldMk cId="1164470150" sldId="10255"/>
            <ac:cxnSpMk id="28" creationId="{189F1A97-B37F-8B4B-B989-8830B1EDAAED}"/>
          </ac:cxnSpMkLst>
        </pc:cxnChg>
      </pc:sldChg>
      <pc:sldChg chg="addSp delSp modSp new mod">
        <pc:chgData name="Kondrad, Lukasz (Nokia - DE/Munich)" userId="c10dc31a-c7f5-4645-8733-feba8ea0eb5e" providerId="ADAL" clId="{090E90A8-D1AD-C645-BA53-21659BCDEBF4}" dt="2021-05-04T13:05:10.201" v="1181" actId="20577"/>
        <pc:sldMkLst>
          <pc:docMk/>
          <pc:sldMk cId="3400608678" sldId="10256"/>
        </pc:sldMkLst>
        <pc:spChg chg="del">
          <ac:chgData name="Kondrad, Lukasz (Nokia - DE/Munich)" userId="c10dc31a-c7f5-4645-8733-feba8ea0eb5e" providerId="ADAL" clId="{090E90A8-D1AD-C645-BA53-21659BCDEBF4}" dt="2021-05-04T12:56:57.218" v="1160" actId="478"/>
          <ac:spMkLst>
            <pc:docMk/>
            <pc:sldMk cId="3400608678" sldId="10256"/>
            <ac:spMk id="2" creationId="{8B906CA7-DC2E-2448-85C4-A56A4695A680}"/>
          </ac:spMkLst>
        </pc:spChg>
        <pc:spChg chg="del mod">
          <ac:chgData name="Kondrad, Lukasz (Nokia - DE/Munich)" userId="c10dc31a-c7f5-4645-8733-feba8ea0eb5e" providerId="ADAL" clId="{090E90A8-D1AD-C645-BA53-21659BCDEBF4}" dt="2021-05-04T12:56:55.918" v="1159" actId="478"/>
          <ac:spMkLst>
            <pc:docMk/>
            <pc:sldMk cId="3400608678" sldId="10256"/>
            <ac:spMk id="3" creationId="{A20499C8-7D72-5943-A664-9BF5112BC6C1}"/>
          </ac:spMkLst>
        </pc:spChg>
        <pc:spChg chg="add mod">
          <ac:chgData name="Kondrad, Lukasz (Nokia - DE/Munich)" userId="c10dc31a-c7f5-4645-8733-feba8ea0eb5e" providerId="ADAL" clId="{090E90A8-D1AD-C645-BA53-21659BCDEBF4}" dt="2021-05-04T12:58:37.888" v="1169" actId="404"/>
          <ac:spMkLst>
            <pc:docMk/>
            <pc:sldMk cId="3400608678" sldId="10256"/>
            <ac:spMk id="4" creationId="{F6BC91C9-2379-3745-A876-92E926642AA5}"/>
          </ac:spMkLst>
        </pc:spChg>
        <pc:spChg chg="add mod">
          <ac:chgData name="Kondrad, Lukasz (Nokia - DE/Munich)" userId="c10dc31a-c7f5-4645-8733-feba8ea0eb5e" providerId="ADAL" clId="{090E90A8-D1AD-C645-BA53-21659BCDEBF4}" dt="2021-05-04T12:58:37.888" v="1169" actId="404"/>
          <ac:spMkLst>
            <pc:docMk/>
            <pc:sldMk cId="3400608678" sldId="10256"/>
            <ac:spMk id="5" creationId="{FADAF2DD-CC20-A04C-A0BA-44102A133FA0}"/>
          </ac:spMkLst>
        </pc:spChg>
        <pc:spChg chg="add mod">
          <ac:chgData name="Kondrad, Lukasz (Nokia - DE/Munich)" userId="c10dc31a-c7f5-4645-8733-feba8ea0eb5e" providerId="ADAL" clId="{090E90A8-D1AD-C645-BA53-21659BCDEBF4}" dt="2021-05-04T12:58:37.888" v="1169" actId="404"/>
          <ac:spMkLst>
            <pc:docMk/>
            <pc:sldMk cId="3400608678" sldId="10256"/>
            <ac:spMk id="6" creationId="{FDC7A82A-B2F1-ED42-90F4-B589DA6C0D55}"/>
          </ac:spMkLst>
        </pc:spChg>
        <pc:spChg chg="add mod">
          <ac:chgData name="Kondrad, Lukasz (Nokia - DE/Munich)" userId="c10dc31a-c7f5-4645-8733-feba8ea0eb5e" providerId="ADAL" clId="{090E90A8-D1AD-C645-BA53-21659BCDEBF4}" dt="2021-05-04T12:58:37.888" v="1169" actId="404"/>
          <ac:spMkLst>
            <pc:docMk/>
            <pc:sldMk cId="3400608678" sldId="10256"/>
            <ac:spMk id="7" creationId="{1F46A7C2-A53F-1047-B6A6-9970247CDF03}"/>
          </ac:spMkLst>
        </pc:spChg>
        <pc:spChg chg="add mod">
          <ac:chgData name="Kondrad, Lukasz (Nokia - DE/Munich)" userId="c10dc31a-c7f5-4645-8733-feba8ea0eb5e" providerId="ADAL" clId="{090E90A8-D1AD-C645-BA53-21659BCDEBF4}" dt="2021-05-04T12:58:37.888" v="1169" actId="404"/>
          <ac:spMkLst>
            <pc:docMk/>
            <pc:sldMk cId="3400608678" sldId="10256"/>
            <ac:spMk id="8" creationId="{1C4FBB83-3B81-054D-9CFF-BCA07ADF5168}"/>
          </ac:spMkLst>
        </pc:spChg>
        <pc:spChg chg="add mod">
          <ac:chgData name="Kondrad, Lukasz (Nokia - DE/Munich)" userId="c10dc31a-c7f5-4645-8733-feba8ea0eb5e" providerId="ADAL" clId="{090E90A8-D1AD-C645-BA53-21659BCDEBF4}" dt="2021-05-04T12:58:37.888" v="1169" actId="404"/>
          <ac:spMkLst>
            <pc:docMk/>
            <pc:sldMk cId="3400608678" sldId="10256"/>
            <ac:spMk id="9" creationId="{521F12FA-C378-B14C-8436-DAC2E22C8440}"/>
          </ac:spMkLst>
        </pc:spChg>
        <pc:spChg chg="add mod">
          <ac:chgData name="Kondrad, Lukasz (Nokia - DE/Munich)" userId="c10dc31a-c7f5-4645-8733-feba8ea0eb5e" providerId="ADAL" clId="{090E90A8-D1AD-C645-BA53-21659BCDEBF4}" dt="2021-05-04T12:58:37.888" v="1169" actId="404"/>
          <ac:spMkLst>
            <pc:docMk/>
            <pc:sldMk cId="3400608678" sldId="10256"/>
            <ac:spMk id="10" creationId="{4BB5B959-8FD7-D248-9D9F-E9FAE7A3E479}"/>
          </ac:spMkLst>
        </pc:spChg>
        <pc:spChg chg="add mod">
          <ac:chgData name="Kondrad, Lukasz (Nokia - DE/Munich)" userId="c10dc31a-c7f5-4645-8733-feba8ea0eb5e" providerId="ADAL" clId="{090E90A8-D1AD-C645-BA53-21659BCDEBF4}" dt="2021-05-04T13:05:10.201" v="1181" actId="20577"/>
          <ac:spMkLst>
            <pc:docMk/>
            <pc:sldMk cId="3400608678" sldId="10256"/>
            <ac:spMk id="12" creationId="{8569D17A-D805-1445-B305-F131CFCD17BA}"/>
          </ac:spMkLst>
        </pc:spChg>
        <pc:spChg chg="add mod">
          <ac:chgData name="Kondrad, Lukasz (Nokia - DE/Munich)" userId="c10dc31a-c7f5-4645-8733-feba8ea0eb5e" providerId="ADAL" clId="{090E90A8-D1AD-C645-BA53-21659BCDEBF4}" dt="2021-05-04T12:58:37.888" v="1169" actId="404"/>
          <ac:spMkLst>
            <pc:docMk/>
            <pc:sldMk cId="3400608678" sldId="10256"/>
            <ac:spMk id="14" creationId="{F7023938-6ED3-EE43-AE35-A9AB1F4C894B}"/>
          </ac:spMkLst>
        </pc:spChg>
        <pc:spChg chg="add mod">
          <ac:chgData name="Kondrad, Lukasz (Nokia - DE/Munich)" userId="c10dc31a-c7f5-4645-8733-feba8ea0eb5e" providerId="ADAL" clId="{090E90A8-D1AD-C645-BA53-21659BCDEBF4}" dt="2021-05-04T12:58:37.888" v="1169" actId="404"/>
          <ac:spMkLst>
            <pc:docMk/>
            <pc:sldMk cId="3400608678" sldId="10256"/>
            <ac:spMk id="16" creationId="{856B4722-2B00-0948-9AA9-1F2E0710B147}"/>
          </ac:spMkLst>
        </pc:spChg>
        <pc:spChg chg="add mod">
          <ac:chgData name="Kondrad, Lukasz (Nokia - DE/Munich)" userId="c10dc31a-c7f5-4645-8733-feba8ea0eb5e" providerId="ADAL" clId="{090E90A8-D1AD-C645-BA53-21659BCDEBF4}" dt="2021-05-04T12:58:37.888" v="1169" actId="404"/>
          <ac:spMkLst>
            <pc:docMk/>
            <pc:sldMk cId="3400608678" sldId="10256"/>
            <ac:spMk id="18" creationId="{26F07065-9392-7E4F-A80A-742B845374C7}"/>
          </ac:spMkLst>
        </pc:spChg>
        <pc:spChg chg="add mod">
          <ac:chgData name="Kondrad, Lukasz (Nokia - DE/Munich)" userId="c10dc31a-c7f5-4645-8733-feba8ea0eb5e" providerId="ADAL" clId="{090E90A8-D1AD-C645-BA53-21659BCDEBF4}" dt="2021-05-04T12:58:37.888" v="1169" actId="404"/>
          <ac:spMkLst>
            <pc:docMk/>
            <pc:sldMk cId="3400608678" sldId="10256"/>
            <ac:spMk id="20" creationId="{A26831A9-1238-564A-9FDE-155CC8F7483F}"/>
          </ac:spMkLst>
        </pc:spChg>
        <pc:spChg chg="add mod">
          <ac:chgData name="Kondrad, Lukasz (Nokia - DE/Munich)" userId="c10dc31a-c7f5-4645-8733-feba8ea0eb5e" providerId="ADAL" clId="{090E90A8-D1AD-C645-BA53-21659BCDEBF4}" dt="2021-05-04T12:58:37.888" v="1169" actId="404"/>
          <ac:spMkLst>
            <pc:docMk/>
            <pc:sldMk cId="3400608678" sldId="10256"/>
            <ac:spMk id="21" creationId="{1BF547CD-81A6-E847-970E-67DBD3272C48}"/>
          </ac:spMkLst>
        </pc:spChg>
        <pc:spChg chg="add mod">
          <ac:chgData name="Kondrad, Lukasz (Nokia - DE/Munich)" userId="c10dc31a-c7f5-4645-8733-feba8ea0eb5e" providerId="ADAL" clId="{090E90A8-D1AD-C645-BA53-21659BCDEBF4}" dt="2021-05-04T12:58:37.888" v="1169" actId="404"/>
          <ac:spMkLst>
            <pc:docMk/>
            <pc:sldMk cId="3400608678" sldId="10256"/>
            <ac:spMk id="22" creationId="{DF5DCC6E-7A98-854C-B08F-48B924BDD0D9}"/>
          </ac:spMkLst>
        </pc:spChg>
        <pc:spChg chg="add mod">
          <ac:chgData name="Kondrad, Lukasz (Nokia - DE/Munich)" userId="c10dc31a-c7f5-4645-8733-feba8ea0eb5e" providerId="ADAL" clId="{090E90A8-D1AD-C645-BA53-21659BCDEBF4}" dt="2021-05-04T12:58:37.888" v="1169" actId="404"/>
          <ac:spMkLst>
            <pc:docMk/>
            <pc:sldMk cId="3400608678" sldId="10256"/>
            <ac:spMk id="23" creationId="{C58824A8-BF08-9B47-9EFE-46C46EB61F24}"/>
          </ac:spMkLst>
        </pc:spChg>
        <pc:spChg chg="add mod">
          <ac:chgData name="Kondrad, Lukasz (Nokia - DE/Munich)" userId="c10dc31a-c7f5-4645-8733-feba8ea0eb5e" providerId="ADAL" clId="{090E90A8-D1AD-C645-BA53-21659BCDEBF4}" dt="2021-05-04T12:58:37.888" v="1169" actId="404"/>
          <ac:spMkLst>
            <pc:docMk/>
            <pc:sldMk cId="3400608678" sldId="10256"/>
            <ac:spMk id="24" creationId="{4CCF0D5C-F133-1445-A38B-A0AEC073D1CC}"/>
          </ac:spMkLst>
        </pc:spChg>
        <pc:spChg chg="add mod">
          <ac:chgData name="Kondrad, Lukasz (Nokia - DE/Munich)" userId="c10dc31a-c7f5-4645-8733-feba8ea0eb5e" providerId="ADAL" clId="{090E90A8-D1AD-C645-BA53-21659BCDEBF4}" dt="2021-05-04T12:58:37.888" v="1169" actId="404"/>
          <ac:spMkLst>
            <pc:docMk/>
            <pc:sldMk cId="3400608678" sldId="10256"/>
            <ac:spMk id="25" creationId="{CF8E8D48-FAE7-F84F-8CF8-4871EC4DB5B1}"/>
          </ac:spMkLst>
        </pc:spChg>
        <pc:spChg chg="add mod">
          <ac:chgData name="Kondrad, Lukasz (Nokia - DE/Munich)" userId="c10dc31a-c7f5-4645-8733-feba8ea0eb5e" providerId="ADAL" clId="{090E90A8-D1AD-C645-BA53-21659BCDEBF4}" dt="2021-05-04T12:58:37.888" v="1169" actId="404"/>
          <ac:spMkLst>
            <pc:docMk/>
            <pc:sldMk cId="3400608678" sldId="10256"/>
            <ac:spMk id="26" creationId="{B6BF9075-27F6-4B43-88A6-4B61F4692CB7}"/>
          </ac:spMkLst>
        </pc:spChg>
        <pc:spChg chg="add mod">
          <ac:chgData name="Kondrad, Lukasz (Nokia - DE/Munich)" userId="c10dc31a-c7f5-4645-8733-feba8ea0eb5e" providerId="ADAL" clId="{090E90A8-D1AD-C645-BA53-21659BCDEBF4}" dt="2021-05-04T12:58:37.888" v="1169" actId="404"/>
          <ac:spMkLst>
            <pc:docMk/>
            <pc:sldMk cId="3400608678" sldId="10256"/>
            <ac:spMk id="27" creationId="{0BF87704-AF97-274C-BDC3-4FF2C902D6A3}"/>
          </ac:spMkLst>
        </pc:spChg>
        <pc:spChg chg="add mod">
          <ac:chgData name="Kondrad, Lukasz (Nokia - DE/Munich)" userId="c10dc31a-c7f5-4645-8733-feba8ea0eb5e" providerId="ADAL" clId="{090E90A8-D1AD-C645-BA53-21659BCDEBF4}" dt="2021-05-04T12:58:37.888" v="1169" actId="404"/>
          <ac:spMkLst>
            <pc:docMk/>
            <pc:sldMk cId="3400608678" sldId="10256"/>
            <ac:spMk id="28" creationId="{F6A7AB0C-4CFF-2041-9257-DFD73DE386B8}"/>
          </ac:spMkLst>
        </pc:spChg>
        <pc:spChg chg="add mod">
          <ac:chgData name="Kondrad, Lukasz (Nokia - DE/Munich)" userId="c10dc31a-c7f5-4645-8733-feba8ea0eb5e" providerId="ADAL" clId="{090E90A8-D1AD-C645-BA53-21659BCDEBF4}" dt="2021-05-04T12:58:45.781" v="1170" actId="242"/>
          <ac:spMkLst>
            <pc:docMk/>
            <pc:sldMk cId="3400608678" sldId="10256"/>
            <ac:spMk id="29" creationId="{3FB371F8-5853-654F-A18A-E258CF3CB870}"/>
          </ac:spMkLst>
        </pc:spChg>
        <pc:cxnChg chg="add mod">
          <ac:chgData name="Kondrad, Lukasz (Nokia - DE/Munich)" userId="c10dc31a-c7f5-4645-8733-feba8ea0eb5e" providerId="ADAL" clId="{090E90A8-D1AD-C645-BA53-21659BCDEBF4}" dt="2021-05-04T12:57:58.317" v="1162" actId="1076"/>
          <ac:cxnSpMkLst>
            <pc:docMk/>
            <pc:sldMk cId="3400608678" sldId="10256"/>
            <ac:cxnSpMk id="11" creationId="{4572125E-40D2-4049-A29B-AC43009E322C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7:58.317" v="1162" actId="1076"/>
          <ac:cxnSpMkLst>
            <pc:docMk/>
            <pc:sldMk cId="3400608678" sldId="10256"/>
            <ac:cxnSpMk id="13" creationId="{EAA0C996-3B7E-5142-9B26-26121C154422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7:58.317" v="1162" actId="1076"/>
          <ac:cxnSpMkLst>
            <pc:docMk/>
            <pc:sldMk cId="3400608678" sldId="10256"/>
            <ac:cxnSpMk id="15" creationId="{295C2DF8-F893-7740-9FD7-4A14506453BF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7:58.317" v="1162" actId="1076"/>
          <ac:cxnSpMkLst>
            <pc:docMk/>
            <pc:sldMk cId="3400608678" sldId="10256"/>
            <ac:cxnSpMk id="17" creationId="{271153DB-71BC-2B4C-B867-C9D312E980D4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7:58.317" v="1162" actId="1076"/>
          <ac:cxnSpMkLst>
            <pc:docMk/>
            <pc:sldMk cId="3400608678" sldId="10256"/>
            <ac:cxnSpMk id="19" creationId="{83D3C24E-9C7E-6949-B126-EEA30C21F65A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7:58.317" v="1162" actId="1076"/>
          <ac:cxnSpMkLst>
            <pc:docMk/>
            <pc:sldMk cId="3400608678" sldId="10256"/>
            <ac:cxnSpMk id="30" creationId="{F5F70876-DD68-014B-8E44-6D78B6903917}"/>
          </ac:cxnSpMkLst>
        </pc:cxnChg>
      </pc:sldChg>
    </pc:docChg>
  </pc:docChgLst>
  <pc:docChgLst>
    <pc:chgData name="Imed Bouazizi" userId="300043ec-01cb-4c86-b16d-d7941d3371b2" providerId="ADAL" clId="{91E24618-8B69-4839-87F3-6B30E214A80D}"/>
    <pc:docChg chg="addSld modSld">
      <pc:chgData name="Imed Bouazizi" userId="300043ec-01cb-4c86-b16d-d7941d3371b2" providerId="ADAL" clId="{91E24618-8B69-4839-87F3-6B30E214A80D}" dt="2020-11-09T12:52:06.312" v="0"/>
      <pc:docMkLst>
        <pc:docMk/>
      </pc:docMkLst>
      <pc:sldChg chg="modSp add">
        <pc:chgData name="Imed Bouazizi" userId="300043ec-01cb-4c86-b16d-d7941d3371b2" providerId="ADAL" clId="{91E24618-8B69-4839-87F3-6B30E214A80D}" dt="2020-11-09T12:52:06.312" v="0"/>
        <pc:sldMkLst>
          <pc:docMk/>
          <pc:sldMk cId="2742430169" sldId="1245"/>
        </pc:sldMkLst>
        <pc:spChg chg="mod">
          <ac:chgData name="Imed Bouazizi" userId="300043ec-01cb-4c86-b16d-d7941d3371b2" providerId="ADAL" clId="{91E24618-8B69-4839-87F3-6B30E214A80D}" dt="2020-11-09T12:52:06.312" v="0"/>
          <ac:spMkLst>
            <pc:docMk/>
            <pc:sldMk cId="2742430169" sldId="1245"/>
            <ac:spMk id="2" creationId="{139E172D-17CA-448A-922A-387CC2D645B0}"/>
          </ac:spMkLst>
        </pc:spChg>
      </pc:sldChg>
      <pc:sldChg chg="modSp add">
        <pc:chgData name="Imed Bouazizi" userId="300043ec-01cb-4c86-b16d-d7941d3371b2" providerId="ADAL" clId="{91E24618-8B69-4839-87F3-6B30E214A80D}" dt="2020-11-09T12:52:06.312" v="0"/>
        <pc:sldMkLst>
          <pc:docMk/>
          <pc:sldMk cId="2819834046" sldId="1246"/>
        </pc:sldMkLst>
        <pc:spChg chg="mod">
          <ac:chgData name="Imed Bouazizi" userId="300043ec-01cb-4c86-b16d-d7941d3371b2" providerId="ADAL" clId="{91E24618-8B69-4839-87F3-6B30E214A80D}" dt="2020-11-09T12:52:06.312" v="0"/>
          <ac:spMkLst>
            <pc:docMk/>
            <pc:sldMk cId="2819834046" sldId="1246"/>
            <ac:spMk id="2" creationId="{D4FB8E2D-218A-4DC5-8741-651FD3A608DE}"/>
          </ac:spMkLst>
        </pc:spChg>
      </pc:sldChg>
    </pc:docChg>
  </pc:docChgLst>
  <pc:docChgLst>
    <pc:chgData name="Kondrad, Lukasz (Nokia - DE/Munich)" userId="c10dc31a-c7f5-4645-8733-feba8ea0eb5e" providerId="ADAL" clId="{BECEBAD5-E798-E540-A7EB-FA524FA282E0}"/>
    <pc:docChg chg="delSld">
      <pc:chgData name="Kondrad, Lukasz (Nokia - DE/Munich)" userId="c10dc31a-c7f5-4645-8733-feba8ea0eb5e" providerId="ADAL" clId="{BECEBAD5-E798-E540-A7EB-FA524FA282E0}" dt="2021-05-05T08:36:02.094" v="1" actId="2696"/>
      <pc:docMkLst>
        <pc:docMk/>
      </pc:docMkLst>
      <pc:sldChg chg="del">
        <pc:chgData name="Kondrad, Lukasz (Nokia - DE/Munich)" userId="c10dc31a-c7f5-4645-8733-feba8ea0eb5e" providerId="ADAL" clId="{BECEBAD5-E798-E540-A7EB-FA524FA282E0}" dt="2021-05-05T08:36:02.094" v="1" actId="2696"/>
        <pc:sldMkLst>
          <pc:docMk/>
          <pc:sldMk cId="1158545237" sldId="358"/>
        </pc:sldMkLst>
      </pc:sldChg>
      <pc:sldChg chg="del">
        <pc:chgData name="Kondrad, Lukasz (Nokia - DE/Munich)" userId="c10dc31a-c7f5-4645-8733-feba8ea0eb5e" providerId="ADAL" clId="{BECEBAD5-E798-E540-A7EB-FA524FA282E0}" dt="2021-05-05T08:35:58.852" v="0" actId="2696"/>
        <pc:sldMkLst>
          <pc:docMk/>
          <pc:sldMk cId="2819834046" sldId="1246"/>
        </pc:sldMkLst>
      </pc:sldChg>
      <pc:sldChg chg="del">
        <pc:chgData name="Kondrad, Lukasz (Nokia - DE/Munich)" userId="c10dc31a-c7f5-4645-8733-feba8ea0eb5e" providerId="ADAL" clId="{BECEBAD5-E798-E540-A7EB-FA524FA282E0}" dt="2021-05-05T08:35:58.852" v="0" actId="2696"/>
        <pc:sldMkLst>
          <pc:docMk/>
          <pc:sldMk cId="68474143" sldId="1247"/>
        </pc:sldMkLst>
      </pc:sldChg>
      <pc:sldChg chg="del">
        <pc:chgData name="Kondrad, Lukasz (Nokia - DE/Munich)" userId="c10dc31a-c7f5-4645-8733-feba8ea0eb5e" providerId="ADAL" clId="{BECEBAD5-E798-E540-A7EB-FA524FA282E0}" dt="2021-05-05T08:36:02.094" v="1" actId="2696"/>
        <pc:sldMkLst>
          <pc:docMk/>
          <pc:sldMk cId="915930970" sldId="1248"/>
        </pc:sldMkLst>
      </pc:sldChg>
      <pc:sldChg chg="del">
        <pc:chgData name="Kondrad, Lukasz (Nokia - DE/Munich)" userId="c10dc31a-c7f5-4645-8733-feba8ea0eb5e" providerId="ADAL" clId="{BECEBAD5-E798-E540-A7EB-FA524FA282E0}" dt="2021-05-05T08:36:02.094" v="1" actId="2696"/>
        <pc:sldMkLst>
          <pc:docMk/>
          <pc:sldMk cId="151606506" sldId="1249"/>
        </pc:sldMkLst>
      </pc:sldChg>
      <pc:sldChg chg="del">
        <pc:chgData name="Kondrad, Lukasz (Nokia - DE/Munich)" userId="c10dc31a-c7f5-4645-8733-feba8ea0eb5e" providerId="ADAL" clId="{BECEBAD5-E798-E540-A7EB-FA524FA282E0}" dt="2021-05-05T08:36:02.094" v="1" actId="2696"/>
        <pc:sldMkLst>
          <pc:docMk/>
          <pc:sldMk cId="1204864195" sldId="10252"/>
        </pc:sldMkLst>
      </pc:sldChg>
      <pc:sldChg chg="del">
        <pc:chgData name="Kondrad, Lukasz (Nokia - DE/Munich)" userId="c10dc31a-c7f5-4645-8733-feba8ea0eb5e" providerId="ADAL" clId="{BECEBAD5-E798-E540-A7EB-FA524FA282E0}" dt="2021-05-05T08:36:02.094" v="1" actId="2696"/>
        <pc:sldMkLst>
          <pc:docMk/>
          <pc:sldMk cId="4284166492" sldId="10253"/>
        </pc:sldMkLst>
      </pc:sldChg>
      <pc:sldChg chg="del">
        <pc:chgData name="Kondrad, Lukasz (Nokia - DE/Munich)" userId="c10dc31a-c7f5-4645-8733-feba8ea0eb5e" providerId="ADAL" clId="{BECEBAD5-E798-E540-A7EB-FA524FA282E0}" dt="2021-05-05T08:35:58.852" v="0" actId="2696"/>
        <pc:sldMkLst>
          <pc:docMk/>
          <pc:sldMk cId="2118280475" sldId="10254"/>
        </pc:sldMkLst>
      </pc:sldChg>
      <pc:sldChg chg="del">
        <pc:chgData name="Kondrad, Lukasz (Nokia - DE/Munich)" userId="c10dc31a-c7f5-4645-8733-feba8ea0eb5e" providerId="ADAL" clId="{BECEBAD5-E798-E540-A7EB-FA524FA282E0}" dt="2021-05-05T08:36:02.094" v="1" actId="2696"/>
        <pc:sldMkLst>
          <pc:docMk/>
          <pc:sldMk cId="3400608678" sldId="10256"/>
        </pc:sldMkLst>
      </pc:sldChg>
      <pc:sldMasterChg chg="delSldLayout">
        <pc:chgData name="Kondrad, Lukasz (Nokia - DE/Munich)" userId="c10dc31a-c7f5-4645-8733-feba8ea0eb5e" providerId="ADAL" clId="{BECEBAD5-E798-E540-A7EB-FA524FA282E0}" dt="2021-05-05T08:36:02.094" v="1" actId="2696"/>
        <pc:sldMasterMkLst>
          <pc:docMk/>
          <pc:sldMasterMk cId="3432190930" sldId="2147483648"/>
        </pc:sldMasterMkLst>
        <pc:sldLayoutChg chg="del">
          <pc:chgData name="Kondrad, Lukasz (Nokia - DE/Munich)" userId="c10dc31a-c7f5-4645-8733-feba8ea0eb5e" providerId="ADAL" clId="{BECEBAD5-E798-E540-A7EB-FA524FA282E0}" dt="2021-05-05T08:36:02.094" v="1" actId="2696"/>
          <pc:sldLayoutMkLst>
            <pc:docMk/>
            <pc:sldMasterMk cId="3432190930" sldId="2147483648"/>
            <pc:sldLayoutMk cId="4099959806" sldId="2147483660"/>
          </pc:sldLayoutMkLst>
        </pc:sldLayoutChg>
        <pc:sldLayoutChg chg="del">
          <pc:chgData name="Kondrad, Lukasz (Nokia - DE/Munich)" userId="c10dc31a-c7f5-4645-8733-feba8ea0eb5e" providerId="ADAL" clId="{BECEBAD5-E798-E540-A7EB-FA524FA282E0}" dt="2021-05-05T08:36:02.094" v="1" actId="2696"/>
          <pc:sldLayoutMkLst>
            <pc:docMk/>
            <pc:sldMasterMk cId="3432190930" sldId="2147483648"/>
            <pc:sldLayoutMk cId="745326480" sldId="2147483661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800876-AC64-1540-9972-D8C814933DEB}" type="datetimeFigureOut">
              <a:rPr lang="en-US" smtClean="0"/>
              <a:t>5/5/21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502DB9-A59B-7749-8D84-CA3F06D101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82792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123D06-556E-9D47-B0F8-9828FB4E4D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3139980-C162-2844-8394-B7EAE6F9CD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7F473E-E0E7-8447-902F-6C473FABA5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3411A-50AF-8740-90DF-F9173C0EC3B4}" type="datetimeFigureOut">
              <a:rPr lang="en-US" smtClean="0"/>
              <a:t>5/5/21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40C6C8-5D84-1644-ABC4-EA53ADFFFD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A2BC1A-43E6-CF49-A6FD-1E8A9A362A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24327-9F22-1B49-A572-C65DCE22DE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81689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E1FCA3-05C1-7B49-888D-8F62D25EB7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71E1940-A0E7-E14A-AFFC-A4C1DCDC0B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AC05F2-8101-C245-8F69-9F4CF0F5A3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3411A-50AF-8740-90DF-F9173C0EC3B4}" type="datetimeFigureOut">
              <a:rPr lang="en-US" smtClean="0"/>
              <a:t>5/5/21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1B22E0-A079-7F42-95FC-CA32B5C3CD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09F0E3-6312-F344-ABBE-4197D5F581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24327-9F22-1B49-A572-C65DCE22DE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6277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488844B-7A45-8740-87B5-1E2A4A701ED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3CE1491-E8E4-F948-9CBF-B564F9682E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C75880-DD37-4D4B-BDE6-77BAC0401C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3411A-50AF-8740-90DF-F9173C0EC3B4}" type="datetimeFigureOut">
              <a:rPr lang="en-US" smtClean="0"/>
              <a:t>5/5/21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024282-6E88-3440-A39F-8862C15D44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2CD0-60EC-094C-B2CA-ED148C99A7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24327-9F22-1B49-A572-C65DCE22DE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56856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DADD13-040A-E046-8FD1-5A02811817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D6B266-E49B-A841-B1B0-7EA651019C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325DC2-6953-B24C-9B71-D10DB3AE00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3411A-50AF-8740-90DF-F9173C0EC3B4}" type="datetimeFigureOut">
              <a:rPr lang="en-US" smtClean="0"/>
              <a:t>5/5/21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982007-A150-8C42-9235-7CDD748D3F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BB4957-7F1D-FF47-898F-529CD564BF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24327-9F22-1B49-A572-C65DCE22DE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78520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4286BF-0FFE-A443-944A-5FAC21A5C0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A22EE1-6124-FF42-A7E6-54E292A85B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5B9945-AB0E-F04A-AA81-CDA41B72C9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3411A-50AF-8740-90DF-F9173C0EC3B4}" type="datetimeFigureOut">
              <a:rPr lang="en-US" smtClean="0"/>
              <a:t>5/5/21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C386BA-AF93-8F4F-9C91-AEDA8DDFB8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D43231-BE36-F84A-A005-B12349C6D9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24327-9F22-1B49-A572-C65DCE22DE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9471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B8FA6E-990D-F545-A9C1-47D5EA14DA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4C63A6-6DAD-A442-94EF-C0BDC7A1E3F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30022E5-6765-AB4B-AA1C-94B6E3A7D6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A60EE15-39D7-A343-9EE8-D186F9B7DD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3411A-50AF-8740-90DF-F9173C0EC3B4}" type="datetimeFigureOut">
              <a:rPr lang="en-US" smtClean="0"/>
              <a:t>5/5/21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4E815F-B415-6442-9E3E-F1D8D69408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A54FAA-4195-FD41-A720-38B927295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24327-9F22-1B49-A572-C65DCE22DE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9183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672CBA-D884-994C-8F6F-5F8B672E3A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E2C75B-FE46-2149-9C68-E54EC0FD3E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AD44AD0-10E0-5244-83EF-0FB7031A5B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8334D93-2865-564A-9239-61A134A7746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5AFDD11-101E-6247-8B2B-0E0BF8045B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AEA050D-FC58-DC44-9780-DE3F70876F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3411A-50AF-8740-90DF-F9173C0EC3B4}" type="datetimeFigureOut">
              <a:rPr lang="en-US" smtClean="0"/>
              <a:t>5/5/21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1558156-2633-F34C-90C0-6EE82BDDED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A1F4783-D730-DE4A-898B-8D67445D15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24327-9F22-1B49-A572-C65DCE22DE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3785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53420C-4798-A048-B65E-B94270D596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3EA8DB6-78D9-0149-BFB7-FF18CB04C8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3411A-50AF-8740-90DF-F9173C0EC3B4}" type="datetimeFigureOut">
              <a:rPr lang="en-US" smtClean="0"/>
              <a:t>5/5/21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1ABFE-2010-D74C-9A03-188855A22D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CF76C2-DDF1-CF4A-9674-77246CA47D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24327-9F22-1B49-A572-C65DCE22DE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7474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CA08F36-BE20-2842-B76A-D8DD204D1D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3411A-50AF-8740-90DF-F9173C0EC3B4}" type="datetimeFigureOut">
              <a:rPr lang="en-US" smtClean="0"/>
              <a:t>5/5/21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B023EAD-4521-DE4F-964C-D4341A5D58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6B29431-DE8A-3647-B98A-310C3C8EE2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24327-9F22-1B49-A572-C65DCE22DE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7832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DDDD53-E7EB-464C-ADF2-DA3443D1FE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F0CF4D-C770-3747-A72B-377C467B8E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61ACC69-A6B7-4945-947F-5D61AB3CE8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000CA2E-4BCE-0A44-B470-72B6F8AB0F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3411A-50AF-8740-90DF-F9173C0EC3B4}" type="datetimeFigureOut">
              <a:rPr lang="en-US" smtClean="0"/>
              <a:t>5/5/21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80EF6E3-C33B-9C48-A150-09DA80E10E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DDE4F4-E312-924C-AC86-AAE58D16A4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24327-9F22-1B49-A572-C65DCE22DE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649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646ACC-EF4F-BC4B-B37D-8D63845C60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C9F5F3A-D99D-1F44-A8BE-A172BACBEBC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BA9358-E817-274E-A432-F76E066E7C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EB36C4F-460B-BB4F-B722-2A19B30F42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3411A-50AF-8740-90DF-F9173C0EC3B4}" type="datetimeFigureOut">
              <a:rPr lang="en-US" smtClean="0"/>
              <a:t>5/5/21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D934F7E-D364-7242-8675-76321B72FC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F5C8A8F-4E90-3248-907A-67E1E61EE3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24327-9F22-1B49-A572-C65DCE22DE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42111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ACDFF3-622B-254E-9BEE-ABC917FFB3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53203E-61A5-304B-A0F9-E63CC9CBA6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87142-E156-1348-A1D0-AE7593C3FA9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F3411A-50AF-8740-90DF-F9173C0EC3B4}" type="datetimeFigureOut">
              <a:rPr lang="en-US" smtClean="0"/>
              <a:t>5/5/21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3F3BBC-1846-BF45-9708-E162E590CB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9A63B4-6AE5-A04D-AF71-2E1BFD4732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124327-9F22-1B49-A572-C65DCE22DE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2190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AED3FD2-A549-1D46-8C3E-6C7D4611C3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56877" y="3429000"/>
            <a:ext cx="440778" cy="84890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93B3D9D-3A08-F442-88DB-C5DECFB46F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69655" y="2448329"/>
            <a:ext cx="731353" cy="70697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A671348-BAC9-D549-A0FE-2BED278511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6655621" y="2279469"/>
            <a:ext cx="840258" cy="87583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606FC6B-174F-004C-9549-4E7AE5382F58}"/>
              </a:ext>
            </a:extLst>
          </p:cNvPr>
          <p:cNvSpPr txBox="1"/>
          <p:nvPr/>
        </p:nvSpPr>
        <p:spPr>
          <a:xfrm>
            <a:off x="2540979" y="1880525"/>
            <a:ext cx="1019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ambria" panose="02040503050406030204" pitchFamily="18" charset="0"/>
              </a:rPr>
              <a:t>source 0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9F966BB-3453-7546-A5EC-9A5A574D59E1}"/>
              </a:ext>
            </a:extLst>
          </p:cNvPr>
          <p:cNvSpPr txBox="1"/>
          <p:nvPr/>
        </p:nvSpPr>
        <p:spPr>
          <a:xfrm>
            <a:off x="4085029" y="3118481"/>
            <a:ext cx="8338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ambria" panose="02040503050406030204" pitchFamily="18" charset="0"/>
              </a:rPr>
              <a:t>reverb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3021E55-FAD9-1B48-91C0-54D5DDCA671F}"/>
              </a:ext>
            </a:extLst>
          </p:cNvPr>
          <p:cNvSpPr txBox="1"/>
          <p:nvPr/>
        </p:nvSpPr>
        <p:spPr>
          <a:xfrm>
            <a:off x="5309253" y="4301864"/>
            <a:ext cx="9360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ambria" panose="02040503050406030204" pitchFamily="18" charset="0"/>
              </a:rPr>
              <a:t>listener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B4DE4B49-36C7-4A4B-99F1-424783C2F4B3}"/>
              </a:ext>
            </a:extLst>
          </p:cNvPr>
          <p:cNvCxnSpPr>
            <a:cxnSpLocks/>
            <a:stCxn id="4" idx="2"/>
            <a:endCxn id="15" idx="1"/>
          </p:cNvCxnSpPr>
          <p:nvPr/>
        </p:nvCxnSpPr>
        <p:spPr>
          <a:xfrm>
            <a:off x="3335332" y="3155304"/>
            <a:ext cx="696571" cy="698149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2" descr="32: FXive: Procedural Sound Effect Generation - FAST">
            <a:extLst>
              <a:ext uri="{FF2B5EF4-FFF2-40B4-BE49-F238E27FC236}">
                <a16:creationId xmlns:a16="http://schemas.microsoft.com/office/drawing/2014/main" id="{F4619303-DD58-2944-B0A9-220E454772D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1638"/>
          <a:stretch/>
        </p:blipFill>
        <p:spPr bwMode="auto">
          <a:xfrm>
            <a:off x="4031903" y="3400729"/>
            <a:ext cx="902753" cy="905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5D011209-7350-6242-BE03-0E0623088319}"/>
              </a:ext>
            </a:extLst>
          </p:cNvPr>
          <p:cNvSpPr txBox="1"/>
          <p:nvPr/>
        </p:nvSpPr>
        <p:spPr>
          <a:xfrm>
            <a:off x="6565931" y="1880525"/>
            <a:ext cx="10196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Cambria" panose="02040503050406030204" pitchFamily="18" charset="0"/>
              </a:rPr>
              <a:t>source 1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BA50FC1B-D75F-254B-9E92-158C096F536A}"/>
              </a:ext>
            </a:extLst>
          </p:cNvPr>
          <p:cNvCxnSpPr>
            <a:cxnSpLocks/>
            <a:stCxn id="15" idx="3"/>
            <a:endCxn id="3" idx="1"/>
          </p:cNvCxnSpPr>
          <p:nvPr/>
        </p:nvCxnSpPr>
        <p:spPr>
          <a:xfrm>
            <a:off x="4934656" y="3853453"/>
            <a:ext cx="622221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189F1A97-B37F-8B4B-B989-8830B1EDAAED}"/>
              </a:ext>
            </a:extLst>
          </p:cNvPr>
          <p:cNvCxnSpPr>
            <a:cxnSpLocks/>
            <a:endCxn id="3" idx="3"/>
          </p:cNvCxnSpPr>
          <p:nvPr/>
        </p:nvCxnSpPr>
        <p:spPr>
          <a:xfrm flipH="1">
            <a:off x="5997655" y="3155304"/>
            <a:ext cx="1132015" cy="698149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44701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971</TotalTime>
  <Words>6</Words>
  <Application>Microsoft Macintosh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Cambria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Bouazizi, Sara</dc:creator>
  <cp:lastModifiedBy>Kondrad, Lukasz (Nokia - DE/Munich)</cp:lastModifiedBy>
  <cp:revision>14</cp:revision>
  <dcterms:created xsi:type="dcterms:W3CDTF">2019-09-30T06:05:18Z</dcterms:created>
  <dcterms:modified xsi:type="dcterms:W3CDTF">2021-05-05T08:36:03Z</dcterms:modified>
</cp:coreProperties>
</file>