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025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E90A8-D1AD-C645-BA53-21659BCDEBF4}" v="108" dt="2021-05-04T12:57:54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9"/>
    <p:restoredTop sz="94659"/>
  </p:normalViewPr>
  <p:slideViewPr>
    <p:cSldViewPr snapToGrid="0" snapToObjects="1">
      <p:cViewPr varScale="1">
        <p:scale>
          <a:sx n="123" d="100"/>
          <a:sy n="123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A616E65-B880-423E-A2F0-01EB3FAEDBD9}"/>
              </a:ext>
            </a:extLst>
          </p:cNvPr>
          <p:cNvGrpSpPr/>
          <p:nvPr/>
        </p:nvGrpSpPr>
        <p:grpSpPr>
          <a:xfrm>
            <a:off x="4155143" y="1291594"/>
            <a:ext cx="3650459" cy="3116039"/>
            <a:chOff x="4155143" y="1291594"/>
            <a:chExt cx="3650459" cy="3116039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336CC25-7520-E145-896C-83AC09FBC412}"/>
                </a:ext>
              </a:extLst>
            </p:cNvPr>
            <p:cNvSpPr/>
            <p:nvPr/>
          </p:nvSpPr>
          <p:spPr>
            <a:xfrm>
              <a:off x="5456557" y="2395304"/>
              <a:ext cx="1440000" cy="144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DE" dirty="0"/>
                <a:t>x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C1A506-E3FF-9C45-9A4B-425BBEEB494F}"/>
                </a:ext>
              </a:extLst>
            </p:cNvPr>
            <p:cNvSpPr/>
            <p:nvPr/>
          </p:nvSpPr>
          <p:spPr>
            <a:xfrm>
              <a:off x="4916557" y="1855304"/>
              <a:ext cx="2520000" cy="252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5FA5572-053D-6D40-AD45-0AABA2BA0AEA}"/>
                </a:ext>
              </a:extLst>
            </p:cNvPr>
            <p:cNvCxnSpPr>
              <a:cxnSpLocks/>
              <a:stCxn id="18" idx="1"/>
              <a:endCxn id="5" idx="1"/>
            </p:cNvCxnSpPr>
            <p:nvPr/>
          </p:nvCxnSpPr>
          <p:spPr>
            <a:xfrm>
              <a:off x="5285602" y="2224349"/>
              <a:ext cx="381838" cy="3818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11A836D-C6DD-5140-91DE-54B240078717}"/>
                </a:ext>
              </a:extLst>
            </p:cNvPr>
            <p:cNvCxnSpPr>
              <a:cxnSpLocks/>
              <a:stCxn id="18" idx="7"/>
              <a:endCxn id="5" idx="7"/>
            </p:cNvCxnSpPr>
            <p:nvPr/>
          </p:nvCxnSpPr>
          <p:spPr>
            <a:xfrm flipH="1">
              <a:off x="6685674" y="2224349"/>
              <a:ext cx="381838" cy="3818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7E1809A-EED2-5541-BF62-38C03A8A95E3}"/>
                </a:ext>
              </a:extLst>
            </p:cNvPr>
            <p:cNvCxnSpPr>
              <a:cxnSpLocks/>
              <a:stCxn id="5" idx="5"/>
              <a:endCxn id="18" idx="5"/>
            </p:cNvCxnSpPr>
            <p:nvPr/>
          </p:nvCxnSpPr>
          <p:spPr>
            <a:xfrm>
              <a:off x="6685674" y="3624421"/>
              <a:ext cx="381838" cy="3818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1613789-6DFE-484C-8A98-2B5CFA9C96FC}"/>
                </a:ext>
              </a:extLst>
            </p:cNvPr>
            <p:cNvCxnSpPr>
              <a:cxnSpLocks/>
              <a:stCxn id="18" idx="3"/>
              <a:endCxn id="5" idx="3"/>
            </p:cNvCxnSpPr>
            <p:nvPr/>
          </p:nvCxnSpPr>
          <p:spPr>
            <a:xfrm flipV="1">
              <a:off x="5285602" y="3624421"/>
              <a:ext cx="381838" cy="3818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B8716FF-772D-0A4F-B1A0-022E221A52E1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824683" y="2031985"/>
              <a:ext cx="54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C9F07CD-51BC-D34D-B656-0A666D1EEC4E}"/>
                </a:ext>
              </a:extLst>
            </p:cNvPr>
            <p:cNvCxnSpPr>
              <a:cxnSpLocks/>
            </p:cNvCxnSpPr>
            <p:nvPr/>
          </p:nvCxnSpPr>
          <p:spPr>
            <a:xfrm rot="18900000" flipV="1">
              <a:off x="4837476" y="4191240"/>
              <a:ext cx="54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5165C99-7D1D-C249-81FF-EC0CFBD8EA4D}"/>
                </a:ext>
              </a:extLst>
            </p:cNvPr>
            <p:cNvCxnSpPr>
              <a:cxnSpLocks/>
              <a:stCxn id="18" idx="2"/>
              <a:endCxn id="5" idx="2"/>
            </p:cNvCxnSpPr>
            <p:nvPr/>
          </p:nvCxnSpPr>
          <p:spPr>
            <a:xfrm>
              <a:off x="4916557" y="3115304"/>
              <a:ext cx="54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5696975-9336-3F42-9316-022DA31A3D5B}"/>
                </a:ext>
              </a:extLst>
            </p:cNvPr>
            <p:cNvCxnSpPr>
              <a:cxnSpLocks/>
              <a:stCxn id="18" idx="0"/>
              <a:endCxn id="5" idx="0"/>
            </p:cNvCxnSpPr>
            <p:nvPr/>
          </p:nvCxnSpPr>
          <p:spPr>
            <a:xfrm>
              <a:off x="6176557" y="1855304"/>
              <a:ext cx="0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789F3F3-BF58-A84C-8B81-4AE4A55A7158}"/>
                </a:ext>
              </a:extLst>
            </p:cNvPr>
            <p:cNvCxnSpPr>
              <a:cxnSpLocks/>
              <a:stCxn id="18" idx="6"/>
              <a:endCxn id="5" idx="6"/>
            </p:cNvCxnSpPr>
            <p:nvPr/>
          </p:nvCxnSpPr>
          <p:spPr>
            <a:xfrm flipH="1">
              <a:off x="6896557" y="3115304"/>
              <a:ext cx="54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856967C-4603-5242-9E63-605685EF5B47}"/>
                </a:ext>
              </a:extLst>
            </p:cNvPr>
            <p:cNvCxnSpPr>
              <a:cxnSpLocks/>
              <a:stCxn id="18" idx="4"/>
              <a:endCxn id="5" idx="4"/>
            </p:cNvCxnSpPr>
            <p:nvPr/>
          </p:nvCxnSpPr>
          <p:spPr>
            <a:xfrm flipV="1">
              <a:off x="6176557" y="3835304"/>
              <a:ext cx="0" cy="54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6B8EA94-2067-9442-8A1D-6A28CB93E7BE}"/>
                </a:ext>
              </a:extLst>
            </p:cNvPr>
            <p:cNvSpPr txBox="1"/>
            <p:nvPr/>
          </p:nvSpPr>
          <p:spPr>
            <a:xfrm rot="2700000">
              <a:off x="4247405" y="1651594"/>
              <a:ext cx="1440000" cy="72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mbria" panose="02040503050406030204" pitchFamily="18" charset="0"/>
                </a:rPr>
                <a:t>r</a:t>
              </a:r>
              <a:r>
                <a:rPr lang="en-DE" sz="1400" dirty="0">
                  <a:latin typeface="Cambria" panose="02040503050406030204" pitchFamily="18" charset="0"/>
                </a:rPr>
                <a:t>ead pointer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A8EF963-1BDA-154C-90DC-B5B1DDDFC6E0}"/>
                </a:ext>
              </a:extLst>
            </p:cNvPr>
            <p:cNvSpPr txBox="1"/>
            <p:nvPr/>
          </p:nvSpPr>
          <p:spPr>
            <a:xfrm rot="18900000">
              <a:off x="4155143" y="4099856"/>
              <a:ext cx="14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mbria" panose="02040503050406030204" pitchFamily="18" charset="0"/>
                </a:rPr>
                <a:t>write</a:t>
              </a:r>
              <a:r>
                <a:rPr lang="en-DE" sz="1400" dirty="0">
                  <a:latin typeface="Cambria" panose="02040503050406030204" pitchFamily="18" charset="0"/>
                </a:rPr>
                <a:t> pointer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228D1AF-A20F-6641-8E64-D4EFCD970BC1}"/>
                </a:ext>
              </a:extLst>
            </p:cNvPr>
            <p:cNvSpPr txBox="1"/>
            <p:nvPr/>
          </p:nvSpPr>
          <p:spPr>
            <a:xfrm>
              <a:off x="5506327" y="2070138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0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E0548D3-9D81-C34C-BACD-36EE1033589B}"/>
                </a:ext>
              </a:extLst>
            </p:cNvPr>
            <p:cNvSpPr txBox="1"/>
            <p:nvPr/>
          </p:nvSpPr>
          <p:spPr>
            <a:xfrm>
              <a:off x="6189351" y="2063283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1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EC655F9-D5EF-7E41-88BC-949ADAA7AC03}"/>
                </a:ext>
              </a:extLst>
            </p:cNvPr>
            <p:cNvSpPr txBox="1"/>
            <p:nvPr/>
          </p:nvSpPr>
          <p:spPr>
            <a:xfrm>
              <a:off x="6771933" y="2629593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2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49790EC-2431-F548-B472-23D09ACE3E84}"/>
                </a:ext>
              </a:extLst>
            </p:cNvPr>
            <p:cNvSpPr txBox="1"/>
            <p:nvPr/>
          </p:nvSpPr>
          <p:spPr>
            <a:xfrm>
              <a:off x="4938178" y="2629593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7 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D730E10-1483-684A-A0FB-55D6EAA7A4EA}"/>
                </a:ext>
              </a:extLst>
            </p:cNvPr>
            <p:cNvSpPr txBox="1"/>
            <p:nvPr/>
          </p:nvSpPr>
          <p:spPr>
            <a:xfrm>
              <a:off x="6771933" y="3363683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3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51FBBD8-EE1C-6F47-B956-D1F6457EC857}"/>
                </a:ext>
              </a:extLst>
            </p:cNvPr>
            <p:cNvSpPr txBox="1"/>
            <p:nvPr/>
          </p:nvSpPr>
          <p:spPr>
            <a:xfrm>
              <a:off x="4938178" y="3363683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6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BD9280B-4F54-0B47-B44C-50D6B77D5017}"/>
                </a:ext>
              </a:extLst>
            </p:cNvPr>
            <p:cNvSpPr txBox="1"/>
            <p:nvPr/>
          </p:nvSpPr>
          <p:spPr>
            <a:xfrm>
              <a:off x="5506327" y="3892080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5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65AA922-40A1-544D-A4AD-C6758918044E}"/>
                </a:ext>
              </a:extLst>
            </p:cNvPr>
            <p:cNvSpPr txBox="1"/>
            <p:nvPr/>
          </p:nvSpPr>
          <p:spPr>
            <a:xfrm>
              <a:off x="6189351" y="3892080"/>
              <a:ext cx="10336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latin typeface="Cambria" panose="02040503050406030204" pitchFamily="18" charset="0"/>
                </a:rPr>
                <a:t>frame</a:t>
              </a:r>
              <a:r>
                <a:rPr lang="en-DE" sz="1100" dirty="0">
                  <a:latin typeface="Cambria" panose="02040503050406030204" pitchFamily="18" charset="0"/>
                </a:rPr>
                <a:t>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828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22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Imed Bouazizi</cp:lastModifiedBy>
  <cp:revision>16</cp:revision>
  <dcterms:created xsi:type="dcterms:W3CDTF">2019-09-30T06:05:18Z</dcterms:created>
  <dcterms:modified xsi:type="dcterms:W3CDTF">2022-01-12T07:23:41Z</dcterms:modified>
</cp:coreProperties>
</file>