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>
        <p:scale>
          <a:sx n="178" d="100"/>
          <a:sy n="178" d="100"/>
        </p:scale>
        <p:origin x="12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A07B-D7B9-4210-B70F-D0089AB7AC7C}" type="datetimeFigureOut">
              <a:rPr lang="fr-FR" smtClean="0"/>
              <a:t>12/05/2023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C5737-0C84-48CF-AD2F-77E035150F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0739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A07B-D7B9-4210-B70F-D0089AB7AC7C}" type="datetimeFigureOut">
              <a:rPr lang="fr-FR" smtClean="0"/>
              <a:t>12/05/2023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C5737-0C84-48CF-AD2F-77E035150F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447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A07B-D7B9-4210-B70F-D0089AB7AC7C}" type="datetimeFigureOut">
              <a:rPr lang="fr-FR" smtClean="0"/>
              <a:t>12/05/2023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C5737-0C84-48CF-AD2F-77E035150F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710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A07B-D7B9-4210-B70F-D0089AB7AC7C}" type="datetimeFigureOut">
              <a:rPr lang="fr-FR" smtClean="0"/>
              <a:t>12/05/2023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C5737-0C84-48CF-AD2F-77E035150F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74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A07B-D7B9-4210-B70F-D0089AB7AC7C}" type="datetimeFigureOut">
              <a:rPr lang="fr-FR" smtClean="0"/>
              <a:t>12/05/2023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C5737-0C84-48CF-AD2F-77E035150F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9069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A07B-D7B9-4210-B70F-D0089AB7AC7C}" type="datetimeFigureOut">
              <a:rPr lang="fr-FR" smtClean="0"/>
              <a:t>12/05/2023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C5737-0C84-48CF-AD2F-77E035150F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0184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A07B-D7B9-4210-B70F-D0089AB7AC7C}" type="datetimeFigureOut">
              <a:rPr lang="fr-FR" smtClean="0"/>
              <a:t>12/05/2023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C5737-0C84-48CF-AD2F-77E035150F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0356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A07B-D7B9-4210-B70F-D0089AB7AC7C}" type="datetimeFigureOut">
              <a:rPr lang="fr-FR" smtClean="0"/>
              <a:t>12/05/2023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C5737-0C84-48CF-AD2F-77E035150F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342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A07B-D7B9-4210-B70F-D0089AB7AC7C}" type="datetimeFigureOut">
              <a:rPr lang="fr-FR" smtClean="0"/>
              <a:t>12/05/2023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C5737-0C84-48CF-AD2F-77E035150F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679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A07B-D7B9-4210-B70F-D0089AB7AC7C}" type="datetimeFigureOut">
              <a:rPr lang="fr-FR" smtClean="0"/>
              <a:t>12/05/2023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C5737-0C84-48CF-AD2F-77E035150F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7371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A07B-D7B9-4210-B70F-D0089AB7AC7C}" type="datetimeFigureOut">
              <a:rPr lang="fr-FR" smtClean="0"/>
              <a:t>12/05/2023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C5737-0C84-48CF-AD2F-77E035150F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8534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2A07B-D7B9-4210-B70F-D0089AB7AC7C}" type="datetimeFigureOut">
              <a:rPr lang="fr-FR" smtClean="0"/>
              <a:t>12/05/2023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C5737-0C84-48CF-AD2F-77E035150F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0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B5AE28F-1066-4059-A48E-978965D8EF3F}"/>
              </a:ext>
            </a:extLst>
          </p:cNvPr>
          <p:cNvGrpSpPr/>
          <p:nvPr/>
        </p:nvGrpSpPr>
        <p:grpSpPr>
          <a:xfrm>
            <a:off x="1181491" y="2400599"/>
            <a:ext cx="1691460" cy="952986"/>
            <a:chOff x="1181491" y="2400599"/>
            <a:chExt cx="1691460" cy="95298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4D27908-164A-43AB-B700-8C18C9CA9433}"/>
                </a:ext>
              </a:extLst>
            </p:cNvPr>
            <p:cNvSpPr/>
            <p:nvPr/>
          </p:nvSpPr>
          <p:spPr>
            <a:xfrm>
              <a:off x="1181491" y="2400599"/>
              <a:ext cx="422865" cy="31766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A187B26-F408-45F3-93DB-163310D8B4BF}"/>
                </a:ext>
              </a:extLst>
            </p:cNvPr>
            <p:cNvSpPr/>
            <p:nvPr/>
          </p:nvSpPr>
          <p:spPr>
            <a:xfrm>
              <a:off x="1181491" y="2718261"/>
              <a:ext cx="422865" cy="3176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5F11BA2-7521-4946-9B05-18919E0BFD16}"/>
                </a:ext>
              </a:extLst>
            </p:cNvPr>
            <p:cNvSpPr/>
            <p:nvPr/>
          </p:nvSpPr>
          <p:spPr>
            <a:xfrm>
              <a:off x="1181491" y="3035923"/>
              <a:ext cx="422865" cy="3176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214AB24-B69B-4988-B671-10C0E4B058F9}"/>
                </a:ext>
              </a:extLst>
            </p:cNvPr>
            <p:cNvSpPr/>
            <p:nvPr/>
          </p:nvSpPr>
          <p:spPr>
            <a:xfrm>
              <a:off x="1604356" y="2400599"/>
              <a:ext cx="422865" cy="3176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F637179-99CD-4B66-9FEA-C05DCCB40A48}"/>
                </a:ext>
              </a:extLst>
            </p:cNvPr>
            <p:cNvSpPr/>
            <p:nvPr/>
          </p:nvSpPr>
          <p:spPr>
            <a:xfrm>
              <a:off x="1604356" y="2718261"/>
              <a:ext cx="422865" cy="3176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F319266-A1B0-43E6-B091-6E1A928EA5E4}"/>
                </a:ext>
              </a:extLst>
            </p:cNvPr>
            <p:cNvSpPr/>
            <p:nvPr/>
          </p:nvSpPr>
          <p:spPr>
            <a:xfrm>
              <a:off x="1604356" y="3035923"/>
              <a:ext cx="422865" cy="3176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F6A7BC3-7559-4A37-A373-843F306AD873}"/>
                </a:ext>
              </a:extLst>
            </p:cNvPr>
            <p:cNvSpPr/>
            <p:nvPr/>
          </p:nvSpPr>
          <p:spPr>
            <a:xfrm>
              <a:off x="2027221" y="2400599"/>
              <a:ext cx="422865" cy="3176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3EFAFE0-085C-4FFF-8882-E5513D46DEC3}"/>
                </a:ext>
              </a:extLst>
            </p:cNvPr>
            <p:cNvSpPr/>
            <p:nvPr/>
          </p:nvSpPr>
          <p:spPr>
            <a:xfrm>
              <a:off x="2027221" y="2718261"/>
              <a:ext cx="422865" cy="3176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0D8C717-747B-423A-9A4D-5EA80B0D2643}"/>
                </a:ext>
              </a:extLst>
            </p:cNvPr>
            <p:cNvSpPr/>
            <p:nvPr/>
          </p:nvSpPr>
          <p:spPr>
            <a:xfrm>
              <a:off x="2027221" y="3035923"/>
              <a:ext cx="422865" cy="3176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F6779BD-C759-46C3-BE40-ACD300F9ED94}"/>
                </a:ext>
              </a:extLst>
            </p:cNvPr>
            <p:cNvSpPr/>
            <p:nvPr/>
          </p:nvSpPr>
          <p:spPr>
            <a:xfrm>
              <a:off x="2450086" y="2400599"/>
              <a:ext cx="422865" cy="3176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7F3D99-40AC-492F-BB0D-7B6DB564B822}"/>
                </a:ext>
              </a:extLst>
            </p:cNvPr>
            <p:cNvSpPr/>
            <p:nvPr/>
          </p:nvSpPr>
          <p:spPr>
            <a:xfrm>
              <a:off x="2450086" y="2718261"/>
              <a:ext cx="422865" cy="3176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C153613-DBF9-474B-B238-6DDFA0F6F72B}"/>
                </a:ext>
              </a:extLst>
            </p:cNvPr>
            <p:cNvSpPr/>
            <p:nvPr/>
          </p:nvSpPr>
          <p:spPr>
            <a:xfrm>
              <a:off x="2450086" y="3035923"/>
              <a:ext cx="422865" cy="3176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" name="Arrow: Right 4">
            <a:extLst>
              <a:ext uri="{FF2B5EF4-FFF2-40B4-BE49-F238E27FC236}">
                <a16:creationId xmlns:a16="http://schemas.microsoft.com/office/drawing/2014/main" id="{7C8A9925-EF31-44D6-9EC3-CCADF29DC6E0}"/>
              </a:ext>
            </a:extLst>
          </p:cNvPr>
          <p:cNvSpPr/>
          <p:nvPr/>
        </p:nvSpPr>
        <p:spPr>
          <a:xfrm rot="1951642">
            <a:off x="1470092" y="2554613"/>
            <a:ext cx="519299" cy="438534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9273F0D-5720-4BE1-8595-3638CBF75F32}"/>
              </a:ext>
            </a:extLst>
          </p:cNvPr>
          <p:cNvGrpSpPr/>
          <p:nvPr/>
        </p:nvGrpSpPr>
        <p:grpSpPr>
          <a:xfrm>
            <a:off x="3302342" y="2400599"/>
            <a:ext cx="1691460" cy="952986"/>
            <a:chOff x="3302342" y="2400599"/>
            <a:chExt cx="1691460" cy="952986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55D3D4B-630A-4A04-AA02-2172B15945EC}"/>
                </a:ext>
              </a:extLst>
            </p:cNvPr>
            <p:cNvSpPr/>
            <p:nvPr/>
          </p:nvSpPr>
          <p:spPr>
            <a:xfrm>
              <a:off x="3302342" y="2400599"/>
              <a:ext cx="422865" cy="31766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A9CECC3-144A-4A1F-9025-1D56EE955EB4}"/>
                </a:ext>
              </a:extLst>
            </p:cNvPr>
            <p:cNvSpPr/>
            <p:nvPr/>
          </p:nvSpPr>
          <p:spPr>
            <a:xfrm>
              <a:off x="3302342" y="2718261"/>
              <a:ext cx="422865" cy="31766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AA651FC-ED8E-4B6A-82DF-ECA848880238}"/>
                </a:ext>
              </a:extLst>
            </p:cNvPr>
            <p:cNvSpPr/>
            <p:nvPr/>
          </p:nvSpPr>
          <p:spPr>
            <a:xfrm>
              <a:off x="3302342" y="3035923"/>
              <a:ext cx="422865" cy="31766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1C1C968-85FC-4AE1-9719-EA1BFD606FC0}"/>
                </a:ext>
              </a:extLst>
            </p:cNvPr>
            <p:cNvSpPr/>
            <p:nvPr/>
          </p:nvSpPr>
          <p:spPr>
            <a:xfrm>
              <a:off x="3725207" y="2400599"/>
              <a:ext cx="422865" cy="31766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7C58232-9B66-4031-8D48-AA19FC006FD4}"/>
                </a:ext>
              </a:extLst>
            </p:cNvPr>
            <p:cNvSpPr/>
            <p:nvPr/>
          </p:nvSpPr>
          <p:spPr>
            <a:xfrm>
              <a:off x="3725207" y="2718261"/>
              <a:ext cx="422865" cy="31766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AEC1974-A5B3-4549-B7EB-7BB0E5BA08DD}"/>
                </a:ext>
              </a:extLst>
            </p:cNvPr>
            <p:cNvSpPr/>
            <p:nvPr/>
          </p:nvSpPr>
          <p:spPr>
            <a:xfrm>
              <a:off x="3725207" y="3035923"/>
              <a:ext cx="422865" cy="3176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ED60308-AD08-4887-8F80-25C647B9FBB0}"/>
                </a:ext>
              </a:extLst>
            </p:cNvPr>
            <p:cNvSpPr/>
            <p:nvPr/>
          </p:nvSpPr>
          <p:spPr>
            <a:xfrm>
              <a:off x="4148072" y="2400599"/>
              <a:ext cx="422865" cy="31766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4331668-31C1-4453-B2FA-408789BADB53}"/>
                </a:ext>
              </a:extLst>
            </p:cNvPr>
            <p:cNvSpPr/>
            <p:nvPr/>
          </p:nvSpPr>
          <p:spPr>
            <a:xfrm>
              <a:off x="4148072" y="2718261"/>
              <a:ext cx="422865" cy="3176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50D6AAD-9451-42FC-9134-5DAB527343BA}"/>
                </a:ext>
              </a:extLst>
            </p:cNvPr>
            <p:cNvSpPr/>
            <p:nvPr/>
          </p:nvSpPr>
          <p:spPr>
            <a:xfrm>
              <a:off x="4148072" y="3035923"/>
              <a:ext cx="422865" cy="3176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A2D94FA-976B-4823-9DC1-F11E59DD142B}"/>
                </a:ext>
              </a:extLst>
            </p:cNvPr>
            <p:cNvSpPr/>
            <p:nvPr/>
          </p:nvSpPr>
          <p:spPr>
            <a:xfrm>
              <a:off x="4570937" y="2400599"/>
              <a:ext cx="422865" cy="3176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CEA609D-7BF9-40E6-A3A1-A7F58C2C5787}"/>
                </a:ext>
              </a:extLst>
            </p:cNvPr>
            <p:cNvSpPr/>
            <p:nvPr/>
          </p:nvSpPr>
          <p:spPr>
            <a:xfrm>
              <a:off x="4570937" y="2718261"/>
              <a:ext cx="422865" cy="3176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3739A08-0948-420F-AAE2-8B1C1CFD7A52}"/>
                </a:ext>
              </a:extLst>
            </p:cNvPr>
            <p:cNvSpPr/>
            <p:nvPr/>
          </p:nvSpPr>
          <p:spPr>
            <a:xfrm>
              <a:off x="4570937" y="3035923"/>
              <a:ext cx="422865" cy="3176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BE9C90C8-E37E-4772-ABBC-98C2C026C365}"/>
              </a:ext>
            </a:extLst>
          </p:cNvPr>
          <p:cNvSpPr/>
          <p:nvPr/>
        </p:nvSpPr>
        <p:spPr>
          <a:xfrm rot="1951642">
            <a:off x="4034694" y="2809832"/>
            <a:ext cx="519299" cy="438534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2C1EF45-15CF-40EE-AD41-CA5A62339C12}"/>
              </a:ext>
            </a:extLst>
          </p:cNvPr>
          <p:cNvGrpSpPr/>
          <p:nvPr/>
        </p:nvGrpSpPr>
        <p:grpSpPr>
          <a:xfrm>
            <a:off x="5423193" y="2400599"/>
            <a:ext cx="1691460" cy="952986"/>
            <a:chOff x="1181491" y="2400599"/>
            <a:chExt cx="1691460" cy="952986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A739702-3B65-421E-A0A4-758BC2511DE5}"/>
                </a:ext>
              </a:extLst>
            </p:cNvPr>
            <p:cNvSpPr/>
            <p:nvPr/>
          </p:nvSpPr>
          <p:spPr>
            <a:xfrm>
              <a:off x="1181491" y="2400599"/>
              <a:ext cx="422865" cy="317662"/>
            </a:xfrm>
            <a:prstGeom prst="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44AE1CF-983E-4432-998F-C636EAAF2765}"/>
                </a:ext>
              </a:extLst>
            </p:cNvPr>
            <p:cNvSpPr/>
            <p:nvPr/>
          </p:nvSpPr>
          <p:spPr>
            <a:xfrm>
              <a:off x="1181491" y="2718261"/>
              <a:ext cx="422865" cy="317662"/>
            </a:xfrm>
            <a:prstGeom prst="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79600C9-AEF3-40F0-B4AA-F72A9AFFFA1E}"/>
                </a:ext>
              </a:extLst>
            </p:cNvPr>
            <p:cNvSpPr/>
            <p:nvPr/>
          </p:nvSpPr>
          <p:spPr>
            <a:xfrm>
              <a:off x="1181491" y="3035923"/>
              <a:ext cx="422865" cy="317662"/>
            </a:xfrm>
            <a:prstGeom prst="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8C4B565-71A1-460B-BEC6-DDE15AF4E7C5}"/>
                </a:ext>
              </a:extLst>
            </p:cNvPr>
            <p:cNvSpPr/>
            <p:nvPr/>
          </p:nvSpPr>
          <p:spPr>
            <a:xfrm>
              <a:off x="1604356" y="2400599"/>
              <a:ext cx="422865" cy="317662"/>
            </a:xfrm>
            <a:prstGeom prst="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2081A2D-54D0-408F-905C-A92C97E3E77D}"/>
                </a:ext>
              </a:extLst>
            </p:cNvPr>
            <p:cNvSpPr/>
            <p:nvPr/>
          </p:nvSpPr>
          <p:spPr>
            <a:xfrm>
              <a:off x="1604356" y="2718261"/>
              <a:ext cx="422865" cy="317662"/>
            </a:xfrm>
            <a:prstGeom prst="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8AB2CAD-7555-47BD-B584-032E37592FAD}"/>
                </a:ext>
              </a:extLst>
            </p:cNvPr>
            <p:cNvSpPr/>
            <p:nvPr/>
          </p:nvSpPr>
          <p:spPr>
            <a:xfrm>
              <a:off x="1604356" y="3035923"/>
              <a:ext cx="422865" cy="317662"/>
            </a:xfrm>
            <a:prstGeom prst="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72E6356-ECFF-41F3-9E01-F94A0E6D1739}"/>
                </a:ext>
              </a:extLst>
            </p:cNvPr>
            <p:cNvSpPr/>
            <p:nvPr/>
          </p:nvSpPr>
          <p:spPr>
            <a:xfrm>
              <a:off x="2027221" y="2400599"/>
              <a:ext cx="422865" cy="317662"/>
            </a:xfrm>
            <a:prstGeom prst="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648770D-DB76-4EEA-9689-9D90CCBE506C}"/>
                </a:ext>
              </a:extLst>
            </p:cNvPr>
            <p:cNvSpPr/>
            <p:nvPr/>
          </p:nvSpPr>
          <p:spPr>
            <a:xfrm>
              <a:off x="2027221" y="2718261"/>
              <a:ext cx="422865" cy="317662"/>
            </a:xfrm>
            <a:prstGeom prst="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130886A-1AB4-4C07-BAC8-5B4C0178132D}"/>
                </a:ext>
              </a:extLst>
            </p:cNvPr>
            <p:cNvSpPr/>
            <p:nvPr/>
          </p:nvSpPr>
          <p:spPr>
            <a:xfrm>
              <a:off x="2027221" y="3035923"/>
              <a:ext cx="422865" cy="317662"/>
            </a:xfrm>
            <a:prstGeom prst="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E924D1B-F32B-44B6-BACD-D01175876A2A}"/>
                </a:ext>
              </a:extLst>
            </p:cNvPr>
            <p:cNvSpPr/>
            <p:nvPr/>
          </p:nvSpPr>
          <p:spPr>
            <a:xfrm>
              <a:off x="2450086" y="2400599"/>
              <a:ext cx="422865" cy="317662"/>
            </a:xfrm>
            <a:prstGeom prst="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B057A5B-6158-4F0C-9A86-A04C74D424E0}"/>
                </a:ext>
              </a:extLst>
            </p:cNvPr>
            <p:cNvSpPr/>
            <p:nvPr/>
          </p:nvSpPr>
          <p:spPr>
            <a:xfrm>
              <a:off x="2450086" y="2718261"/>
              <a:ext cx="422865" cy="317662"/>
            </a:xfrm>
            <a:prstGeom prst="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D7B8B80-9E46-45EC-857F-C94328F92A13}"/>
                </a:ext>
              </a:extLst>
            </p:cNvPr>
            <p:cNvSpPr/>
            <p:nvPr/>
          </p:nvSpPr>
          <p:spPr>
            <a:xfrm>
              <a:off x="2450086" y="3035923"/>
              <a:ext cx="422865" cy="317662"/>
            </a:xfrm>
            <a:prstGeom prst="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ECA26395-817F-4B6D-BD9F-883B98E0438B}"/>
              </a:ext>
            </a:extLst>
          </p:cNvPr>
          <p:cNvSpPr/>
          <p:nvPr/>
        </p:nvSpPr>
        <p:spPr>
          <a:xfrm>
            <a:off x="3016159" y="2812626"/>
            <a:ext cx="149502" cy="128931"/>
          </a:xfrm>
          <a:prstGeom prst="rightArrow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Arrow: Right 47">
            <a:extLst>
              <a:ext uri="{FF2B5EF4-FFF2-40B4-BE49-F238E27FC236}">
                <a16:creationId xmlns:a16="http://schemas.microsoft.com/office/drawing/2014/main" id="{9314C65C-63AE-4E7F-AAD0-357F4EBBEFAF}"/>
              </a:ext>
            </a:extLst>
          </p:cNvPr>
          <p:cNvSpPr/>
          <p:nvPr/>
        </p:nvSpPr>
        <p:spPr>
          <a:xfrm>
            <a:off x="5127419" y="2812626"/>
            <a:ext cx="149502" cy="128931"/>
          </a:xfrm>
          <a:prstGeom prst="rightArrow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125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RUELLAN Herve</dc:creator>
  <cp:lastModifiedBy>RUELLAN Herve</cp:lastModifiedBy>
  <cp:revision>2</cp:revision>
  <dcterms:created xsi:type="dcterms:W3CDTF">2023-05-12T06:31:59Z</dcterms:created>
  <dcterms:modified xsi:type="dcterms:W3CDTF">2023-05-12T06:39:06Z</dcterms:modified>
</cp:coreProperties>
</file>