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7" d="100"/>
          <a:sy n="157" d="100"/>
        </p:scale>
        <p:origin x="3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machi Sreedhar, Kashyap (Nokia - FI/Tampere)" userId="e997dd32-8d53-4283-b2d9-6ce9ce1b5272" providerId="ADAL" clId="{6DD264F6-48D9-4C10-93E6-9C87D5EE24BA}"/>
    <pc:docChg chg="addSld delSld modSld">
      <pc:chgData name="Kammachi Sreedhar, Kashyap (Nokia - FI/Tampere)" userId="e997dd32-8d53-4283-b2d9-6ce9ce1b5272" providerId="ADAL" clId="{6DD264F6-48D9-4C10-93E6-9C87D5EE24BA}" dt="2022-08-08T07:14:34.528" v="15" actId="20577"/>
      <pc:docMkLst>
        <pc:docMk/>
      </pc:docMkLst>
      <pc:sldChg chg="new del">
        <pc:chgData name="Kammachi Sreedhar, Kashyap (Nokia - FI/Tampere)" userId="e997dd32-8d53-4283-b2d9-6ce9ce1b5272" providerId="ADAL" clId="{6DD264F6-48D9-4C10-93E6-9C87D5EE24BA}" dt="2022-08-08T07:14:19.913" v="2" actId="2696"/>
        <pc:sldMkLst>
          <pc:docMk/>
          <pc:sldMk cId="2708999121" sldId="256"/>
        </pc:sldMkLst>
      </pc:sldChg>
      <pc:sldChg chg="modSp add mod">
        <pc:chgData name="Kammachi Sreedhar, Kashyap (Nokia - FI/Tampere)" userId="e997dd32-8d53-4283-b2d9-6ce9ce1b5272" providerId="ADAL" clId="{6DD264F6-48D9-4C10-93E6-9C87D5EE24BA}" dt="2022-08-08T07:14:34.528" v="15" actId="20577"/>
        <pc:sldMkLst>
          <pc:docMk/>
          <pc:sldMk cId="1676473916" sldId="258"/>
        </pc:sldMkLst>
        <pc:spChg chg="mod">
          <ac:chgData name="Kammachi Sreedhar, Kashyap (Nokia - FI/Tampere)" userId="e997dd32-8d53-4283-b2d9-6ce9ce1b5272" providerId="ADAL" clId="{6DD264F6-48D9-4C10-93E6-9C87D5EE24BA}" dt="2022-08-08T07:14:34.528" v="15" actId="20577"/>
          <ac:spMkLst>
            <pc:docMk/>
            <pc:sldMk cId="1676473916" sldId="258"/>
            <ac:spMk id="42" creationId="{20AF9D9B-DB19-4BA5-81F0-C1D680E3CBB6}"/>
          </ac:spMkLst>
        </pc:spChg>
      </pc:sldChg>
      <pc:sldMasterChg chg="addSldLayout">
        <pc:chgData name="Kammachi Sreedhar, Kashyap (Nokia - FI/Tampere)" userId="e997dd32-8d53-4283-b2d9-6ce9ce1b5272" providerId="ADAL" clId="{6DD264F6-48D9-4C10-93E6-9C87D5EE24BA}" dt="2022-08-08T07:14:04.347" v="0" actId="680"/>
        <pc:sldMasterMkLst>
          <pc:docMk/>
          <pc:sldMasterMk cId="3728203544" sldId="2147483648"/>
        </pc:sldMasterMkLst>
        <pc:sldLayoutChg chg="add">
          <pc:chgData name="Kammachi Sreedhar, Kashyap (Nokia - FI/Tampere)" userId="e997dd32-8d53-4283-b2d9-6ce9ce1b5272" providerId="ADAL" clId="{6DD264F6-48D9-4C10-93E6-9C87D5EE24BA}" dt="2022-08-08T07:14:04.347" v="0" actId="680"/>
          <pc:sldLayoutMkLst>
            <pc:docMk/>
            <pc:sldMasterMk cId="3728203544" sldId="2147483648"/>
            <pc:sldLayoutMk cId="3416169065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9CF0B-F5A6-4422-AFCF-A11E9E0EA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7BC669-62D8-4E58-85B5-B99536F45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616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820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3CB6E10F-D7CF-4FB3-A2CA-7536F4659AB6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5092164" y="4718240"/>
          <a:ext cx="1296141" cy="9753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20616">
                  <a:extLst>
                    <a:ext uri="{9D8B030D-6E8A-4147-A177-3AD203B41FA5}">
                      <a16:colId xmlns:a16="http://schemas.microsoft.com/office/drawing/2014/main" val="4176960619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464794337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77616640"/>
                    </a:ext>
                  </a:extLst>
                </a:gridCol>
                <a:gridCol w="334293">
                  <a:extLst>
                    <a:ext uri="{9D8B030D-6E8A-4147-A177-3AD203B41FA5}">
                      <a16:colId xmlns:a16="http://schemas.microsoft.com/office/drawing/2014/main" val="3070796308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471545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548569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404071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1065"/>
                  </a:ext>
                </a:extLst>
              </a:tr>
            </a:tbl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A537D3-0B16-42B1-885D-3DBB17268CF3}"/>
              </a:ext>
            </a:extLst>
          </p:cNvPr>
          <p:cNvCxnSpPr>
            <a:cxnSpLocks/>
            <a:stCxn id="13" idx="3"/>
            <a:endCxn id="9" idx="1"/>
          </p:cNvCxnSpPr>
          <p:nvPr/>
        </p:nvCxnSpPr>
        <p:spPr>
          <a:xfrm>
            <a:off x="2089806" y="1147925"/>
            <a:ext cx="416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65D60DF-BE65-4B31-B4D1-687AE96A2215}"/>
              </a:ext>
            </a:extLst>
          </p:cNvPr>
          <p:cNvSpPr/>
          <p:nvPr/>
        </p:nvSpPr>
        <p:spPr>
          <a:xfrm>
            <a:off x="2506732" y="660244"/>
            <a:ext cx="1296133" cy="97536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21F0D471-2211-43A5-9BF0-29BFC45292C9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2834182" y="1152543"/>
          <a:ext cx="641232" cy="4876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20616">
                  <a:extLst>
                    <a:ext uri="{9D8B030D-6E8A-4147-A177-3AD203B41FA5}">
                      <a16:colId xmlns:a16="http://schemas.microsoft.com/office/drawing/2014/main" val="464794337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77616640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404071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1065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445FBF7-046F-4560-927C-588A58D3D03C}"/>
              </a:ext>
            </a:extLst>
          </p:cNvPr>
          <p:cNvSpPr/>
          <p:nvPr/>
        </p:nvSpPr>
        <p:spPr>
          <a:xfrm>
            <a:off x="1448662" y="904655"/>
            <a:ext cx="641144" cy="486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4" name="Table 7">
            <a:extLst>
              <a:ext uri="{FF2B5EF4-FFF2-40B4-BE49-F238E27FC236}">
                <a16:creationId xmlns:a16="http://schemas.microsoft.com/office/drawing/2014/main" id="{43270877-A4CC-417F-B342-42416DCE2490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4219790" y="1148540"/>
          <a:ext cx="320616" cy="4876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20616">
                  <a:extLst>
                    <a:ext uri="{9D8B030D-6E8A-4147-A177-3AD203B41FA5}">
                      <a16:colId xmlns:a16="http://schemas.microsoft.com/office/drawing/2014/main" val="4176960619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404071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1065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995E3121-840E-4E1B-8971-BEABF3C4EE6E}"/>
              </a:ext>
            </a:extLst>
          </p:cNvPr>
          <p:cNvSpPr/>
          <p:nvPr/>
        </p:nvSpPr>
        <p:spPr>
          <a:xfrm>
            <a:off x="4219790" y="660860"/>
            <a:ext cx="1296133" cy="97536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D4851A19-14DE-4C86-A9BE-D91BE0132523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6896550" y="1148971"/>
          <a:ext cx="334293" cy="4876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34293">
                  <a:extLst>
                    <a:ext uri="{9D8B030D-6E8A-4147-A177-3AD203B41FA5}">
                      <a16:colId xmlns:a16="http://schemas.microsoft.com/office/drawing/2014/main" val="3070796308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404071"/>
                  </a:ext>
                </a:extLst>
              </a:tr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1065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D277A3EF-D6CD-4F6C-A666-1FC638E10F39}"/>
              </a:ext>
            </a:extLst>
          </p:cNvPr>
          <p:cNvSpPr/>
          <p:nvPr/>
        </p:nvSpPr>
        <p:spPr>
          <a:xfrm>
            <a:off x="5934710" y="660243"/>
            <a:ext cx="1296133" cy="97536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Arrow Connector 38">
            <a:extLst>
              <a:ext uri="{FF2B5EF4-FFF2-40B4-BE49-F238E27FC236}">
                <a16:creationId xmlns:a16="http://schemas.microsoft.com/office/drawing/2014/main" id="{4A90962F-22D3-434C-A7CD-F58BF620359A}"/>
              </a:ext>
            </a:extLst>
          </p:cNvPr>
          <p:cNvCxnSpPr>
            <a:cxnSpLocks/>
            <a:stCxn id="13" idx="0"/>
            <a:endCxn id="15" idx="0"/>
          </p:cNvCxnSpPr>
          <p:nvPr/>
        </p:nvCxnSpPr>
        <p:spPr>
          <a:xfrm rot="5400000" flipH="1" flipV="1">
            <a:off x="3196648" y="-766553"/>
            <a:ext cx="243795" cy="3098623"/>
          </a:xfrm>
          <a:prstGeom prst="curvedConnector3">
            <a:avLst>
              <a:gd name="adj1" fmla="val 1937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38">
            <a:extLst>
              <a:ext uri="{FF2B5EF4-FFF2-40B4-BE49-F238E27FC236}">
                <a16:creationId xmlns:a16="http://schemas.microsoft.com/office/drawing/2014/main" id="{DD308242-70BA-4F62-BCE4-ACA58ACD6A98}"/>
              </a:ext>
            </a:extLst>
          </p:cNvPr>
          <p:cNvCxnSpPr>
            <a:cxnSpLocks/>
            <a:stCxn id="13" idx="0"/>
            <a:endCxn id="17" idx="0"/>
          </p:cNvCxnSpPr>
          <p:nvPr/>
        </p:nvCxnSpPr>
        <p:spPr>
          <a:xfrm rot="5400000" flipH="1" flipV="1">
            <a:off x="4053799" y="-1624322"/>
            <a:ext cx="244412" cy="4813543"/>
          </a:xfrm>
          <a:prstGeom prst="curvedConnector3">
            <a:avLst>
              <a:gd name="adj1" fmla="val 2615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280253DE-4051-4252-B3C1-5674E8EE4DE6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7649629" y="908703"/>
          <a:ext cx="1296141" cy="24384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20616">
                  <a:extLst>
                    <a:ext uri="{9D8B030D-6E8A-4147-A177-3AD203B41FA5}">
                      <a16:colId xmlns:a16="http://schemas.microsoft.com/office/drawing/2014/main" val="4176960619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464794337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77616640"/>
                    </a:ext>
                  </a:extLst>
                </a:gridCol>
                <a:gridCol w="334293">
                  <a:extLst>
                    <a:ext uri="{9D8B030D-6E8A-4147-A177-3AD203B41FA5}">
                      <a16:colId xmlns:a16="http://schemas.microsoft.com/office/drawing/2014/main" val="3070796308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548569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A751DDCE-5AA0-4F3D-8C9F-E7E44E685122}"/>
              </a:ext>
            </a:extLst>
          </p:cNvPr>
          <p:cNvSpPr/>
          <p:nvPr/>
        </p:nvSpPr>
        <p:spPr>
          <a:xfrm>
            <a:off x="7649629" y="664862"/>
            <a:ext cx="1296133" cy="97536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AEC4CD-DF48-4DBA-BB17-C74DC979D352}"/>
              </a:ext>
            </a:extLst>
          </p:cNvPr>
          <p:cNvSpPr/>
          <p:nvPr/>
        </p:nvSpPr>
        <p:spPr>
          <a:xfrm>
            <a:off x="9362644" y="658937"/>
            <a:ext cx="1296133" cy="97536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3" name="Table 7">
            <a:extLst>
              <a:ext uri="{FF2B5EF4-FFF2-40B4-BE49-F238E27FC236}">
                <a16:creationId xmlns:a16="http://schemas.microsoft.com/office/drawing/2014/main" id="{AE04688F-A64E-4014-B0C4-F063F3F047B2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9362644" y="659769"/>
          <a:ext cx="1296141" cy="24384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20616">
                  <a:extLst>
                    <a:ext uri="{9D8B030D-6E8A-4147-A177-3AD203B41FA5}">
                      <a16:colId xmlns:a16="http://schemas.microsoft.com/office/drawing/2014/main" val="4176960619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464794337"/>
                    </a:ext>
                  </a:extLst>
                </a:gridCol>
                <a:gridCol w="320616">
                  <a:extLst>
                    <a:ext uri="{9D8B030D-6E8A-4147-A177-3AD203B41FA5}">
                      <a16:colId xmlns:a16="http://schemas.microsoft.com/office/drawing/2014/main" val="77616640"/>
                    </a:ext>
                  </a:extLst>
                </a:gridCol>
                <a:gridCol w="334293">
                  <a:extLst>
                    <a:ext uri="{9D8B030D-6E8A-4147-A177-3AD203B41FA5}">
                      <a16:colId xmlns:a16="http://schemas.microsoft.com/office/drawing/2014/main" val="3070796308"/>
                    </a:ext>
                  </a:extLst>
                </a:gridCol>
              </a:tblGrid>
              <a:tr h="212437"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00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471545"/>
                  </a:ext>
                </a:extLst>
              </a:tr>
            </a:tbl>
          </a:graphicData>
        </a:graphic>
      </p:graphicFrame>
      <p:cxnSp>
        <p:nvCxnSpPr>
          <p:cNvPr id="24" name="Straight Arrow Connector 38">
            <a:extLst>
              <a:ext uri="{FF2B5EF4-FFF2-40B4-BE49-F238E27FC236}">
                <a16:creationId xmlns:a16="http://schemas.microsoft.com/office/drawing/2014/main" id="{E5DF3D39-7348-44C4-BE96-AFAF46CF1AD7}"/>
              </a:ext>
            </a:extLst>
          </p:cNvPr>
          <p:cNvCxnSpPr>
            <a:cxnSpLocks/>
            <a:stCxn id="13" idx="2"/>
            <a:endCxn id="21" idx="2"/>
          </p:cNvCxnSpPr>
          <p:nvPr/>
        </p:nvCxnSpPr>
        <p:spPr>
          <a:xfrm rot="16200000" flipH="1">
            <a:off x="4908951" y="-1748522"/>
            <a:ext cx="249028" cy="6528462"/>
          </a:xfrm>
          <a:prstGeom prst="curvedConnector3">
            <a:avLst>
              <a:gd name="adj1" fmla="val 1917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38">
            <a:extLst>
              <a:ext uri="{FF2B5EF4-FFF2-40B4-BE49-F238E27FC236}">
                <a16:creationId xmlns:a16="http://schemas.microsoft.com/office/drawing/2014/main" id="{FF7F24E7-B204-436C-A8F7-6D2F73A67DD8}"/>
              </a:ext>
            </a:extLst>
          </p:cNvPr>
          <p:cNvCxnSpPr>
            <a:cxnSpLocks/>
            <a:stCxn id="13" idx="2"/>
            <a:endCxn id="22" idx="2"/>
          </p:cNvCxnSpPr>
          <p:nvPr/>
        </p:nvCxnSpPr>
        <p:spPr>
          <a:xfrm rot="16200000" flipH="1">
            <a:off x="5768421" y="-2607993"/>
            <a:ext cx="243103" cy="8241477"/>
          </a:xfrm>
          <a:prstGeom prst="curvedConnector3">
            <a:avLst>
              <a:gd name="adj1" fmla="val 2434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00CA32C-509F-45DF-AFB0-97CE3DC2C02B}"/>
              </a:ext>
            </a:extLst>
          </p:cNvPr>
          <p:cNvSpPr txBox="1"/>
          <p:nvPr/>
        </p:nvSpPr>
        <p:spPr>
          <a:xfrm>
            <a:off x="1208524" y="2102542"/>
            <a:ext cx="11494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 item 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0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24EDD7-C61A-4AAD-871E-846FEAB6D04A}"/>
              </a:ext>
            </a:extLst>
          </p:cNvPr>
          <p:cNvSpPr txBox="1"/>
          <p:nvPr/>
        </p:nvSpPr>
        <p:spPr>
          <a:xfrm>
            <a:off x="3677060" y="276871"/>
            <a:ext cx="2039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Temporal inter prediction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F00CDE-68D2-44FA-B7DE-323D288817DE}"/>
              </a:ext>
            </a:extLst>
          </p:cNvPr>
          <p:cNvSpPr txBox="1"/>
          <p:nvPr/>
        </p:nvSpPr>
        <p:spPr>
          <a:xfrm>
            <a:off x="6060021" y="1937478"/>
            <a:ext cx="2039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Temporal inter prediction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B8E642-C820-4FC5-A83D-2E418CDB8ED4}"/>
              </a:ext>
            </a:extLst>
          </p:cNvPr>
          <p:cNvSpPr txBox="1"/>
          <p:nvPr/>
        </p:nvSpPr>
        <p:spPr>
          <a:xfrm>
            <a:off x="2602715" y="2102541"/>
            <a:ext cx="15206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 Image item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1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C594B0-FC20-40A1-84F4-BCDF03A16078}"/>
              </a:ext>
            </a:extLst>
          </p:cNvPr>
          <p:cNvSpPr txBox="1"/>
          <p:nvPr/>
        </p:nvSpPr>
        <p:spPr>
          <a:xfrm>
            <a:off x="4315773" y="2102540"/>
            <a:ext cx="1519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 Image item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2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F3759A-1854-4195-A235-ED551DEC391A}"/>
              </a:ext>
            </a:extLst>
          </p:cNvPr>
          <p:cNvSpPr txBox="1"/>
          <p:nvPr/>
        </p:nvSpPr>
        <p:spPr>
          <a:xfrm>
            <a:off x="6028831" y="2102540"/>
            <a:ext cx="15334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 Image item 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3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360070-D631-4661-83C6-2DAB474DF7C1}"/>
              </a:ext>
            </a:extLst>
          </p:cNvPr>
          <p:cNvSpPr txBox="1"/>
          <p:nvPr/>
        </p:nvSpPr>
        <p:spPr>
          <a:xfrm>
            <a:off x="7730970" y="2102540"/>
            <a:ext cx="15109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 Image item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4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B47170-73C0-4B45-9F70-F38E7FCDF737}"/>
              </a:ext>
            </a:extLst>
          </p:cNvPr>
          <p:cNvSpPr txBox="1"/>
          <p:nvPr/>
        </p:nvSpPr>
        <p:spPr>
          <a:xfrm>
            <a:off x="9454947" y="2106570"/>
            <a:ext cx="15045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POC 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Pred Image item 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item_id = 5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87A8D4C-7707-481F-81DA-4E3F2D2F71A7}"/>
              </a:ext>
            </a:extLst>
          </p:cNvPr>
          <p:cNvCxnSpPr>
            <a:cxnSpLocks/>
          </p:cNvCxnSpPr>
          <p:nvPr/>
        </p:nvCxnSpPr>
        <p:spPr>
          <a:xfrm>
            <a:off x="2089806" y="2789249"/>
            <a:ext cx="2012981" cy="674471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0AF9D9B-DB19-4BA5-81F0-C1D680E3CBB6}"/>
              </a:ext>
            </a:extLst>
          </p:cNvPr>
          <p:cNvSpPr/>
          <p:nvPr/>
        </p:nvSpPr>
        <p:spPr>
          <a:xfrm>
            <a:off x="4202319" y="3411765"/>
            <a:ext cx="3028523" cy="7386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Overlay derived image item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’dimg’ {to_item_id = 0,1,2,3,4,5 }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’prdi’ {step_count = 6; item_count[0] = 1; …}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DD21741-FD3E-43B3-8EB1-7E9D620E3A81}"/>
              </a:ext>
            </a:extLst>
          </p:cNvPr>
          <p:cNvCxnSpPr/>
          <p:nvPr/>
        </p:nvCxnSpPr>
        <p:spPr>
          <a:xfrm>
            <a:off x="3861531" y="2651102"/>
            <a:ext cx="678875" cy="743179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DFD27C2-27DD-43A8-8379-18723B4BE5A8}"/>
              </a:ext>
            </a:extLst>
          </p:cNvPr>
          <p:cNvCxnSpPr/>
          <p:nvPr/>
        </p:nvCxnSpPr>
        <p:spPr>
          <a:xfrm>
            <a:off x="5394964" y="2693433"/>
            <a:ext cx="0" cy="696333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40F5987-31EC-45A9-B6AD-08C049E3BBA1}"/>
              </a:ext>
            </a:extLst>
          </p:cNvPr>
          <p:cNvCxnSpPr>
            <a:stCxn id="31" idx="2"/>
          </p:cNvCxnSpPr>
          <p:nvPr/>
        </p:nvCxnSpPr>
        <p:spPr>
          <a:xfrm flipH="1">
            <a:off x="6394222" y="2841204"/>
            <a:ext cx="401326" cy="553077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D3A8112-2B4D-4B63-9BCE-473918496BFD}"/>
              </a:ext>
            </a:extLst>
          </p:cNvPr>
          <p:cNvCxnSpPr>
            <a:stCxn id="32" idx="2"/>
          </p:cNvCxnSpPr>
          <p:nvPr/>
        </p:nvCxnSpPr>
        <p:spPr>
          <a:xfrm flipH="1">
            <a:off x="7288886" y="2841204"/>
            <a:ext cx="1197580" cy="581871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7CA3186-23C2-4A66-A202-3DDA4E7642FD}"/>
              </a:ext>
            </a:extLst>
          </p:cNvPr>
          <p:cNvCxnSpPr/>
          <p:nvPr/>
        </p:nvCxnSpPr>
        <p:spPr>
          <a:xfrm flipH="1">
            <a:off x="7433612" y="2869998"/>
            <a:ext cx="2499798" cy="667539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3FA0B5B-AB52-4E68-A758-E3D1FCFC3194}"/>
              </a:ext>
            </a:extLst>
          </p:cNvPr>
          <p:cNvCxnSpPr>
            <a:cxnSpLocks/>
          </p:cNvCxnSpPr>
          <p:nvPr/>
        </p:nvCxnSpPr>
        <p:spPr>
          <a:xfrm>
            <a:off x="5716464" y="4150429"/>
            <a:ext cx="0" cy="456527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73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Widescreen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Kammachi Sreedhar, Kashyap (Nokia - FI/Tampere)</dc:creator>
  <cp:lastModifiedBy>Kammachi Sreedhar, Kashyap (Nokia - FI/Tampere)</cp:lastModifiedBy>
  <cp:revision>1</cp:revision>
  <dcterms:created xsi:type="dcterms:W3CDTF">2022-08-08T07:14:02Z</dcterms:created>
  <dcterms:modified xsi:type="dcterms:W3CDTF">2022-08-08T07:14:38Z</dcterms:modified>
</cp:coreProperties>
</file>