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9" r:id="rId3"/>
    <p:sldId id="41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9" autoAdjust="0"/>
    <p:restoredTop sz="95839" autoAdjust="0"/>
  </p:normalViewPr>
  <p:slideViewPr>
    <p:cSldViewPr snapToGrid="0">
      <p:cViewPr varScale="1">
        <p:scale>
          <a:sx n="120" d="100"/>
          <a:sy n="120" d="100"/>
        </p:scale>
        <p:origin x="56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13/05/2023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5/13/23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142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</a:t>
            </a:r>
            <a:r>
              <a:rPr lang="fi-FI" sz="2400"/>
              <a:t>	22658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N277</a:t>
            </a:r>
            <a:endParaRPr lang="en-FI" dirty="0"/>
          </a:p>
          <a:p>
            <a:pPr algn="r"/>
            <a:r>
              <a:rPr lang="en-GB" b="1" dirty="0"/>
              <a:t>Antalya, Turkey - April 2023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410604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92603" y="666687"/>
            <a:ext cx="12149379" cy="6319747"/>
            <a:chOff x="1082994" y="354232"/>
            <a:chExt cx="12149379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79475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354232"/>
              <a:ext cx="667064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082994" y="4437895"/>
              <a:ext cx="6079718" cy="1282881"/>
              <a:chOff x="2241918" y="4008162"/>
              <a:chExt cx="6079718" cy="1282881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341967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2241918" y="4931043"/>
                <a:ext cx="2885813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6808863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153259"/>
              <a:ext cx="6670642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707959"/>
              <a:ext cx="3582057" cy="281251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485821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6240376"/>
              <a:ext cx="1970338" cy="380966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9"/>
            <a:ext cx="4016480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6231605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701508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5967801" cy="41793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4455681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v.1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4120814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6548238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2569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5" y="5960401"/>
            <a:ext cx="1783016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85722"/>
            <a:ext cx="2465049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741537"/>
            <a:ext cx="3591965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21009</TotalTime>
  <Words>353</Words>
  <Application>Microsoft Macintosh PowerPoint</Application>
  <PresentationFormat>Widescreen</PresentationFormat>
  <Paragraphs>106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Near-term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 (Nokia)</cp:lastModifiedBy>
  <cp:revision>322</cp:revision>
  <dcterms:created xsi:type="dcterms:W3CDTF">2018-01-20T11:00:54Z</dcterms:created>
  <dcterms:modified xsi:type="dcterms:W3CDTF">2023-05-13T07:48:59Z</dcterms:modified>
</cp:coreProperties>
</file>