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72995-6090-F651-FE5A-7E4A72ED3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4AD8E4-D3FB-1BF4-ABB7-4E874E9C9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4B0C4-6242-5C2D-6174-3AA4E27D5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4D42A-B892-F60A-C2F5-53A5E4688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BC79C-3F2E-0A12-CF06-DCF80D87D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5EE0F-226F-7300-0993-903A9D15A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61E4DE-87CC-6774-F74F-00EF963E00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571BE-91EB-8A25-8564-E62147FBA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274E3-EC93-6EF2-C1FE-C46D78B1E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5ED24-A14A-483F-D4E6-7F0611A8B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74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7B04E5-E485-FFE2-4298-3C691C2F6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53B7C3-946B-E4C5-7877-A8584CBA2E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F0B0B-FCAD-0DFD-88D1-7B7FC3819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ACDDD-CC30-147E-4833-3DA9F281D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27CFA-8596-AF21-2368-3CA3A33BA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04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646F1-4DC5-3246-FCAF-5B505B65D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04255-D5D5-EC16-1E04-6B52F012F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11C33-D48F-E683-10DE-083694FB0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E54D5-F3E4-72C5-1B2F-6936098A3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44020-1F86-06C6-19E2-858A6120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9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FA29-0B28-0206-DB88-01437E53B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CCC17-6361-11AA-7051-DF2539B9A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07A9DB-3647-8B35-54C1-DF1DDAE3E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8F687-7657-B01E-AC1C-D77F47936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01EF9-838B-DCF8-D6A4-A45F96B9D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453AD-32FD-D88F-47A3-DA94DAF6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BD71E-A103-A38E-784A-A873988213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36347-619C-1133-24EA-445D717006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22C429-BBB2-C43B-DD32-A0AEC1564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3AA5F-4D85-AA7E-E62A-9A683BB52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43709F-7001-18E7-F165-987FBAFE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75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5D2-7E37-8FB3-4477-6E15E22B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A37A9-AD81-B6E3-B83E-0AC9E5474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F3AB6-E4E0-4029-38E4-F3E407C10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4FD7C8-22AB-60E7-4B41-C839D301C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3F8C5-15AD-5696-E028-B066E09BB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FF6B6A-EDF3-543D-F7E2-B7B57897E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E4821F-5CB5-B71E-98EC-7E6BEF44C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2953CA-8543-D1C3-A3C4-68F6C1A4A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30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7579B-1E84-9558-BCB5-1C9B3DC3D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810257-8763-DFB5-8771-3AF611536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C5AFB6-66AD-1105-8507-2296CC7FC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D59FA0-B981-583D-9250-085F6BE3E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ED55A-5A9A-D444-8096-F5C23A136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AB0353-53BC-2B73-8427-08A8671A3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276518-9EB9-0E53-3C67-41EB14521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7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16B11-D819-D770-F910-C876C7707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F9EEE-DC2B-619A-065A-0B174C8E0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D52D6C-9A66-F621-AF14-163AAE26FD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759F0-8926-9AD2-E64B-65A80CE41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F3C66C-1B6E-14BB-AE55-3CEC96D87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7F810C-A8D4-AFAC-2934-8CDB83EF9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95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7A7A5-7682-D7D8-ABB3-6C334570A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B318BA-1257-8760-0770-39790532CD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C6847-CD55-C6EC-BB6B-D1F32300CD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E5465-4B93-70EC-7336-9280C2C0C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1FCAA-011A-940C-AB6E-97F1164C5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468CB-4B6C-E08F-62D8-B2AF65DAE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4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197E3A-4CE6-9146-F902-884F9AFDC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A755D-8610-D870-CD3B-7B84083C1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6E702D-30A1-356E-D22E-9349C28E5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F2357-7FB3-478C-ADD7-1284F878F584}" type="datetimeFigureOut">
              <a:rPr lang="en-US" smtClean="0"/>
              <a:t>4/28/23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71F33-443F-5F15-9E96-F08774AE0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4E52B-81A9-3210-7FF2-CA283CBDC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1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38CE2F6E-90A9-0422-F7A9-BE7AF43D1401}"/>
              </a:ext>
            </a:extLst>
          </p:cNvPr>
          <p:cNvGrpSpPr/>
          <p:nvPr/>
        </p:nvGrpSpPr>
        <p:grpSpPr>
          <a:xfrm>
            <a:off x="395925" y="197963"/>
            <a:ext cx="9748887" cy="6389800"/>
            <a:chOff x="395925" y="197963"/>
            <a:chExt cx="9748887" cy="638980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F3B1ABC-24C1-DB70-D3A5-314AD79F6EAA}"/>
                </a:ext>
              </a:extLst>
            </p:cNvPr>
            <p:cNvSpPr/>
            <p:nvPr/>
          </p:nvSpPr>
          <p:spPr>
            <a:xfrm>
              <a:off x="4958499" y="197963"/>
              <a:ext cx="1621410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mesh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A33A23C5-F942-B94C-B717-3C94F8C2D823}"/>
                </a:ext>
              </a:extLst>
            </p:cNvPr>
            <p:cNvSpPr/>
            <p:nvPr/>
          </p:nvSpPr>
          <p:spPr>
            <a:xfrm>
              <a:off x="4958499" y="1095081"/>
              <a:ext cx="1621410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Primitive_1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8882D43-B556-BB17-4BB3-F61934B4A21C}"/>
                </a:ext>
              </a:extLst>
            </p:cNvPr>
            <p:cNvSpPr/>
            <p:nvPr/>
          </p:nvSpPr>
          <p:spPr>
            <a:xfrm>
              <a:off x="2132029" y="2084895"/>
              <a:ext cx="1621410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attributes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0C9B415-1071-D31B-C6B1-9E89ECE8BEF9}"/>
                </a:ext>
              </a:extLst>
            </p:cNvPr>
            <p:cNvSpPr/>
            <p:nvPr/>
          </p:nvSpPr>
          <p:spPr>
            <a:xfrm>
              <a:off x="395925" y="3188616"/>
              <a:ext cx="1839798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POSITION</a:t>
              </a:r>
              <a:br>
                <a:rPr lang="en-US" dirty="0">
                  <a:solidFill>
                    <a:schemeClr val="tx1"/>
                  </a:solidFill>
                </a:rPr>
              </a:br>
              <a:r>
                <a:rPr lang="en-US" sz="1400" dirty="0" err="1">
                  <a:solidFill>
                    <a:schemeClr val="tx1"/>
                  </a:solidFill>
                </a:rPr>
                <a:t>timed_accessor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F291646-E5BF-613F-5054-8947D9425C38}"/>
                </a:ext>
              </a:extLst>
            </p:cNvPr>
            <p:cNvSpPr/>
            <p:nvPr/>
          </p:nvSpPr>
          <p:spPr>
            <a:xfrm>
              <a:off x="3263244" y="3188616"/>
              <a:ext cx="1839798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COLOR</a:t>
              </a:r>
              <a:br>
                <a:rPr lang="en-US" dirty="0">
                  <a:solidFill>
                    <a:schemeClr val="tx1"/>
                  </a:solidFill>
                </a:rPr>
              </a:br>
              <a:r>
                <a:rPr lang="en-US" sz="1400" dirty="0" err="1">
                  <a:solidFill>
                    <a:schemeClr val="tx1"/>
                  </a:solidFill>
                </a:rPr>
                <a:t>timed_accessor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8FC98FC-1DCB-9A4A-AF91-B094BDB780EB}"/>
                </a:ext>
              </a:extLst>
            </p:cNvPr>
            <p:cNvSpPr/>
            <p:nvPr/>
          </p:nvSpPr>
          <p:spPr>
            <a:xfrm>
              <a:off x="6069291" y="2084895"/>
              <a:ext cx="3990680" cy="30527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MPEG_primitive_V3C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34F5720-997A-9E9F-96F4-77680009DDF2}"/>
                </a:ext>
              </a:extLst>
            </p:cNvPr>
            <p:cNvSpPr/>
            <p:nvPr/>
          </p:nvSpPr>
          <p:spPr>
            <a:xfrm>
              <a:off x="6443220" y="2565663"/>
              <a:ext cx="3238107" cy="38846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_MPEG_V3C_CONFIG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43E20E94-AD23-448A-29E2-8DBF552973E3}"/>
                </a:ext>
              </a:extLst>
            </p:cNvPr>
            <p:cNvSpPr/>
            <p:nvPr/>
          </p:nvSpPr>
          <p:spPr>
            <a:xfrm>
              <a:off x="6443219" y="3012646"/>
              <a:ext cx="3238107" cy="3884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_MPEG_V3C_AD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93BC953-E97A-BE6F-156C-60F0E78C341A}"/>
                </a:ext>
              </a:extLst>
            </p:cNvPr>
            <p:cNvSpPr/>
            <p:nvPr/>
          </p:nvSpPr>
          <p:spPr>
            <a:xfrm>
              <a:off x="6443218" y="3495380"/>
              <a:ext cx="3238107" cy="38649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_MPEG_V3C_GVD_MAPS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B1E06CCF-DF4E-21AF-3726-D62ECFF091B7}"/>
                </a:ext>
              </a:extLst>
            </p:cNvPr>
            <p:cNvSpPr/>
            <p:nvPr/>
          </p:nvSpPr>
          <p:spPr>
            <a:xfrm>
              <a:off x="6443217" y="3970648"/>
              <a:ext cx="3238107" cy="39396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_MPEG_V3C_OVD_MAP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9E9444E5-A71F-25FD-3DD4-B3CD97200FF2}"/>
                </a:ext>
              </a:extLst>
            </p:cNvPr>
            <p:cNvSpPr/>
            <p:nvPr/>
          </p:nvSpPr>
          <p:spPr>
            <a:xfrm>
              <a:off x="6443218" y="4456916"/>
              <a:ext cx="3238107" cy="3829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_MPEG_V3C_AVD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3BDBDEA-B4C5-19AB-1673-234F63CF9626}"/>
                </a:ext>
              </a:extLst>
            </p:cNvPr>
            <p:cNvSpPr/>
            <p:nvPr/>
          </p:nvSpPr>
          <p:spPr>
            <a:xfrm>
              <a:off x="5393410" y="6106996"/>
              <a:ext cx="1583282" cy="48076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C9AB76-F41D-0521-142F-258AF04BBE86}"/>
                </a:ext>
              </a:extLst>
            </p:cNvPr>
            <p:cNvSpPr/>
            <p:nvPr/>
          </p:nvSpPr>
          <p:spPr>
            <a:xfrm>
              <a:off x="7813505" y="6093037"/>
              <a:ext cx="2331307" cy="48076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685F1EC-6F05-27B0-8731-3B00E80E06BC}"/>
                </a:ext>
              </a:extLst>
            </p:cNvPr>
            <p:cNvCxnSpPr>
              <a:cxnSpLocks/>
              <a:stCxn id="15" idx="3"/>
              <a:endCxn id="16" idx="1"/>
            </p:cNvCxnSpPr>
            <p:nvPr/>
          </p:nvCxnSpPr>
          <p:spPr>
            <a:xfrm flipV="1">
              <a:off x="6976692" y="6333421"/>
              <a:ext cx="836813" cy="13959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ctor: Curved 19">
              <a:extLst>
                <a:ext uri="{FF2B5EF4-FFF2-40B4-BE49-F238E27FC236}">
                  <a16:creationId xmlns:a16="http://schemas.microsoft.com/office/drawing/2014/main" id="{9D317485-2F99-65FE-B581-96A3170487C5}"/>
                </a:ext>
              </a:extLst>
            </p:cNvPr>
            <p:cNvCxnSpPr>
              <a:cxnSpLocks/>
              <a:stCxn id="10" idx="3"/>
              <a:endCxn id="16" idx="0"/>
            </p:cNvCxnSpPr>
            <p:nvPr/>
          </p:nvCxnSpPr>
          <p:spPr>
            <a:xfrm flipH="1">
              <a:off x="8979159" y="2759894"/>
              <a:ext cx="702168" cy="3333143"/>
            </a:xfrm>
            <a:prstGeom prst="curvedConnector4">
              <a:avLst>
                <a:gd name="adj1" fmla="val -32556"/>
                <a:gd name="adj2" fmla="val 71746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or: Curved 26">
              <a:extLst>
                <a:ext uri="{FF2B5EF4-FFF2-40B4-BE49-F238E27FC236}">
                  <a16:creationId xmlns:a16="http://schemas.microsoft.com/office/drawing/2014/main" id="{8E1C466D-BCF4-1192-EEC3-086194854713}"/>
                </a:ext>
              </a:extLst>
            </p:cNvPr>
            <p:cNvCxnSpPr>
              <a:cxnSpLocks/>
              <a:stCxn id="11" idx="3"/>
              <a:endCxn id="16" idx="0"/>
            </p:cNvCxnSpPr>
            <p:nvPr/>
          </p:nvCxnSpPr>
          <p:spPr>
            <a:xfrm flipH="1">
              <a:off x="8979159" y="3206878"/>
              <a:ext cx="702167" cy="2886159"/>
            </a:xfrm>
            <a:prstGeom prst="curvedConnector4">
              <a:avLst>
                <a:gd name="adj1" fmla="val -32556"/>
                <a:gd name="adj2" fmla="val 72697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ctor: Curved 29">
              <a:extLst>
                <a:ext uri="{FF2B5EF4-FFF2-40B4-BE49-F238E27FC236}">
                  <a16:creationId xmlns:a16="http://schemas.microsoft.com/office/drawing/2014/main" id="{C29338BE-3650-24E4-CDC4-0C7260D4E278}"/>
                </a:ext>
              </a:extLst>
            </p:cNvPr>
            <p:cNvCxnSpPr>
              <a:cxnSpLocks/>
              <a:stCxn id="12" idx="1"/>
              <a:endCxn id="25" idx="0"/>
            </p:cNvCxnSpPr>
            <p:nvPr/>
          </p:nvCxnSpPr>
          <p:spPr>
            <a:xfrm rot="10800000" flipV="1">
              <a:off x="2616922" y="3688629"/>
              <a:ext cx="3826296" cy="1515804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ctor: Curved 35">
              <a:extLst>
                <a:ext uri="{FF2B5EF4-FFF2-40B4-BE49-F238E27FC236}">
                  <a16:creationId xmlns:a16="http://schemas.microsoft.com/office/drawing/2014/main" id="{2B1C4C97-20FA-2A65-4A4B-4DC10C41C571}"/>
                </a:ext>
              </a:extLst>
            </p:cNvPr>
            <p:cNvCxnSpPr>
              <a:cxnSpLocks/>
              <a:stCxn id="13" idx="1"/>
              <a:endCxn id="17" idx="0"/>
            </p:cNvCxnSpPr>
            <p:nvPr/>
          </p:nvCxnSpPr>
          <p:spPr>
            <a:xfrm rot="10800000" flipV="1">
              <a:off x="4357469" y="4167629"/>
              <a:ext cx="2085748" cy="1029647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Connector: Curved 38">
              <a:extLst>
                <a:ext uri="{FF2B5EF4-FFF2-40B4-BE49-F238E27FC236}">
                  <a16:creationId xmlns:a16="http://schemas.microsoft.com/office/drawing/2014/main" id="{F4785942-E8B3-BFD2-73A5-DBA502ACE7FE}"/>
                </a:ext>
              </a:extLst>
            </p:cNvPr>
            <p:cNvCxnSpPr>
              <a:cxnSpLocks/>
              <a:stCxn id="14" idx="1"/>
              <a:endCxn id="28" idx="0"/>
            </p:cNvCxnSpPr>
            <p:nvPr/>
          </p:nvCxnSpPr>
          <p:spPr>
            <a:xfrm rot="10800000" flipV="1">
              <a:off x="6182160" y="4648398"/>
              <a:ext cx="261058" cy="547732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B05FCF91-DC64-BD44-FAF0-AE2177651889}"/>
                </a:ext>
              </a:extLst>
            </p:cNvPr>
            <p:cNvCxnSpPr>
              <a:stCxn id="4" idx="2"/>
              <a:endCxn id="5" idx="0"/>
            </p:cNvCxnSpPr>
            <p:nvPr/>
          </p:nvCxnSpPr>
          <p:spPr>
            <a:xfrm>
              <a:off x="5769204" y="678730"/>
              <a:ext cx="0" cy="4163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08438AC-C8FD-E179-17FD-3D0457A3A889}"/>
                </a:ext>
              </a:extLst>
            </p:cNvPr>
            <p:cNvCxnSpPr>
              <a:cxnSpLocks/>
              <a:stCxn id="5" idx="2"/>
              <a:endCxn id="6" idx="0"/>
            </p:cNvCxnSpPr>
            <p:nvPr/>
          </p:nvCxnSpPr>
          <p:spPr>
            <a:xfrm flipH="1">
              <a:off x="2942734" y="1575848"/>
              <a:ext cx="2826470" cy="5090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035479BF-ACB2-FBDE-1490-A8ECC16AEBD8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769204" y="1575848"/>
              <a:ext cx="2295427" cy="5090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C6528AE6-A926-591F-3559-F9F52300FFCA}"/>
                </a:ext>
              </a:extLst>
            </p:cNvPr>
            <p:cNvCxnSpPr>
              <a:cxnSpLocks/>
              <a:stCxn id="6" idx="2"/>
              <a:endCxn id="7" idx="0"/>
            </p:cNvCxnSpPr>
            <p:nvPr/>
          </p:nvCxnSpPr>
          <p:spPr>
            <a:xfrm flipH="1">
              <a:off x="1315824" y="2565662"/>
              <a:ext cx="1626910" cy="6229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BCD8B9F6-8037-D073-ABA8-CD9C40857736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>
              <a:off x="2942734" y="2565662"/>
              <a:ext cx="1240409" cy="6229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920DDE0-CA02-2ABE-787C-A91E8693E145}"/>
                </a:ext>
              </a:extLst>
            </p:cNvPr>
            <p:cNvCxnSpPr>
              <a:cxnSpLocks/>
              <a:stCxn id="14" idx="2"/>
              <a:endCxn id="9" idx="2"/>
            </p:cNvCxnSpPr>
            <p:nvPr/>
          </p:nvCxnSpPr>
          <p:spPr>
            <a:xfrm>
              <a:off x="8062272" y="4839879"/>
              <a:ext cx="2359" cy="29773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B870130-40EE-41C6-4934-C344B5F3A446}"/>
                </a:ext>
              </a:extLst>
            </p:cNvPr>
            <p:cNvSpPr/>
            <p:nvPr/>
          </p:nvSpPr>
          <p:spPr>
            <a:xfrm>
              <a:off x="3562938" y="5197277"/>
              <a:ext cx="1589062" cy="480767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Video Texture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39E49C9-561C-B98E-D547-0C7E43FE0FE2}"/>
                </a:ext>
              </a:extLst>
            </p:cNvPr>
            <p:cNvSpPr/>
            <p:nvPr/>
          </p:nvSpPr>
          <p:spPr>
            <a:xfrm>
              <a:off x="1822391" y="5204433"/>
              <a:ext cx="1589062" cy="480767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Video Texture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28CE4BA-E1B5-AB8D-85A2-CAF2F5C4AE3B}"/>
                </a:ext>
              </a:extLst>
            </p:cNvPr>
            <p:cNvSpPr/>
            <p:nvPr/>
          </p:nvSpPr>
          <p:spPr>
            <a:xfrm>
              <a:off x="5387629" y="5196130"/>
              <a:ext cx="1589062" cy="480767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Video Texture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A925378-1CCC-F9DE-B8CF-56836E97ED28}"/>
                </a:ext>
              </a:extLst>
            </p:cNvPr>
            <p:cNvSpPr/>
            <p:nvPr/>
          </p:nvSpPr>
          <p:spPr>
            <a:xfrm>
              <a:off x="3562938" y="6106996"/>
              <a:ext cx="1605747" cy="48076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DBF25C7-A842-638A-8DDD-531849C678E6}"/>
                </a:ext>
              </a:extLst>
            </p:cNvPr>
            <p:cNvSpPr/>
            <p:nvPr/>
          </p:nvSpPr>
          <p:spPr>
            <a:xfrm>
              <a:off x="1822391" y="6093036"/>
              <a:ext cx="1589062" cy="48076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986C543C-0820-6FC5-884F-66F4C7FA4C38}"/>
                </a:ext>
              </a:extLst>
            </p:cNvPr>
            <p:cNvCxnSpPr>
              <a:stCxn id="28" idx="2"/>
              <a:endCxn id="15" idx="0"/>
            </p:cNvCxnSpPr>
            <p:nvPr/>
          </p:nvCxnSpPr>
          <p:spPr>
            <a:xfrm>
              <a:off x="6182160" y="5676897"/>
              <a:ext cx="2891" cy="430099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300C352-FE44-E3A3-C5CE-E727F97D2380}"/>
                </a:ext>
              </a:extLst>
            </p:cNvPr>
            <p:cNvCxnSpPr>
              <a:stCxn id="17" idx="2"/>
              <a:endCxn id="50" idx="0"/>
            </p:cNvCxnSpPr>
            <p:nvPr/>
          </p:nvCxnSpPr>
          <p:spPr>
            <a:xfrm>
              <a:off x="4357469" y="5678044"/>
              <a:ext cx="8343" cy="42895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BE825400-5B5D-B429-5771-EA3264F64DA8}"/>
                </a:ext>
              </a:extLst>
            </p:cNvPr>
            <p:cNvCxnSpPr>
              <a:stCxn id="25" idx="2"/>
              <a:endCxn id="52" idx="0"/>
            </p:cNvCxnSpPr>
            <p:nvPr/>
          </p:nvCxnSpPr>
          <p:spPr>
            <a:xfrm>
              <a:off x="2616922" y="5685200"/>
              <a:ext cx="0" cy="40783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9619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64</Words>
  <Application>Microsoft Macintosh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Imed Bouazizi</dc:creator>
  <cp:lastModifiedBy>Imed Bouazizi</cp:lastModifiedBy>
  <cp:revision>5</cp:revision>
  <dcterms:created xsi:type="dcterms:W3CDTF">2022-08-15T14:04:02Z</dcterms:created>
  <dcterms:modified xsi:type="dcterms:W3CDTF">2023-04-28T05:16:43Z</dcterms:modified>
</cp:coreProperties>
</file>