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B7DFF4-52B9-2D48-A850-0AC9848BA1B0}" v="29" dt="2021-05-06T08:46:54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6"/>
    <p:restoredTop sz="94624"/>
  </p:normalViewPr>
  <p:slideViewPr>
    <p:cSldViewPr snapToGrid="0" snapToObjects="1">
      <p:cViewPr varScale="1">
        <p:scale>
          <a:sx n="105" d="100"/>
          <a:sy n="105" d="100"/>
        </p:scale>
        <p:origin x="7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  <pc:docChgLst>
    <pc:chgData name="Kondrad, Lukasz (Nokia - DE/Munich)" userId="c10dc31a-c7f5-4645-8733-feba8ea0eb5e" providerId="ADAL" clId="{61B7DFF4-52B9-2D48-A850-0AC9848BA1B0}"/>
    <pc:docChg chg="undo custSel addSld delSld modSld">
      <pc:chgData name="Kondrad, Lukasz (Nokia - DE/Munich)" userId="c10dc31a-c7f5-4645-8733-feba8ea0eb5e" providerId="ADAL" clId="{61B7DFF4-52B9-2D48-A850-0AC9848BA1B0}" dt="2021-05-06T15:28:22.282" v="419" actId="20577"/>
      <pc:docMkLst>
        <pc:docMk/>
      </pc:docMkLst>
      <pc:sldChg chg="del">
        <pc:chgData name="Kondrad, Lukasz (Nokia - DE/Munich)" userId="c10dc31a-c7f5-4645-8733-feba8ea0eb5e" providerId="ADAL" clId="{61B7DFF4-52B9-2D48-A850-0AC9848BA1B0}" dt="2021-05-05T14:39:05.118" v="362" actId="2696"/>
        <pc:sldMkLst>
          <pc:docMk/>
          <pc:sldMk cId="1158545237" sldId="358"/>
        </pc:sldMkLst>
      </pc:sldChg>
      <pc:sldChg chg="addSp delSp modSp new mod">
        <pc:chgData name="Kondrad, Lukasz (Nokia - DE/Munich)" userId="c10dc31a-c7f5-4645-8733-feba8ea0eb5e" providerId="ADAL" clId="{61B7DFF4-52B9-2D48-A850-0AC9848BA1B0}" dt="2021-05-06T15:28:22.282" v="419" actId="20577"/>
        <pc:sldMkLst>
          <pc:docMk/>
          <pc:sldMk cId="1766032137" sldId="359"/>
        </pc:sldMkLst>
        <pc:spChg chg="del">
          <ac:chgData name="Kondrad, Lukasz (Nokia - DE/Munich)" userId="c10dc31a-c7f5-4645-8733-feba8ea0eb5e" providerId="ADAL" clId="{61B7DFF4-52B9-2D48-A850-0AC9848BA1B0}" dt="2021-05-05T13:33:25.238" v="4" actId="478"/>
          <ac:spMkLst>
            <pc:docMk/>
            <pc:sldMk cId="1766032137" sldId="359"/>
            <ac:spMk id="2" creationId="{EAF3C7BB-36BF-2F45-9021-0C8B89CCB4B8}"/>
          </ac:spMkLst>
        </pc:spChg>
        <pc:spChg chg="del">
          <ac:chgData name="Kondrad, Lukasz (Nokia - DE/Munich)" userId="c10dc31a-c7f5-4645-8733-feba8ea0eb5e" providerId="ADAL" clId="{61B7DFF4-52B9-2D48-A850-0AC9848BA1B0}" dt="2021-05-05T13:33:25.238" v="4" actId="478"/>
          <ac:spMkLst>
            <pc:docMk/>
            <pc:sldMk cId="1766032137" sldId="359"/>
            <ac:spMk id="3" creationId="{CA9037D5-5AE8-8744-B244-4E46996E4EB3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4" creationId="{A58DD4F2-BABB-F44F-AC98-B7CA6CFFCA7D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5" creationId="{39B53A30-24D2-1940-8B05-2474AB336BB6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6" creationId="{80382B81-A3D9-1C4B-8118-53826D758DD7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7" creationId="{28915176-EEF4-C244-90AC-BD5DF24EDA44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8" creationId="{3A50C903-30BD-BC41-8489-6357556CA205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44.585" v="20" actId="478"/>
          <ac:spMkLst>
            <pc:docMk/>
            <pc:sldMk cId="1766032137" sldId="359"/>
            <ac:spMk id="9" creationId="{6B130524-ABD0-A94F-9C57-D7DC0B2E527A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10" creationId="{CA22FEC2-0868-6347-9781-6BCE0FCE39E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11" creationId="{F5E0A554-4DEF-F449-98A8-624B30BE8374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12" creationId="{5D4DBD33-8341-3441-86CD-7056A1E98A01}"/>
          </ac:spMkLst>
        </pc:spChg>
        <pc:spChg chg="add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13" creationId="{AFA32FFF-10E8-D644-A17F-6EDE943B68C2}"/>
          </ac:spMkLst>
        </pc:spChg>
        <pc:spChg chg="add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14" creationId="{0B549ABD-577C-9D41-89B2-DFAAF391FB4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15" creationId="{462F4F5F-72D3-914D-B4A3-53296100387D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43.608" v="7" actId="478"/>
          <ac:spMkLst>
            <pc:docMk/>
            <pc:sldMk cId="1766032137" sldId="359"/>
            <ac:spMk id="16" creationId="{649477F8-BB42-8946-94EC-161EA1D3262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17" creationId="{FD2E446C-1D59-4041-9CA3-400597C0A010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18" creationId="{1627B2A7-E4A6-1B44-9308-C6E88987C5A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19" creationId="{83A15439-A86A-EA44-A075-F83207B5F4DE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20" creationId="{80A0C05C-CBD6-0C40-BE0C-D4FC9C7EAB7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21" creationId="{03887192-9B64-ED4F-92EB-4E9E3049FCB1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01.201" v="10" actId="478"/>
          <ac:spMkLst>
            <pc:docMk/>
            <pc:sldMk cId="1766032137" sldId="359"/>
            <ac:spMk id="22" creationId="{3E5B5522-ADF1-6342-A387-50C4388BAC63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3" creationId="{E4CE7476-8D34-1845-BDA8-47FC1FC50F96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4" creationId="{D7F86DB7-D4DB-6A4A-BAEA-D13F82D009C2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5" creationId="{B1D09F6F-56D5-494F-9C38-F153BFF70F92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6" creationId="{91FF9CD8-C391-AC44-AC9E-CC549320874E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57.975" v="9" actId="478"/>
          <ac:spMkLst>
            <pc:docMk/>
            <pc:sldMk cId="1766032137" sldId="359"/>
            <ac:spMk id="27" creationId="{760EC36E-1DF8-9440-9B73-35F7067B3832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8" creationId="{3960CE6B-34B7-0A4F-A45C-3AA6D6C7D5C7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29" creationId="{E26B8FF0-6593-DD48-832B-4CD42592449F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30" creationId="{DFFA7296-2C06-5F43-A6CE-8EE51C9C7859}"/>
          </ac:spMkLst>
        </pc:spChg>
        <pc:spChg chg="add mod">
          <ac:chgData name="Kondrad, Lukasz (Nokia - DE/Munich)" userId="c10dc31a-c7f5-4645-8733-feba8ea0eb5e" providerId="ADAL" clId="{61B7DFF4-52B9-2D48-A850-0AC9848BA1B0}" dt="2021-05-06T15:28:22.282" v="419" actId="20577"/>
          <ac:spMkLst>
            <pc:docMk/>
            <pc:sldMk cId="1766032137" sldId="359"/>
            <ac:spMk id="33" creationId="{612575E3-37BF-CA40-95C2-86F29F4E53D9}"/>
          </ac:spMkLst>
        </pc:spChg>
        <pc:spChg chg="add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38" creationId="{0A3143C3-BD36-A940-B933-506CEB696BC3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4:24.974" v="16" actId="478"/>
          <ac:spMkLst>
            <pc:docMk/>
            <pc:sldMk cId="1766032137" sldId="359"/>
            <ac:spMk id="39" creationId="{016DF40B-383F-D042-9B63-6E0600AF1F9F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40" creationId="{5BC5C380-61B0-D840-BD53-2E3DBA08785D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41" creationId="{CA68F1F4-2C19-6B47-A8F4-062B1F49B226}"/>
          </ac:spMkLst>
        </pc:spChg>
        <pc:spChg chg="add del mod">
          <ac:chgData name="Kondrad, Lukasz (Nokia - DE/Munich)" userId="c10dc31a-c7f5-4645-8733-feba8ea0eb5e" providerId="ADAL" clId="{61B7DFF4-52B9-2D48-A850-0AC9848BA1B0}" dt="2021-05-05T13:33:37.266" v="6" actId="478"/>
          <ac:spMkLst>
            <pc:docMk/>
            <pc:sldMk cId="1766032137" sldId="359"/>
            <ac:spMk id="50" creationId="{8B84D43E-D604-0A47-893C-3B74FCDF8585}"/>
          </ac:spMkLst>
        </pc:spChg>
        <pc:spChg chg="add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73" creationId="{141EED3E-EB56-E34A-B094-ADC09006CB85}"/>
          </ac:spMkLst>
        </pc:spChg>
        <pc:spChg chg="add mod">
          <ac:chgData name="Kondrad, Lukasz (Nokia - DE/Munich)" userId="c10dc31a-c7f5-4645-8733-feba8ea0eb5e" providerId="ADAL" clId="{61B7DFF4-52B9-2D48-A850-0AC9848BA1B0}" dt="2021-05-05T13:38:04.996" v="79" actId="255"/>
          <ac:spMkLst>
            <pc:docMk/>
            <pc:sldMk cId="1766032137" sldId="359"/>
            <ac:spMk id="74" creationId="{0F6FB0E6-47A9-5C44-9A58-D11DC303449F}"/>
          </ac:spMkLst>
        </pc:spChg>
        <pc:spChg chg="add mod">
          <ac:chgData name="Kondrad, Lukasz (Nokia - DE/Munich)" userId="c10dc31a-c7f5-4645-8733-feba8ea0eb5e" providerId="ADAL" clId="{61B7DFF4-52B9-2D48-A850-0AC9848BA1B0}" dt="2021-05-05T13:53:09.675" v="325" actId="1036"/>
          <ac:spMkLst>
            <pc:docMk/>
            <pc:sldMk cId="1766032137" sldId="359"/>
            <ac:spMk id="75" creationId="{653391AE-4D2D-F544-8A18-5ABB85EBA629}"/>
          </ac:spMkLst>
        </pc:spChg>
        <pc:spChg chg="add mod">
          <ac:chgData name="Kondrad, Lukasz (Nokia - DE/Munich)" userId="c10dc31a-c7f5-4645-8733-feba8ea0eb5e" providerId="ADAL" clId="{61B7DFF4-52B9-2D48-A850-0AC9848BA1B0}" dt="2021-05-05T13:53:14.653" v="332" actId="1035"/>
          <ac:spMkLst>
            <pc:docMk/>
            <pc:sldMk cId="1766032137" sldId="359"/>
            <ac:spMk id="76" creationId="{1AF1AB42-CCEA-1048-9EC1-061465EE2690}"/>
          </ac:spMkLst>
        </pc:spChg>
        <pc:spChg chg="add mod">
          <ac:chgData name="Kondrad, Lukasz (Nokia - DE/Munich)" userId="c10dc31a-c7f5-4645-8733-feba8ea0eb5e" providerId="ADAL" clId="{61B7DFF4-52B9-2D48-A850-0AC9848BA1B0}" dt="2021-05-05T13:53:09.675" v="325" actId="1036"/>
          <ac:spMkLst>
            <pc:docMk/>
            <pc:sldMk cId="1766032137" sldId="359"/>
            <ac:spMk id="84" creationId="{43139FFC-8BCE-E94C-8633-3A0BA01E212C}"/>
          </ac:spMkLst>
        </pc:spChg>
        <pc:spChg chg="add mod">
          <ac:chgData name="Kondrad, Lukasz (Nokia - DE/Munich)" userId="c10dc31a-c7f5-4645-8733-feba8ea0eb5e" providerId="ADAL" clId="{61B7DFF4-52B9-2D48-A850-0AC9848BA1B0}" dt="2021-05-05T13:40:13.113" v="137" actId="1076"/>
          <ac:spMkLst>
            <pc:docMk/>
            <pc:sldMk cId="1766032137" sldId="359"/>
            <ac:spMk id="88" creationId="{61F11708-C331-DE41-8D27-E8A2DC792E3A}"/>
          </ac:spMkLst>
        </pc:spChg>
        <pc:spChg chg="add mod">
          <ac:chgData name="Kondrad, Lukasz (Nokia - DE/Munich)" userId="c10dc31a-c7f5-4645-8733-feba8ea0eb5e" providerId="ADAL" clId="{61B7DFF4-52B9-2D48-A850-0AC9848BA1B0}" dt="2021-05-05T13:40:23.648" v="149" actId="20577"/>
          <ac:spMkLst>
            <pc:docMk/>
            <pc:sldMk cId="1766032137" sldId="359"/>
            <ac:spMk id="89" creationId="{0FD21333-13CF-C749-9E8B-6A8A4AD0F33E}"/>
          </ac:spMkLst>
        </pc:spChg>
        <pc:spChg chg="add mod">
          <ac:chgData name="Kondrad, Lukasz (Nokia - DE/Munich)" userId="c10dc31a-c7f5-4645-8733-feba8ea0eb5e" providerId="ADAL" clId="{61B7DFF4-52B9-2D48-A850-0AC9848BA1B0}" dt="2021-05-05T13:44:07.223" v="205" actId="1076"/>
          <ac:spMkLst>
            <pc:docMk/>
            <pc:sldMk cId="1766032137" sldId="359"/>
            <ac:spMk id="114" creationId="{A355162C-D1D9-CA4C-932E-684FA15F76BE}"/>
          </ac:spMkLst>
        </pc:spChg>
        <pc:spChg chg="add mod">
          <ac:chgData name="Kondrad, Lukasz (Nokia - DE/Munich)" userId="c10dc31a-c7f5-4645-8733-feba8ea0eb5e" providerId="ADAL" clId="{61B7DFF4-52B9-2D48-A850-0AC9848BA1B0}" dt="2021-05-06T15:28:15.426" v="416" actId="14100"/>
          <ac:spMkLst>
            <pc:docMk/>
            <pc:sldMk cId="1766032137" sldId="359"/>
            <ac:spMk id="115" creationId="{004F6503-CD13-5043-8146-AAD64ED434EB}"/>
          </ac:spMkLst>
        </pc:spChg>
        <pc:spChg chg="add del mod">
          <ac:chgData name="Kondrad, Lukasz (Nokia - DE/Munich)" userId="c10dc31a-c7f5-4645-8733-feba8ea0eb5e" providerId="ADAL" clId="{61B7DFF4-52B9-2D48-A850-0AC9848BA1B0}" dt="2021-05-05T13:45:11.328" v="222"/>
          <ac:spMkLst>
            <pc:docMk/>
            <pc:sldMk cId="1766032137" sldId="359"/>
            <ac:spMk id="119" creationId="{31457E09-7109-BC46-8550-46ECEAA39C67}"/>
          </ac:spMkLst>
        </pc:spChg>
        <pc:spChg chg="add mod">
          <ac:chgData name="Kondrad, Lukasz (Nokia - DE/Munich)" userId="c10dc31a-c7f5-4645-8733-feba8ea0eb5e" providerId="ADAL" clId="{61B7DFF4-52B9-2D48-A850-0AC9848BA1B0}" dt="2021-05-05T13:53:14.653" v="332" actId="1035"/>
          <ac:spMkLst>
            <pc:docMk/>
            <pc:sldMk cId="1766032137" sldId="359"/>
            <ac:spMk id="126" creationId="{AD3C9CAA-B804-6C4D-9C95-C1F4B5E78F6A}"/>
          </ac:spMkLst>
        </pc:spChg>
        <pc:spChg chg="add mod">
          <ac:chgData name="Kondrad, Lukasz (Nokia - DE/Munich)" userId="c10dc31a-c7f5-4645-8733-feba8ea0eb5e" providerId="ADAL" clId="{61B7DFF4-52B9-2D48-A850-0AC9848BA1B0}" dt="2021-05-05T13:48:27.245" v="251" actId="1076"/>
          <ac:spMkLst>
            <pc:docMk/>
            <pc:sldMk cId="1766032137" sldId="359"/>
            <ac:spMk id="127" creationId="{6DC3F884-6BC5-1D45-963D-D33F213ACB9F}"/>
          </ac:spMkLst>
        </pc:spChg>
        <pc:spChg chg="add del mod">
          <ac:chgData name="Kondrad, Lukasz (Nokia - DE/Munich)" userId="c10dc31a-c7f5-4645-8733-feba8ea0eb5e" providerId="ADAL" clId="{61B7DFF4-52B9-2D48-A850-0AC9848BA1B0}" dt="2021-05-05T14:37:52.704" v="360" actId="478"/>
          <ac:spMkLst>
            <pc:docMk/>
            <pc:sldMk cId="1766032137" sldId="359"/>
            <ac:spMk id="147" creationId="{5DCED3BB-C93C-C94E-9D19-51E3B544AB71}"/>
          </ac:spMkLst>
        </pc:sp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1" creationId="{4A54CFA9-BBA3-4548-9083-D1B815CAA9EA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2" creationId="{D2249AF2-DE7F-BD40-9753-A51930A0866B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3" creationId="{A1E9CAEA-0139-4048-87C8-6920EF3BC316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4" creationId="{8B88FF5E-9576-7146-87D4-9DFC7C611241}"/>
          </ac:cxnSpMkLst>
        </pc:cxnChg>
        <pc:cxnChg chg="add mod">
          <ac:chgData name="Kondrad, Lukasz (Nokia - DE/Munich)" userId="c10dc31a-c7f5-4645-8733-feba8ea0eb5e" providerId="ADAL" clId="{61B7DFF4-52B9-2D48-A850-0AC9848BA1B0}" dt="2021-05-06T08:46:58.269" v="378" actId="1076"/>
          <ac:cxnSpMkLst>
            <pc:docMk/>
            <pc:sldMk cId="1766032137" sldId="359"/>
            <ac:cxnSpMk id="34" creationId="{F0B9A3BE-0936-B34E-AFF5-C745F7829209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5" creationId="{DC797E13-BC51-3743-A767-9AE2D0A0E854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6" creationId="{A7E77F7B-5EC4-6E4E-8D16-B890551B2C22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37" creationId="{052E5EDA-0D3D-0843-A083-115F3ECDDB18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01.201" v="10" actId="478"/>
          <ac:cxnSpMkLst>
            <pc:docMk/>
            <pc:sldMk cId="1766032137" sldId="359"/>
            <ac:cxnSpMk id="42" creationId="{FA3AD4D5-1DE8-5F40-A881-30921195F30F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43" creationId="{C00BBAD6-1915-8940-9A2C-85A6F30B9E7E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5:58.054" v="53" actId="1076"/>
          <ac:cxnSpMkLst>
            <pc:docMk/>
            <pc:sldMk cId="1766032137" sldId="359"/>
            <ac:cxnSpMk id="44" creationId="{91E87291-D823-C944-97EA-8E0B6EF6C08F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6:00.534" v="54" actId="1076"/>
          <ac:cxnSpMkLst>
            <pc:docMk/>
            <pc:sldMk cId="1766032137" sldId="359"/>
            <ac:cxnSpMk id="45" creationId="{24334CC8-F874-0D49-AF1D-D55779286BA8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24.974" v="16" actId="478"/>
          <ac:cxnSpMkLst>
            <pc:docMk/>
            <pc:sldMk cId="1766032137" sldId="359"/>
            <ac:cxnSpMk id="46" creationId="{985D66A8-014B-F24E-8DB0-C231602DAAA6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6:09.643" v="56" actId="1076"/>
          <ac:cxnSpMkLst>
            <pc:docMk/>
            <pc:sldMk cId="1766032137" sldId="359"/>
            <ac:cxnSpMk id="47" creationId="{AE80A2F4-C528-4247-B108-E6DA5A16E654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48" creationId="{93AF0F1C-5D68-2040-AEFB-0B7E75D0DD09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56.417" v="8" actId="478"/>
          <ac:cxnSpMkLst>
            <pc:docMk/>
            <pc:sldMk cId="1766032137" sldId="359"/>
            <ac:cxnSpMk id="49" creationId="{15D92CC4-03FF-DC4E-96FA-30A3CEB7ECAC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1" creationId="{FE6D6DF8-D659-E04A-8B79-101C36B988CD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2" creationId="{338C773F-3ECD-8A4D-A98F-C1C6FF5D3A63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3" creationId="{76107D69-87B2-C743-8A3E-01606159C63C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4" creationId="{DE0297F8-04F6-2A47-8ECA-988989E31182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5" creationId="{918FE2C7-EC0A-0F42-9E5C-C75F511D6B4A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6" creationId="{6E1693BC-BB7E-2246-8D80-735DAE879AAC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7" creationId="{DDBBB24A-6006-F441-A774-5B9AEC14FF74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8" creationId="{9DABA232-ADC5-DD44-94F7-D15A594D3338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59" creationId="{34D6D1F3-D485-C34A-A85E-EEB6DC97174D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60" creationId="{EEE10592-8A50-8D4D-8112-FC6874AF0655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5:13.025" v="47" actId="1076"/>
          <ac:cxnSpMkLst>
            <pc:docMk/>
            <pc:sldMk cId="1766032137" sldId="359"/>
            <ac:cxnSpMk id="61" creationId="{8D865141-0082-EB4D-B88C-31E6727CAB1E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5:13.025" v="47" actId="1076"/>
          <ac:cxnSpMkLst>
            <pc:docMk/>
            <pc:sldMk cId="1766032137" sldId="359"/>
            <ac:cxnSpMk id="62" creationId="{E082F299-1CF6-7348-9209-092B45A4BD21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4:24.974" v="16" actId="478"/>
          <ac:cxnSpMkLst>
            <pc:docMk/>
            <pc:sldMk cId="1766032137" sldId="359"/>
            <ac:cxnSpMk id="63" creationId="{9AA93FAD-2AD9-4147-94AC-44DDF8D5AD00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5:13.025" v="47" actId="1076"/>
          <ac:cxnSpMkLst>
            <pc:docMk/>
            <pc:sldMk cId="1766032137" sldId="359"/>
            <ac:cxnSpMk id="64" creationId="{D9390C0D-6752-EC49-8DBD-3AB48CD4B74A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65" creationId="{8E9502F7-9FE8-A94A-9FB2-1182AA632731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66" creationId="{8AC20AE8-AC43-3945-8A5B-43B2DCB35BA4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67" creationId="{35EA25E6-F483-E741-A5A1-B658104ED916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33:37.266" v="6" actId="478"/>
          <ac:cxnSpMkLst>
            <pc:docMk/>
            <pc:sldMk cId="1766032137" sldId="359"/>
            <ac:cxnSpMk id="68" creationId="{86EFFC50-D212-D84E-8B2E-F48EBD7BD5CA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53:09.675" v="325" actId="1036"/>
          <ac:cxnSpMkLst>
            <pc:docMk/>
            <pc:sldMk cId="1766032137" sldId="359"/>
            <ac:cxnSpMk id="78" creationId="{13F05680-BBEE-FB4A-B063-9985574CA4E6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53:14.653" v="332" actId="1035"/>
          <ac:cxnSpMkLst>
            <pc:docMk/>
            <pc:sldMk cId="1766032137" sldId="359"/>
            <ac:cxnSpMk id="79" creationId="{48D24393-9984-ED4A-AD3C-302304C92D7D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9:48.213" v="116" actId="555"/>
          <ac:cxnSpMkLst>
            <pc:docMk/>
            <pc:sldMk cId="1766032137" sldId="359"/>
            <ac:cxnSpMk id="86" creationId="{3068E620-1275-9B4B-A1EC-0D4861CE8A73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39:48.213" v="116" actId="555"/>
          <ac:cxnSpMkLst>
            <pc:docMk/>
            <pc:sldMk cId="1766032137" sldId="359"/>
            <ac:cxnSpMk id="87" creationId="{D8C85374-A5F7-4F40-AB90-4C75A12F3B8D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41:15.257" v="153" actId="478"/>
          <ac:cxnSpMkLst>
            <pc:docMk/>
            <pc:sldMk cId="1766032137" sldId="359"/>
            <ac:cxnSpMk id="91" creationId="{B2F8B2C1-C3CA-D848-A249-E1311EC041F8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51:26.862" v="297" actId="14100"/>
          <ac:cxnSpMkLst>
            <pc:docMk/>
            <pc:sldMk cId="1766032137" sldId="359"/>
            <ac:cxnSpMk id="95" creationId="{8712AAA7-40C0-7149-920A-3390DDEF0CB9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44:16.396" v="208" actId="14100"/>
          <ac:cxnSpMkLst>
            <pc:docMk/>
            <pc:sldMk cId="1766032137" sldId="359"/>
            <ac:cxnSpMk id="98" creationId="{D654ED14-89F9-DF4B-9BCE-AEBDEC3D83CD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51:30.009" v="298" actId="1076"/>
          <ac:cxnSpMkLst>
            <pc:docMk/>
            <pc:sldMk cId="1766032137" sldId="359"/>
            <ac:cxnSpMk id="101" creationId="{087F9770-F13E-4D44-B1C5-B617F3196228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43:01.507" v="185" actId="478"/>
          <ac:cxnSpMkLst>
            <pc:docMk/>
            <pc:sldMk cId="1766032137" sldId="359"/>
            <ac:cxnSpMk id="102" creationId="{7947873B-F27B-7143-A709-45EE7AE1604E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43:03.895" v="186" actId="478"/>
          <ac:cxnSpMkLst>
            <pc:docMk/>
            <pc:sldMk cId="1766032137" sldId="359"/>
            <ac:cxnSpMk id="104" creationId="{C32891F8-C298-5C42-9928-3419985387EA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3:43:01.507" v="185" actId="478"/>
          <ac:cxnSpMkLst>
            <pc:docMk/>
            <pc:sldMk cId="1766032137" sldId="359"/>
            <ac:cxnSpMk id="105" creationId="{2957B8A3-4B2A-CD40-9D38-9CA7107B1650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4:37:54.339" v="361" actId="478"/>
          <ac:cxnSpMkLst>
            <pc:docMk/>
            <pc:sldMk cId="1766032137" sldId="359"/>
            <ac:cxnSpMk id="120" creationId="{F91BDE68-FD7E-074F-A4EB-01A64F312DBB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49:01.428" v="258" actId="692"/>
          <ac:cxnSpMkLst>
            <pc:docMk/>
            <pc:sldMk cId="1766032137" sldId="359"/>
            <ac:cxnSpMk id="128" creationId="{A80A9DAD-1046-1E41-A3BE-D2D745ACCF56}"/>
          </ac:cxnSpMkLst>
        </pc:cxnChg>
        <pc:cxnChg chg="add mod">
          <ac:chgData name="Kondrad, Lukasz (Nokia - DE/Munich)" userId="c10dc31a-c7f5-4645-8733-feba8ea0eb5e" providerId="ADAL" clId="{61B7DFF4-52B9-2D48-A850-0AC9848BA1B0}" dt="2021-05-05T13:49:01.428" v="258" actId="692"/>
          <ac:cxnSpMkLst>
            <pc:docMk/>
            <pc:sldMk cId="1766032137" sldId="359"/>
            <ac:cxnSpMk id="131" creationId="{CDECD932-A80C-B24C-BB24-6B174C43799A}"/>
          </ac:cxnSpMkLst>
        </pc:cxnChg>
        <pc:cxnChg chg="add mod">
          <ac:chgData name="Kondrad, Lukasz (Nokia - DE/Munich)" userId="c10dc31a-c7f5-4645-8733-feba8ea0eb5e" providerId="ADAL" clId="{61B7DFF4-52B9-2D48-A850-0AC9848BA1B0}" dt="2021-05-05T14:20:03.363" v="342" actId="555"/>
          <ac:cxnSpMkLst>
            <pc:docMk/>
            <pc:sldMk cId="1766032137" sldId="359"/>
            <ac:cxnSpMk id="135" creationId="{93B838A4-5620-1049-A5BD-A43C3A5290AE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4:19:31.986" v="333" actId="478"/>
          <ac:cxnSpMkLst>
            <pc:docMk/>
            <pc:sldMk cId="1766032137" sldId="359"/>
            <ac:cxnSpMk id="137" creationId="{47E4122B-EDE2-8D49-ABB2-8BF67B2A544D}"/>
          </ac:cxnSpMkLst>
        </pc:cxnChg>
        <pc:cxnChg chg="add del mod">
          <ac:chgData name="Kondrad, Lukasz (Nokia - DE/Munich)" userId="c10dc31a-c7f5-4645-8733-feba8ea0eb5e" providerId="ADAL" clId="{61B7DFF4-52B9-2D48-A850-0AC9848BA1B0}" dt="2021-05-05T14:19:33.478" v="334" actId="478"/>
          <ac:cxnSpMkLst>
            <pc:docMk/>
            <pc:sldMk cId="1766032137" sldId="359"/>
            <ac:cxnSpMk id="140" creationId="{0B8E48E7-7061-154F-B285-F35E90CE8640}"/>
          </ac:cxnSpMkLst>
        </pc:cxnChg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151606506" sldId="1249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1204864195" sldId="10252"/>
        </pc:sldMkLst>
      </pc:sldChg>
      <pc:sldChg chg="del">
        <pc:chgData name="Kondrad, Lukasz (Nokia - DE/Munich)" userId="c10dc31a-c7f5-4645-8733-feba8ea0eb5e" providerId="ADAL" clId="{61B7DFF4-52B9-2D48-A850-0AC9848BA1B0}" dt="2021-05-05T08:34:05.799" v="0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61B7DFF4-52B9-2D48-A850-0AC9848BA1B0}" dt="2021-05-05T08:34:12.252" v="1" actId="2696"/>
        <pc:sldMkLst>
          <pc:docMk/>
          <pc:sldMk cId="1164470150" sldId="10255"/>
        </pc:sldMkLst>
      </pc:sldChg>
      <pc:sldChg chg="del">
        <pc:chgData name="Kondrad, Lukasz (Nokia - DE/Munich)" userId="c10dc31a-c7f5-4645-8733-feba8ea0eb5e" providerId="ADAL" clId="{61B7DFF4-52B9-2D48-A850-0AC9848BA1B0}" dt="2021-05-05T08:34:14.297" v="2" actId="2696"/>
        <pc:sldMkLst>
          <pc:docMk/>
          <pc:sldMk cId="3400608678" sldId="10256"/>
        </pc:sldMkLst>
      </pc:sldChg>
      <pc:sldMasterChg chg="delSldLayout">
        <pc:chgData name="Kondrad, Lukasz (Nokia - DE/Munich)" userId="c10dc31a-c7f5-4645-8733-feba8ea0eb5e" providerId="ADAL" clId="{61B7DFF4-52B9-2D48-A850-0AC9848BA1B0}" dt="2021-05-05T08:34:12.252" v="1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61B7DFF4-52B9-2D48-A850-0AC9848BA1B0}" dt="2021-05-05T08:34:12.252" v="1" actId="2696"/>
          <pc:sldLayoutMkLst>
            <pc:docMk/>
            <pc:sldMasterMk cId="3432190930" sldId="2147483648"/>
            <pc:sldLayoutMk cId="4099959806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502DB9-A59B-7749-8D84-CA3F06D101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>
            <a:off x="609600" y="1600201"/>
            <a:ext cx="10820437" cy="4525963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95251" y="0"/>
            <a:ext cx="10763283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2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61357F-04F3-E7C8-0371-622EA0610D8E}"/>
              </a:ext>
            </a:extLst>
          </p:cNvPr>
          <p:cNvGrpSpPr/>
          <p:nvPr/>
        </p:nvGrpSpPr>
        <p:grpSpPr>
          <a:xfrm>
            <a:off x="1912770" y="1250227"/>
            <a:ext cx="8184158" cy="3727292"/>
            <a:chOff x="1912770" y="1250227"/>
            <a:chExt cx="8184158" cy="3727292"/>
          </a:xfrm>
        </p:grpSpPr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AFA32FFF-10E8-D644-A17F-6EDE943B68C2}"/>
                </a:ext>
              </a:extLst>
            </p:cNvPr>
            <p:cNvSpPr/>
            <p:nvPr/>
          </p:nvSpPr>
          <p:spPr>
            <a:xfrm rot="16200000">
              <a:off x="6993817" y="2304025"/>
              <a:ext cx="369002" cy="100263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Buffer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0B549ABD-577C-9D41-89B2-DFAAF391FB41}"/>
                </a:ext>
              </a:extLst>
            </p:cNvPr>
            <p:cNvSpPr/>
            <p:nvPr/>
          </p:nvSpPr>
          <p:spPr>
            <a:xfrm>
              <a:off x="8322174" y="2467430"/>
              <a:ext cx="1718070" cy="25100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Presentation Engine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(Rendering)</a:t>
              </a:r>
            </a:p>
            <a:p>
              <a:pPr algn="ctr"/>
              <a:endParaRPr lang="en-US" sz="1400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8" name="Can 37">
              <a:extLst>
                <a:ext uri="{FF2B5EF4-FFF2-40B4-BE49-F238E27FC236}">
                  <a16:creationId xmlns:a16="http://schemas.microsoft.com/office/drawing/2014/main" id="{0A3143C3-BD36-A940-B933-506CEB696BC3}"/>
                </a:ext>
              </a:extLst>
            </p:cNvPr>
            <p:cNvSpPr/>
            <p:nvPr/>
          </p:nvSpPr>
          <p:spPr>
            <a:xfrm rot="16200000">
              <a:off x="6993817" y="2814406"/>
              <a:ext cx="369002" cy="100263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Buffer</a:t>
              </a:r>
            </a:p>
          </p:txBody>
        </p:sp>
        <p:sp>
          <p:nvSpPr>
            <p:cNvPr id="40" name="Can 39">
              <a:extLst>
                <a:ext uri="{FF2B5EF4-FFF2-40B4-BE49-F238E27FC236}">
                  <a16:creationId xmlns:a16="http://schemas.microsoft.com/office/drawing/2014/main" id="{5BC5C380-61B0-D840-BD53-2E3DBA08785D}"/>
                </a:ext>
              </a:extLst>
            </p:cNvPr>
            <p:cNvSpPr/>
            <p:nvPr/>
          </p:nvSpPr>
          <p:spPr>
            <a:xfrm rot="16200000">
              <a:off x="6993817" y="3953861"/>
              <a:ext cx="369002" cy="100263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Buffer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1E87291-D823-C944-97EA-8E0B6EF6C08F}"/>
                </a:ext>
              </a:extLst>
            </p:cNvPr>
            <p:cNvCxnSpPr>
              <a:cxnSpLocks/>
            </p:cNvCxnSpPr>
            <p:nvPr/>
          </p:nvCxnSpPr>
          <p:spPr>
            <a:xfrm>
              <a:off x="6036203" y="2805339"/>
              <a:ext cx="6408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4334CC8-F874-0D49-AF1D-D55779286BA8}"/>
                </a:ext>
              </a:extLst>
            </p:cNvPr>
            <p:cNvCxnSpPr>
              <a:cxnSpLocks/>
            </p:cNvCxnSpPr>
            <p:nvPr/>
          </p:nvCxnSpPr>
          <p:spPr>
            <a:xfrm>
              <a:off x="6036203" y="3315720"/>
              <a:ext cx="6408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E80A2F4-C528-4247-B108-E6DA5A16E6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4462" y="4455175"/>
              <a:ext cx="640800" cy="665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D865141-0082-EB4D-B88C-31E6727CAB1E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7679633" y="2805340"/>
              <a:ext cx="64193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082F299-1CF6-7348-9209-092B45A4BD21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 flipV="1">
              <a:off x="7679633" y="3315720"/>
              <a:ext cx="641939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9390C0D-6752-EC49-8DBD-3AB48CD4B74A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>
              <a:off x="7679633" y="4455176"/>
              <a:ext cx="64193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141EED3E-EB56-E34A-B094-ADC09006CB85}"/>
                </a:ext>
              </a:extLst>
            </p:cNvPr>
            <p:cNvSpPr/>
            <p:nvPr/>
          </p:nvSpPr>
          <p:spPr>
            <a:xfrm>
              <a:off x="4315522" y="2467430"/>
              <a:ext cx="1718070" cy="251008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Media Access Function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F6FB0E6-47A9-5C44-9A58-D11DC303449F}"/>
                </a:ext>
              </a:extLst>
            </p:cNvPr>
            <p:cNvSpPr txBox="1"/>
            <p:nvPr/>
          </p:nvSpPr>
          <p:spPr>
            <a:xfrm rot="5400000">
              <a:off x="6921756" y="3825145"/>
              <a:ext cx="513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400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75" name="Cloud 74">
              <a:extLst>
                <a:ext uri="{FF2B5EF4-FFF2-40B4-BE49-F238E27FC236}">
                  <a16:creationId xmlns:a16="http://schemas.microsoft.com/office/drawing/2014/main" id="{653391AE-4D2D-F544-8A18-5ABB85EBA629}"/>
                </a:ext>
              </a:extLst>
            </p:cNvPr>
            <p:cNvSpPr/>
            <p:nvPr/>
          </p:nvSpPr>
          <p:spPr>
            <a:xfrm>
              <a:off x="1912770" y="2538283"/>
              <a:ext cx="1371862" cy="1059681"/>
            </a:xfrm>
            <a:prstGeom prst="clou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  <a:latin typeface="Cambria" panose="02040503050406030204" pitchFamily="18" charset="0"/>
                </a:rPr>
                <a:t>Cloud</a:t>
              </a:r>
            </a:p>
          </p:txBody>
        </p:sp>
        <p:sp>
          <p:nvSpPr>
            <p:cNvPr id="76" name="Flowchart: Magnetic Disk 38">
              <a:extLst>
                <a:ext uri="{FF2B5EF4-FFF2-40B4-BE49-F238E27FC236}">
                  <a16:creationId xmlns:a16="http://schemas.microsoft.com/office/drawing/2014/main" id="{1AF1AB42-CCEA-1048-9EC1-061465EE2690}"/>
                </a:ext>
              </a:extLst>
            </p:cNvPr>
            <p:cNvSpPr/>
            <p:nvPr/>
          </p:nvSpPr>
          <p:spPr>
            <a:xfrm>
              <a:off x="1980872" y="3953012"/>
              <a:ext cx="1235659" cy="559023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Local Storage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13F05680-BBEE-FB4A-B063-9985574CA4E6}"/>
                </a:ext>
              </a:extLst>
            </p:cNvPr>
            <p:cNvCxnSpPr>
              <a:cxnSpLocks/>
            </p:cNvCxnSpPr>
            <p:nvPr/>
          </p:nvCxnSpPr>
          <p:spPr>
            <a:xfrm>
              <a:off x="3283489" y="3068124"/>
              <a:ext cx="1014832" cy="67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48D24393-9984-ED4A-AD3C-302304C92D7D}"/>
                </a:ext>
              </a:extLst>
            </p:cNvPr>
            <p:cNvCxnSpPr>
              <a:cxnSpLocks/>
            </p:cNvCxnSpPr>
            <p:nvPr/>
          </p:nvCxnSpPr>
          <p:spPr>
            <a:xfrm>
              <a:off x="3216531" y="4232523"/>
              <a:ext cx="10963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3139FFC-8BCE-E94C-8633-3A0BA01E212C}"/>
                </a:ext>
              </a:extLst>
            </p:cNvPr>
            <p:cNvSpPr/>
            <p:nvPr/>
          </p:nvSpPr>
          <p:spPr>
            <a:xfrm>
              <a:off x="3416413" y="2813214"/>
              <a:ext cx="88190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Media </a:t>
              </a:r>
            </a:p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Requests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D654ED14-89F9-DF4B-9BCE-AEBDEC3D83CD}"/>
                </a:ext>
              </a:extLst>
            </p:cNvPr>
            <p:cNvCxnSpPr>
              <a:cxnSpLocks/>
            </p:cNvCxnSpPr>
            <p:nvPr/>
          </p:nvCxnSpPr>
          <p:spPr>
            <a:xfrm>
              <a:off x="5765557" y="2117332"/>
              <a:ext cx="0" cy="35009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087F9770-F13E-4D44-B1C5-B617F3196228}"/>
                </a:ext>
              </a:extLst>
            </p:cNvPr>
            <p:cNvCxnSpPr>
              <a:cxnSpLocks/>
            </p:cNvCxnSpPr>
            <p:nvPr/>
          </p:nvCxnSpPr>
          <p:spPr>
            <a:xfrm>
              <a:off x="8674976" y="2099144"/>
              <a:ext cx="0" cy="37486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004F6503-CD13-5043-8146-AAD64ED434EB}"/>
                </a:ext>
              </a:extLst>
            </p:cNvPr>
            <p:cNvSpPr/>
            <p:nvPr/>
          </p:nvSpPr>
          <p:spPr>
            <a:xfrm>
              <a:off x="9099715" y="1293605"/>
              <a:ext cx="997213" cy="5605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Cambria" panose="02040503050406030204" pitchFamily="18" charset="0"/>
                </a:rPr>
                <a:t>scene description document</a:t>
              </a: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AD3C9CAA-B804-6C4D-9C95-C1F4B5E78F6A}"/>
                </a:ext>
              </a:extLst>
            </p:cNvPr>
            <p:cNvSpPr/>
            <p:nvPr/>
          </p:nvSpPr>
          <p:spPr>
            <a:xfrm>
              <a:off x="3416709" y="3970913"/>
              <a:ext cx="69602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Media </a:t>
              </a:r>
            </a:p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Access</a:t>
              </a:r>
            </a:p>
          </p:txBody>
        </p: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93B838A4-5620-1049-A5BD-A43C3A5290AE}"/>
                </a:ext>
              </a:extLst>
            </p:cNvPr>
            <p:cNvCxnSpPr>
              <a:cxnSpLocks/>
            </p:cNvCxnSpPr>
            <p:nvPr/>
          </p:nvCxnSpPr>
          <p:spPr>
            <a:xfrm>
              <a:off x="9629586" y="1854200"/>
              <a:ext cx="0" cy="6132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E1583275-21E5-064E-9A00-634E79015773}"/>
                </a:ext>
              </a:extLst>
            </p:cNvPr>
            <p:cNvSpPr/>
            <p:nvPr/>
          </p:nvSpPr>
          <p:spPr>
            <a:xfrm>
              <a:off x="6339137" y="1757013"/>
              <a:ext cx="1718070" cy="56942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mbria" panose="02040503050406030204" pitchFamily="18" charset="0"/>
                </a:rPr>
                <a:t>Buffer Management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0A4BD24-FA2A-2846-9CDE-7990034FEAC2}"/>
                </a:ext>
              </a:extLst>
            </p:cNvPr>
            <p:cNvSpPr/>
            <p:nvPr/>
          </p:nvSpPr>
          <p:spPr>
            <a:xfrm>
              <a:off x="6598670" y="1250227"/>
              <a:ext cx="85151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MAF API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18E6A2C-1048-9546-97D9-F9E41F897857}"/>
                </a:ext>
              </a:extLst>
            </p:cNvPr>
            <p:cNvCxnSpPr>
              <a:cxnSpLocks/>
            </p:cNvCxnSpPr>
            <p:nvPr/>
          </p:nvCxnSpPr>
          <p:spPr>
            <a:xfrm>
              <a:off x="5765557" y="2117828"/>
              <a:ext cx="5735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C41A3B2-1B02-2047-9011-A5A5D6A840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71921" y="2121775"/>
              <a:ext cx="60305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5F764120-0069-F342-B6FC-2CB0B107BE7D}"/>
                </a:ext>
              </a:extLst>
            </p:cNvPr>
            <p:cNvCxnSpPr>
              <a:cxnSpLocks/>
            </p:cNvCxnSpPr>
            <p:nvPr/>
          </p:nvCxnSpPr>
          <p:spPr>
            <a:xfrm>
              <a:off x="5449245" y="1573903"/>
              <a:ext cx="0" cy="891759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lgDashDot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2FFCC46-3870-C94B-8D8D-62173653CE28}"/>
                </a:ext>
              </a:extLst>
            </p:cNvPr>
            <p:cNvCxnSpPr>
              <a:cxnSpLocks/>
            </p:cNvCxnSpPr>
            <p:nvPr/>
          </p:nvCxnSpPr>
          <p:spPr>
            <a:xfrm>
              <a:off x="8917752" y="1573903"/>
              <a:ext cx="0" cy="9001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EAAA0A4-995C-D647-BDD7-7BEFBE84E6CF}"/>
                </a:ext>
              </a:extLst>
            </p:cNvPr>
            <p:cNvCxnSpPr>
              <a:cxnSpLocks/>
            </p:cNvCxnSpPr>
            <p:nvPr/>
          </p:nvCxnSpPr>
          <p:spPr>
            <a:xfrm>
              <a:off x="5449245" y="1573903"/>
              <a:ext cx="3468507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D25E35-EB93-9040-8DCC-281D58990355}"/>
                </a:ext>
              </a:extLst>
            </p:cNvPr>
            <p:cNvSpPr/>
            <p:nvPr/>
          </p:nvSpPr>
          <p:spPr>
            <a:xfrm>
              <a:off x="8118158" y="1860165"/>
              <a:ext cx="70185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Buffer </a:t>
              </a:r>
            </a:p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API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77B8945-29BC-2F4F-A28B-7AFF76F884A8}"/>
                </a:ext>
              </a:extLst>
            </p:cNvPr>
            <p:cNvSpPr/>
            <p:nvPr/>
          </p:nvSpPr>
          <p:spPr>
            <a:xfrm>
              <a:off x="5606421" y="1845540"/>
              <a:ext cx="70185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Buffer </a:t>
              </a:r>
            </a:p>
            <a:p>
              <a:pPr algn="ctr"/>
              <a:r>
                <a:rPr lang="en-US" sz="1400" dirty="0">
                  <a:latin typeface="Cambria" panose="02040503050406030204" pitchFamily="18" charset="0"/>
                </a:rPr>
                <a:t>API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CFBDD34-410A-BD4F-91D8-4C4EDC81C90D}"/>
                </a:ext>
              </a:extLst>
            </p:cNvPr>
            <p:cNvSpPr/>
            <p:nvPr/>
          </p:nvSpPr>
          <p:spPr>
            <a:xfrm>
              <a:off x="5033573" y="2713358"/>
              <a:ext cx="997213" cy="299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Cambria" panose="02040503050406030204" pitchFamily="18" charset="0"/>
                </a:rPr>
                <a:t>pipeline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D93866A-4638-DC49-B590-FBEDC64A559B}"/>
                </a:ext>
              </a:extLst>
            </p:cNvPr>
            <p:cNvSpPr/>
            <p:nvPr/>
          </p:nvSpPr>
          <p:spPr>
            <a:xfrm>
              <a:off x="5033573" y="4320140"/>
              <a:ext cx="997213" cy="299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Cambria" panose="02040503050406030204" pitchFamily="18" charset="0"/>
                </a:rPr>
                <a:t>pipeline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032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33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Bouazizi, Sara</cp:lastModifiedBy>
  <cp:revision>22</cp:revision>
  <dcterms:created xsi:type="dcterms:W3CDTF">2019-09-30T06:05:18Z</dcterms:created>
  <dcterms:modified xsi:type="dcterms:W3CDTF">2022-10-28T15:49:34Z</dcterms:modified>
</cp:coreProperties>
</file>