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125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97"/>
    <p:restoredTop sz="94643"/>
  </p:normalViewPr>
  <p:slideViewPr>
    <p:cSldViewPr snapToGrid="0" snapToObjects="1">
      <p:cViewPr varScale="1">
        <p:scale>
          <a:sx n="108" d="100"/>
          <a:sy n="108" d="100"/>
        </p:scale>
        <p:origin x="9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manouil Potetsianakis" userId="51cf899e-be3a-407a-923d-fc0400822717" providerId="ADAL" clId="{1C8DFBBF-B183-4777-BE6F-A9143155483E}"/>
    <pc:docChg chg="custSel modSld">
      <pc:chgData name="Emmanouil Potetsianakis" userId="51cf899e-be3a-407a-923d-fc0400822717" providerId="ADAL" clId="{1C8DFBBF-B183-4777-BE6F-A9143155483E}" dt="2023-01-19T13:42:02.418" v="34" actId="478"/>
      <pc:docMkLst>
        <pc:docMk/>
      </pc:docMkLst>
      <pc:sldChg chg="addSp delSp modSp mod">
        <pc:chgData name="Emmanouil Potetsianakis" userId="51cf899e-be3a-407a-923d-fc0400822717" providerId="ADAL" clId="{1C8DFBBF-B183-4777-BE6F-A9143155483E}" dt="2023-01-19T13:42:02.418" v="34" actId="478"/>
        <pc:sldMkLst>
          <pc:docMk/>
          <pc:sldMk cId="583893848" sldId="1250"/>
        </pc:sldMkLst>
        <pc:spChg chg="del mod">
          <ac:chgData name="Emmanouil Potetsianakis" userId="51cf899e-be3a-407a-923d-fc0400822717" providerId="ADAL" clId="{1C8DFBBF-B183-4777-BE6F-A9143155483E}" dt="2023-01-19T13:42:02.418" v="34" actId="478"/>
          <ac:spMkLst>
            <pc:docMk/>
            <pc:sldMk cId="583893848" sldId="1250"/>
            <ac:spMk id="26" creationId="{A11C840C-BEA1-7A4A-B5F2-7B0A309BFBD5}"/>
          </ac:spMkLst>
        </pc:spChg>
        <pc:spChg chg="add del mod">
          <ac:chgData name="Emmanouil Potetsianakis" userId="51cf899e-be3a-407a-923d-fc0400822717" providerId="ADAL" clId="{1C8DFBBF-B183-4777-BE6F-A9143155483E}" dt="2023-01-19T13:40:53.012" v="4" actId="478"/>
          <ac:spMkLst>
            <pc:docMk/>
            <pc:sldMk cId="583893848" sldId="1250"/>
            <ac:spMk id="47" creationId="{30DD4C11-4BE6-47C1-BCE6-5FCE2E48BB80}"/>
          </ac:spMkLst>
        </pc:spChg>
        <pc:spChg chg="add del mod">
          <ac:chgData name="Emmanouil Potetsianakis" userId="51cf899e-be3a-407a-923d-fc0400822717" providerId="ADAL" clId="{1C8DFBBF-B183-4777-BE6F-A9143155483E}" dt="2023-01-19T13:40:53.012" v="4" actId="478"/>
          <ac:spMkLst>
            <pc:docMk/>
            <pc:sldMk cId="583893848" sldId="1250"/>
            <ac:spMk id="48" creationId="{E06C0D0C-05E7-495F-BBB5-0974A2D80516}"/>
          </ac:spMkLst>
        </pc:spChg>
        <pc:spChg chg="add mod">
          <ac:chgData name="Emmanouil Potetsianakis" userId="51cf899e-be3a-407a-923d-fc0400822717" providerId="ADAL" clId="{1C8DFBBF-B183-4777-BE6F-A9143155483E}" dt="2023-01-19T13:41:57.670" v="33" actId="113"/>
          <ac:spMkLst>
            <pc:docMk/>
            <pc:sldMk cId="583893848" sldId="1250"/>
            <ac:spMk id="50" creationId="{B79F0636-2D8C-41C2-A36D-7FDD2BC50DC2}"/>
          </ac:spMkLst>
        </pc:spChg>
        <pc:spChg chg="add mod">
          <ac:chgData name="Emmanouil Potetsianakis" userId="51cf899e-be3a-407a-923d-fc0400822717" providerId="ADAL" clId="{1C8DFBBF-B183-4777-BE6F-A9143155483E}" dt="2023-01-19T13:41:11.754" v="19" actId="20577"/>
          <ac:spMkLst>
            <pc:docMk/>
            <pc:sldMk cId="583893848" sldId="1250"/>
            <ac:spMk id="51" creationId="{A34C3DEC-979B-462F-A2C4-ACA8DD60455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00876-AC64-1540-9972-D8C814933DEB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502DB9-A59B-7749-8D84-CA3F06D101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279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502DB9-A59B-7749-8D84-CA3F06D1014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10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23D06-556E-9D47-B0F8-9828FB4E4D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3139980-C162-2844-8394-B7EAE6F9CD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F473E-E0E7-8447-902F-6C473FABA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C6C8-5D84-1644-ABC4-EA53ADFFF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2BC1A-43E6-CF49-A6FD-1E8A9A36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168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FCA3-05C1-7B49-888D-8F62D25EB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1E1940-A0E7-E14A-AFFC-A4C1DCDC0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C05F2-8101-C245-8F69-9F4CF0F5A3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1B22E0-A079-7F42-95FC-CA32B5C3C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9F0E3-6312-F344-ABBE-4197D5F58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627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88844B-7A45-8740-87B5-1E2A4A701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CE1491-E8E4-F948-9CBF-B564F9682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75880-DD37-4D4B-BDE6-77BAC0401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024282-6E88-3440-A39F-8862C15D4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2CD0-60EC-094C-B2CA-ED148C99A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85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DADD13-040A-E046-8FD1-5A0281181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6B266-E49B-A841-B1B0-7EA651019C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325DC2-6953-B24C-9B71-D10DB3AE0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982007-A150-8C42-9235-7CDD748D3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BB4957-7F1D-FF47-898F-529CD564B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52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286BF-0FFE-A443-944A-5FAC21A5C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22EE1-6124-FF42-A7E6-54E292A8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B9945-AB0E-F04A-AA81-CDA41B72C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386BA-AF93-8F4F-9C91-AEDA8DDFB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43231-BE36-F84A-A005-B12349C6D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947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8FA6E-990D-F545-A9C1-47D5EA14DA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4C63A6-6DAD-A442-94EF-C0BDC7A1E3F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30022E5-6765-AB4B-AA1C-94B6E3A7D6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60EE15-39D7-A343-9EE8-D186F9B7DD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4E815F-B415-6442-9E3E-F1D8D694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A54FAA-4195-FD41-A720-38B927295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18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72CBA-D884-994C-8F6F-5F8B672E3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2C75B-FE46-2149-9C68-E54EC0FD3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D44AD0-10E0-5244-83EF-0FB7031A5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334D93-2865-564A-9239-61A134A774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FDD11-101E-6247-8B2B-0E0BF8045B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EA050D-FC58-DC44-9780-DE3F70876F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558156-2633-F34C-90C0-6EE82BDDE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1F4783-D730-DE4A-898B-8D67445D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8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3420C-4798-A048-B65E-B94270D59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EA8DB6-78D9-0149-BFB7-FF18CB04C8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1ABFE-2010-D74C-9A03-188855A22D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F76C2-DDF1-CF4A-9674-77246CA47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7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A08F36-BE20-2842-B76A-D8DD204D1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023EAD-4521-DE4F-964C-D4341A5D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B29431-DE8A-3647-B98A-310C3C8EE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83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DDD53-E7EB-464C-ADF2-DA3443D1F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F0CF4D-C770-3747-A72B-377C467B8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ACC69-A6B7-4945-947F-5D61AB3CE8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00CA2E-4BCE-0A44-B470-72B6F8AB0F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0EF6E3-C33B-9C48-A150-09DA80E10E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DDE4F4-E312-924C-AC86-AAE58D16A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4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46ACC-EF4F-BC4B-B37D-8D63845C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9F5F3A-D99D-1F44-A8BE-A172BACBEB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BA9358-E817-274E-A432-F76E066E7C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B36C4F-460B-BB4F-B722-2A19B30F4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934F7E-D364-7242-8675-76321B72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5C8A8F-4E90-3248-907A-67E1E61EE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211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ACDFF3-622B-254E-9BEE-ABC917FFB3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3203E-61A5-304B-A0F9-E63CC9CBA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87142-E156-1348-A1D0-AE7593C3FA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3411A-50AF-8740-90DF-F9173C0EC3B4}" type="datetimeFigureOut">
              <a:rPr lang="en-US" smtClean="0"/>
              <a:t>1/19/2023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3F3BBC-1846-BF45-9708-E162E590C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A63B4-6AE5-A04D-AF71-2E1BFD4732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124327-9F22-1B49-A572-C65DCE22DE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190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130E19F9-D0A3-F348-A659-C386BC44AB1F}"/>
              </a:ext>
            </a:extLst>
          </p:cNvPr>
          <p:cNvSpPr/>
          <p:nvPr/>
        </p:nvSpPr>
        <p:spPr>
          <a:xfrm>
            <a:off x="3445970" y="213329"/>
            <a:ext cx="2213110" cy="142176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scene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0748E965-4684-6248-A8EC-497AAB18E976}"/>
              </a:ext>
            </a:extLst>
          </p:cNvPr>
          <p:cNvSpPr/>
          <p:nvPr/>
        </p:nvSpPr>
        <p:spPr>
          <a:xfrm>
            <a:off x="3442657" y="1860465"/>
            <a:ext cx="2219737" cy="898623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node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571DF256-79AB-D449-8C9A-6210C449C0B8}"/>
              </a:ext>
            </a:extLst>
          </p:cNvPr>
          <p:cNvSpPr/>
          <p:nvPr/>
        </p:nvSpPr>
        <p:spPr>
          <a:xfrm>
            <a:off x="3466553" y="3041630"/>
            <a:ext cx="2171945" cy="842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mesh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B5228D4-BBCD-7F4E-927F-2E071E3BAAC1}"/>
              </a:ext>
            </a:extLst>
          </p:cNvPr>
          <p:cNvSpPr/>
          <p:nvPr/>
        </p:nvSpPr>
        <p:spPr>
          <a:xfrm>
            <a:off x="3469869" y="4109397"/>
            <a:ext cx="2165313" cy="100247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accessor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9A1FC0E-E64F-0142-92D8-5734D37D6DD8}"/>
              </a:ext>
            </a:extLst>
          </p:cNvPr>
          <p:cNvSpPr/>
          <p:nvPr/>
        </p:nvSpPr>
        <p:spPr>
          <a:xfrm>
            <a:off x="3473186" y="5307753"/>
            <a:ext cx="2158679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bufferView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18193AA-7AD1-5A49-92D5-3A1B899B7039}"/>
              </a:ext>
            </a:extLst>
          </p:cNvPr>
          <p:cNvSpPr/>
          <p:nvPr/>
        </p:nvSpPr>
        <p:spPr>
          <a:xfrm>
            <a:off x="3473186" y="5976988"/>
            <a:ext cx="2158678" cy="840985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buffer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98F73B2-A7BA-7946-B2AC-955EF9C3665A}"/>
              </a:ext>
            </a:extLst>
          </p:cNvPr>
          <p:cNvSpPr/>
          <p:nvPr/>
        </p:nvSpPr>
        <p:spPr>
          <a:xfrm>
            <a:off x="3598525" y="6383165"/>
            <a:ext cx="1908000" cy="3527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MPEG_buffer_circular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DB6EDEB-C51C-3245-BDF4-EBA17ACF8491}"/>
              </a:ext>
            </a:extLst>
          </p:cNvPr>
          <p:cNvSpPr/>
          <p:nvPr/>
        </p:nvSpPr>
        <p:spPr>
          <a:xfrm>
            <a:off x="3598525" y="3447457"/>
            <a:ext cx="1908000" cy="3527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MPEG_mesh_linking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E954252-5A9F-1E41-9D8E-BF9F385D495F}"/>
              </a:ext>
            </a:extLst>
          </p:cNvPr>
          <p:cNvSpPr/>
          <p:nvPr/>
        </p:nvSpPr>
        <p:spPr>
          <a:xfrm>
            <a:off x="3598525" y="4582716"/>
            <a:ext cx="1908000" cy="3527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MPEG_accessor_timed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5F66CED-E69A-E747-BDEA-0F1EF1495116}"/>
              </a:ext>
            </a:extLst>
          </p:cNvPr>
          <p:cNvCxnSpPr>
            <a:cxnSpLocks/>
          </p:cNvCxnSpPr>
          <p:nvPr/>
        </p:nvCxnSpPr>
        <p:spPr>
          <a:xfrm>
            <a:off x="4550869" y="1635098"/>
            <a:ext cx="1" cy="22536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5A60179-9AB4-2846-9039-2E5FB7AAC4D2}"/>
              </a:ext>
            </a:extLst>
          </p:cNvPr>
          <p:cNvCxnSpPr>
            <a:cxnSpLocks/>
            <a:endCxn id="4" idx="0"/>
          </p:cNvCxnSpPr>
          <p:nvPr/>
        </p:nvCxnSpPr>
        <p:spPr>
          <a:xfrm>
            <a:off x="4552525" y="2759088"/>
            <a:ext cx="1" cy="28254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0B8762B-107A-7F4B-906E-F5BAFCAA0B64}"/>
              </a:ext>
            </a:extLst>
          </p:cNvPr>
          <p:cNvCxnSpPr>
            <a:cxnSpLocks/>
          </p:cNvCxnSpPr>
          <p:nvPr/>
        </p:nvCxnSpPr>
        <p:spPr>
          <a:xfrm>
            <a:off x="4550870" y="3884030"/>
            <a:ext cx="0" cy="22536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1A79A8C-A2EF-0041-85A9-4F63881BBB6A}"/>
              </a:ext>
            </a:extLst>
          </p:cNvPr>
          <p:cNvCxnSpPr>
            <a:cxnSpLocks/>
          </p:cNvCxnSpPr>
          <p:nvPr/>
        </p:nvCxnSpPr>
        <p:spPr>
          <a:xfrm>
            <a:off x="4550871" y="5111876"/>
            <a:ext cx="0" cy="19587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9F3B698-4487-9642-942B-E4DC695084F9}"/>
              </a:ext>
            </a:extLst>
          </p:cNvPr>
          <p:cNvCxnSpPr>
            <a:cxnSpLocks/>
          </p:cNvCxnSpPr>
          <p:nvPr/>
        </p:nvCxnSpPr>
        <p:spPr>
          <a:xfrm flipH="1">
            <a:off x="4549212" y="5819817"/>
            <a:ext cx="1" cy="15717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ACCCD72B-3B1C-1242-BE9F-875C04271EC6}"/>
              </a:ext>
            </a:extLst>
          </p:cNvPr>
          <p:cNvSpPr/>
          <p:nvPr/>
        </p:nvSpPr>
        <p:spPr>
          <a:xfrm>
            <a:off x="5874429" y="522478"/>
            <a:ext cx="1965031" cy="80718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MPEG_media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94C0B9CF-F4C6-3D45-8129-BB880F93C030}"/>
              </a:ext>
            </a:extLst>
          </p:cNvPr>
          <p:cNvSpPr/>
          <p:nvPr/>
        </p:nvSpPr>
        <p:spPr>
          <a:xfrm>
            <a:off x="3598525" y="619118"/>
            <a:ext cx="1908000" cy="25199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050" dirty="0">
                <a:solidFill>
                  <a:schemeClr val="tx1"/>
                </a:solidFill>
                <a:latin typeface="Cambria" panose="02040503050406030204" pitchFamily="18" charset="0"/>
              </a:rPr>
              <a:t>MPEG_scene_dynamic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C569C8A8-A516-CA48-836A-EFD3D9E026C0}"/>
              </a:ext>
            </a:extLst>
          </p:cNvPr>
          <p:cNvSpPr/>
          <p:nvPr/>
        </p:nvSpPr>
        <p:spPr>
          <a:xfrm>
            <a:off x="5874429" y="2053744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light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8C9EDFBC-DC59-2447-A4B7-83B8B0479E0E}"/>
              </a:ext>
            </a:extLst>
          </p:cNvPr>
          <p:cNvSpPr/>
          <p:nvPr/>
        </p:nvSpPr>
        <p:spPr>
          <a:xfrm>
            <a:off x="1229547" y="1858386"/>
            <a:ext cx="1978284" cy="90070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camera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8A359A3-938D-144A-975A-EFD2725E50D7}"/>
              </a:ext>
            </a:extLst>
          </p:cNvPr>
          <p:cNvCxnSpPr>
            <a:cxnSpLocks/>
            <a:stCxn id="3" idx="1"/>
            <a:endCxn id="30" idx="3"/>
          </p:cNvCxnSpPr>
          <p:nvPr/>
        </p:nvCxnSpPr>
        <p:spPr>
          <a:xfrm flipH="1" flipV="1">
            <a:off x="3207831" y="2308737"/>
            <a:ext cx="234826" cy="104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1142276-63DD-1E44-AE66-B289D8388814}"/>
              </a:ext>
            </a:extLst>
          </p:cNvPr>
          <p:cNvCxnSpPr>
            <a:cxnSpLocks/>
            <a:stCxn id="3" idx="3"/>
            <a:endCxn id="29" idx="1"/>
          </p:cNvCxnSpPr>
          <p:nvPr/>
        </p:nvCxnSpPr>
        <p:spPr>
          <a:xfrm flipV="1">
            <a:off x="5662394" y="2309776"/>
            <a:ext cx="212035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C512180A-1333-0140-A690-C1CFAE91DE52}"/>
              </a:ext>
            </a:extLst>
          </p:cNvPr>
          <p:cNvSpPr/>
          <p:nvPr/>
        </p:nvSpPr>
        <p:spPr>
          <a:xfrm>
            <a:off x="5874429" y="3206798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material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E05C82AC-A9D3-D24A-A4AC-13A0C9E325A2}"/>
              </a:ext>
            </a:extLst>
          </p:cNvPr>
          <p:cNvCxnSpPr>
            <a:cxnSpLocks/>
            <a:stCxn id="4" idx="3"/>
            <a:endCxn id="37" idx="1"/>
          </p:cNvCxnSpPr>
          <p:nvPr/>
        </p:nvCxnSpPr>
        <p:spPr>
          <a:xfrm>
            <a:off x="5638498" y="3462830"/>
            <a:ext cx="2359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0F0E5BB6-3D4D-9943-B5FE-2D5E907DF200}"/>
              </a:ext>
            </a:extLst>
          </p:cNvPr>
          <p:cNvSpPr/>
          <p:nvPr/>
        </p:nvSpPr>
        <p:spPr>
          <a:xfrm>
            <a:off x="5874429" y="4138922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technique</a:t>
            </a:r>
          </a:p>
        </p:txBody>
      </p:sp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71CF33BA-E23C-044F-85D0-AB8E10CD80B3}"/>
              </a:ext>
            </a:extLst>
          </p:cNvPr>
          <p:cNvSpPr/>
          <p:nvPr/>
        </p:nvSpPr>
        <p:spPr>
          <a:xfrm>
            <a:off x="5874429" y="5071046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program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2E55B4EB-F42A-3D49-A3CB-CC14BB27BBB3}"/>
              </a:ext>
            </a:extLst>
          </p:cNvPr>
          <p:cNvSpPr/>
          <p:nvPr/>
        </p:nvSpPr>
        <p:spPr>
          <a:xfrm>
            <a:off x="5874429" y="6003169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shader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43EF933E-6E68-F84A-80B7-F313E1D330E9}"/>
              </a:ext>
            </a:extLst>
          </p:cNvPr>
          <p:cNvSpPr/>
          <p:nvPr/>
        </p:nvSpPr>
        <p:spPr>
          <a:xfrm>
            <a:off x="8094166" y="3041629"/>
            <a:ext cx="1978284" cy="84239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texture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D9380BE-FB85-2D4C-B667-EECCE4660CC5}"/>
              </a:ext>
            </a:extLst>
          </p:cNvPr>
          <p:cNvCxnSpPr>
            <a:cxnSpLocks/>
          </p:cNvCxnSpPr>
          <p:nvPr/>
        </p:nvCxnSpPr>
        <p:spPr>
          <a:xfrm>
            <a:off x="6860258" y="3718862"/>
            <a:ext cx="0" cy="4200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8CF089CB-7E3A-F646-AC7B-2E5D147D645D}"/>
              </a:ext>
            </a:extLst>
          </p:cNvPr>
          <p:cNvCxnSpPr>
            <a:cxnSpLocks/>
          </p:cNvCxnSpPr>
          <p:nvPr/>
        </p:nvCxnSpPr>
        <p:spPr>
          <a:xfrm>
            <a:off x="6863571" y="4650986"/>
            <a:ext cx="0" cy="4200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D82B51DB-7327-D34A-AFE8-CA63AEA0F0EB}"/>
              </a:ext>
            </a:extLst>
          </p:cNvPr>
          <p:cNvCxnSpPr>
            <a:cxnSpLocks/>
          </p:cNvCxnSpPr>
          <p:nvPr/>
        </p:nvCxnSpPr>
        <p:spPr>
          <a:xfrm>
            <a:off x="6863571" y="5583110"/>
            <a:ext cx="0" cy="42005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CFD063BF-364B-DD41-8EA5-0B5E44DC2C64}"/>
              </a:ext>
            </a:extLst>
          </p:cNvPr>
          <p:cNvCxnSpPr>
            <a:cxnSpLocks/>
            <a:stCxn id="37" idx="3"/>
            <a:endCxn id="45" idx="1"/>
          </p:cNvCxnSpPr>
          <p:nvPr/>
        </p:nvCxnSpPr>
        <p:spPr>
          <a:xfrm flipV="1">
            <a:off x="7852713" y="3462829"/>
            <a:ext cx="241453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1B531191-D501-424B-A064-738421E2C626}"/>
              </a:ext>
            </a:extLst>
          </p:cNvPr>
          <p:cNvSpPr/>
          <p:nvPr/>
        </p:nvSpPr>
        <p:spPr>
          <a:xfrm>
            <a:off x="8220061" y="3447457"/>
            <a:ext cx="1726494" cy="35277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MPEG_texture_video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55749D38-ED13-354C-A615-8D69F8BA788A}"/>
              </a:ext>
            </a:extLst>
          </p:cNvPr>
          <p:cNvSpPr/>
          <p:nvPr/>
        </p:nvSpPr>
        <p:spPr>
          <a:xfrm>
            <a:off x="1100667" y="4074104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animation</a:t>
            </a:r>
          </a:p>
        </p:txBody>
      </p: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AF050FF2-6560-744B-8932-DB4D5871900A}"/>
              </a:ext>
            </a:extLst>
          </p:cNvPr>
          <p:cNvSpPr/>
          <p:nvPr/>
        </p:nvSpPr>
        <p:spPr>
          <a:xfrm>
            <a:off x="1094041" y="4666077"/>
            <a:ext cx="19782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skin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7896080-C89B-3B40-8EBE-856CAB1A043E}"/>
              </a:ext>
            </a:extLst>
          </p:cNvPr>
          <p:cNvCxnSpPr>
            <a:cxnSpLocks/>
            <a:stCxn id="71" idx="3"/>
          </p:cNvCxnSpPr>
          <p:nvPr/>
        </p:nvCxnSpPr>
        <p:spPr>
          <a:xfrm flipV="1">
            <a:off x="3078951" y="4328058"/>
            <a:ext cx="376959" cy="207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88D5195C-40CE-E64A-9834-90503A63EFBC}"/>
              </a:ext>
            </a:extLst>
          </p:cNvPr>
          <p:cNvCxnSpPr>
            <a:cxnSpLocks/>
            <a:stCxn id="72" idx="3"/>
          </p:cNvCxnSpPr>
          <p:nvPr/>
        </p:nvCxnSpPr>
        <p:spPr>
          <a:xfrm>
            <a:off x="3072325" y="4922109"/>
            <a:ext cx="37033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0DF1F588-2B55-0C48-8E45-09DCC7868103}"/>
              </a:ext>
            </a:extLst>
          </p:cNvPr>
          <p:cNvSpPr/>
          <p:nvPr/>
        </p:nvSpPr>
        <p:spPr>
          <a:xfrm>
            <a:off x="8105899" y="4106621"/>
            <a:ext cx="895384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source</a:t>
            </a:r>
          </a:p>
        </p:txBody>
      </p:sp>
      <p:sp>
        <p:nvSpPr>
          <p:cNvPr id="85" name="Rounded Rectangle 84">
            <a:extLst>
              <a:ext uri="{FF2B5EF4-FFF2-40B4-BE49-F238E27FC236}">
                <a16:creationId xmlns:a16="http://schemas.microsoft.com/office/drawing/2014/main" id="{229550AB-815D-3240-B062-965FA31D0765}"/>
              </a:ext>
            </a:extLst>
          </p:cNvPr>
          <p:cNvSpPr/>
          <p:nvPr/>
        </p:nvSpPr>
        <p:spPr>
          <a:xfrm>
            <a:off x="9098353" y="4113862"/>
            <a:ext cx="970783" cy="51206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400" dirty="0">
                <a:solidFill>
                  <a:schemeClr val="tx1"/>
                </a:solidFill>
                <a:latin typeface="Cambria" panose="02040503050406030204" pitchFamily="18" charset="0"/>
              </a:rPr>
              <a:t>image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3FFFBCFE-F8DE-8A43-A678-D48E5CE8DD31}"/>
              </a:ext>
            </a:extLst>
          </p:cNvPr>
          <p:cNvCxnSpPr>
            <a:cxnSpLocks/>
            <a:endCxn id="84" idx="0"/>
          </p:cNvCxnSpPr>
          <p:nvPr/>
        </p:nvCxnSpPr>
        <p:spPr>
          <a:xfrm>
            <a:off x="8553590" y="3884028"/>
            <a:ext cx="1" cy="2225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8309B151-4147-3240-BB4F-DBE59E59F4F4}"/>
              </a:ext>
            </a:extLst>
          </p:cNvPr>
          <p:cNvCxnSpPr>
            <a:cxnSpLocks/>
            <a:endCxn id="85" idx="0"/>
          </p:cNvCxnSpPr>
          <p:nvPr/>
        </p:nvCxnSpPr>
        <p:spPr>
          <a:xfrm>
            <a:off x="9583744" y="3891269"/>
            <a:ext cx="1" cy="22259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3BC2BC1B-C9B4-3546-8B81-AD626A2DE5D1}"/>
              </a:ext>
            </a:extLst>
          </p:cNvPr>
          <p:cNvSpPr/>
          <p:nvPr/>
        </p:nvSpPr>
        <p:spPr>
          <a:xfrm>
            <a:off x="3598525" y="933586"/>
            <a:ext cx="1908000" cy="25199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00" dirty="0">
                <a:solidFill>
                  <a:schemeClr val="tx1"/>
                </a:solidFill>
                <a:latin typeface="Cambria" panose="02040503050406030204" pitchFamily="18" charset="0"/>
              </a:rPr>
              <a:t>MPEG_recommended_viewport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7AA0387B-E98F-B34E-BF91-68161932B219}"/>
              </a:ext>
            </a:extLst>
          </p:cNvPr>
          <p:cNvSpPr/>
          <p:nvPr/>
        </p:nvSpPr>
        <p:spPr>
          <a:xfrm>
            <a:off x="1345831" y="2306287"/>
            <a:ext cx="1726494" cy="3600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200" dirty="0">
                <a:solidFill>
                  <a:schemeClr val="tx1"/>
                </a:solidFill>
                <a:latin typeface="Cambria" panose="02040503050406030204" pitchFamily="18" charset="0"/>
              </a:rPr>
              <a:t>MPEG_audio_spatial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791ACBF1-4FE3-9748-9B6D-DE6D754BB127}"/>
              </a:ext>
            </a:extLst>
          </p:cNvPr>
          <p:cNvSpPr/>
          <p:nvPr/>
        </p:nvSpPr>
        <p:spPr>
          <a:xfrm>
            <a:off x="3598525" y="1257298"/>
            <a:ext cx="1908000" cy="25199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00" dirty="0">
                <a:solidFill>
                  <a:schemeClr val="tx1"/>
                </a:solidFill>
                <a:latin typeface="Cambria" panose="02040503050406030204" pitchFamily="18" charset="0"/>
              </a:rPr>
              <a:t>MPEG_animation_timing</a:t>
            </a:r>
          </a:p>
        </p:txBody>
      </p:sp>
      <p:sp>
        <p:nvSpPr>
          <p:cNvPr id="50" name="Rounded Rectangle 91">
            <a:extLst>
              <a:ext uri="{FF2B5EF4-FFF2-40B4-BE49-F238E27FC236}">
                <a16:creationId xmlns:a16="http://schemas.microsoft.com/office/drawing/2014/main" id="{B79F0636-2D8C-41C2-A36D-7FDD2BC50DC2}"/>
              </a:ext>
            </a:extLst>
          </p:cNvPr>
          <p:cNvSpPr/>
          <p:nvPr/>
        </p:nvSpPr>
        <p:spPr>
          <a:xfrm>
            <a:off x="3598526" y="2151554"/>
            <a:ext cx="1908000" cy="251999"/>
          </a:xfrm>
          <a:prstGeom prst="roundRect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00" b="1" dirty="0">
                <a:solidFill>
                  <a:schemeClr val="bg1"/>
                </a:solidFill>
                <a:latin typeface="Cambria" panose="02040503050406030204" pitchFamily="18" charset="0"/>
              </a:rPr>
              <a:t>MPEG_</a:t>
            </a:r>
            <a:r>
              <a:rPr lang="en-GB" sz="10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node_avatar</a:t>
            </a:r>
            <a:endParaRPr lang="en-DE" sz="10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51" name="Rounded Rectangle 99">
            <a:extLst>
              <a:ext uri="{FF2B5EF4-FFF2-40B4-BE49-F238E27FC236}">
                <a16:creationId xmlns:a16="http://schemas.microsoft.com/office/drawing/2014/main" id="{A34C3DEC-979B-462F-A2C4-ACA8DD60455A}"/>
              </a:ext>
            </a:extLst>
          </p:cNvPr>
          <p:cNvSpPr/>
          <p:nvPr/>
        </p:nvSpPr>
        <p:spPr>
          <a:xfrm>
            <a:off x="3598526" y="2475266"/>
            <a:ext cx="1908000" cy="251999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000" dirty="0">
                <a:solidFill>
                  <a:schemeClr val="tx1"/>
                </a:solidFill>
                <a:latin typeface="Cambria" panose="02040503050406030204" pitchFamily="18" charset="0"/>
              </a:rPr>
              <a:t>MPEG_</a:t>
            </a:r>
            <a:r>
              <a:rPr lang="en-GB" sz="1000" dirty="0">
                <a:solidFill>
                  <a:schemeClr val="tx1"/>
                </a:solidFill>
                <a:latin typeface="Cambria" panose="02040503050406030204" pitchFamily="18" charset="0"/>
              </a:rPr>
              <a:t>audio</a:t>
            </a:r>
            <a:r>
              <a:rPr lang="en-DE" sz="1000" dirty="0">
                <a:solidFill>
                  <a:schemeClr val="tx1"/>
                </a:solidFill>
                <a:latin typeface="Cambria" panose="02040503050406030204" pitchFamily="18" charset="0"/>
              </a:rPr>
              <a:t>_</a:t>
            </a:r>
            <a:r>
              <a:rPr lang="en-GB" sz="1000" dirty="0">
                <a:solidFill>
                  <a:schemeClr val="tx1"/>
                </a:solidFill>
                <a:latin typeface="Cambria" panose="02040503050406030204" pitchFamily="18" charset="0"/>
              </a:rPr>
              <a:t>spatial</a:t>
            </a:r>
            <a:endParaRPr lang="en-DE" sz="1000" dirty="0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893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</Words>
  <Application>Microsoft Office PowerPoint</Application>
  <PresentationFormat>Widescreen</PresentationFormat>
  <Paragraphs>29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Bouazizi, Sara</dc:creator>
  <cp:lastModifiedBy>Emmanouil Potetsianakis</cp:lastModifiedBy>
  <cp:revision>16</cp:revision>
  <dcterms:created xsi:type="dcterms:W3CDTF">2019-09-30T06:05:18Z</dcterms:created>
  <dcterms:modified xsi:type="dcterms:W3CDTF">2023-01-19T14:16:47Z</dcterms:modified>
</cp:coreProperties>
</file>