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02" r:id="rId2"/>
    <p:sldId id="409" r:id="rId3"/>
    <p:sldId id="40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5" autoAdjust="0"/>
    <p:restoredTop sz="95859" autoAdjust="0"/>
  </p:normalViewPr>
  <p:slideViewPr>
    <p:cSldViewPr snapToGrid="0">
      <p:cViewPr varScale="1">
        <p:scale>
          <a:sx n="108" d="100"/>
          <a:sy n="108" d="100"/>
        </p:scale>
        <p:origin x="8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MPEG 139 </a:t>
            </a:r>
            <a:r>
              <a:rPr lang="fi-FI" sz="2400" dirty="0" err="1"/>
              <a:t>meeting</a:t>
            </a:r>
            <a:endParaRPr lang="fi-FI" sz="2400" dirty="0"/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	21817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6423379" y="206073"/>
            <a:ext cx="5634412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N214</a:t>
            </a:r>
            <a:endParaRPr lang="en-FI" dirty="0"/>
          </a:p>
          <a:p>
            <a:pPr algn="r"/>
            <a:r>
              <a:rPr lang="en-GB" b="1" dirty="0"/>
              <a:t>Online - July 2022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670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410604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3849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4717362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544626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534696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77753" y="5119698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1397371" y="3190362"/>
            <a:ext cx="6706275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990073" y="4330175"/>
            <a:ext cx="273853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4528230" y="5448062"/>
            <a:ext cx="2680536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game engines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4776074" y="3983258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Encoders and packagers synchronization</a:t>
            </a:r>
          </a:p>
        </p:txBody>
      </p:sp>
    </p:spTree>
    <p:extLst>
      <p:ext uri="{BB962C8B-B14F-4D97-AF65-F5344CB8AC3E}">
        <p14:creationId xmlns:p14="http://schemas.microsoft.com/office/powerpoint/2010/main" val="87530000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20973</TotalTime>
  <Words>388</Words>
  <Application>Microsoft Macintosh PowerPoint</Application>
  <PresentationFormat>Widescreen</PresentationFormat>
  <Paragraphs>114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Depth</vt:lpstr>
      <vt:lpstr>Near-term Planning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315</cp:revision>
  <dcterms:created xsi:type="dcterms:W3CDTF">2018-01-20T11:00:54Z</dcterms:created>
  <dcterms:modified xsi:type="dcterms:W3CDTF">2022-08-02T15:39:43Z</dcterms:modified>
</cp:coreProperties>
</file>