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5"/>
  </p:notesMasterIdLst>
  <p:sldIdLst>
    <p:sldId id="402" r:id="rId2"/>
    <p:sldId id="408" r:id="rId3"/>
    <p:sldId id="40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 autoAdjust="0"/>
    <p:restoredTop sz="95859" autoAdjust="0"/>
  </p:normalViewPr>
  <p:slideViewPr>
    <p:cSldViewPr snapToGrid="0">
      <p:cViewPr varScale="1">
        <p:scale>
          <a:sx n="108" d="100"/>
          <a:sy n="108" d="100"/>
        </p:scale>
        <p:origin x="8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4/29/22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532" y="4473967"/>
            <a:ext cx="9144000" cy="1641490"/>
          </a:xfrm>
        </p:spPr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22" y="1717289"/>
            <a:ext cx="12112978" cy="1927524"/>
          </a:xfrm>
        </p:spPr>
        <p:txBody>
          <a:bodyPr>
            <a:normAutofit fontScale="92500" lnSpcReduction="20000"/>
          </a:bodyPr>
          <a:lstStyle/>
          <a:p>
            <a:r>
              <a:rPr lang="fi-FI" sz="2400" dirty="0" err="1"/>
              <a:t>Title</a:t>
            </a:r>
            <a:r>
              <a:rPr lang="fi-FI" sz="2400" dirty="0"/>
              <a:t>:		MPEG </a:t>
            </a:r>
            <a:r>
              <a:rPr lang="fi-FI" sz="2400" dirty="0" err="1"/>
              <a:t>Roadmap</a:t>
            </a:r>
            <a:r>
              <a:rPr lang="fi-FI" sz="2400" dirty="0"/>
              <a:t> </a:t>
            </a:r>
            <a:r>
              <a:rPr lang="fi-FI" sz="2400" dirty="0" err="1"/>
              <a:t>after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MPEG 138 </a:t>
            </a:r>
            <a:r>
              <a:rPr lang="fi-FI" sz="2400" dirty="0" err="1"/>
              <a:t>meeting</a:t>
            </a:r>
            <a:endParaRPr lang="fi-FI" sz="2400" dirty="0"/>
          </a:p>
          <a:p>
            <a:r>
              <a:rPr lang="fi-FI" sz="2400" dirty="0" err="1"/>
              <a:t>Source</a:t>
            </a:r>
            <a:r>
              <a:rPr lang="fi-FI" sz="2400" dirty="0"/>
              <a:t>: 	MPEG WG2</a:t>
            </a:r>
          </a:p>
          <a:p>
            <a:r>
              <a:rPr lang="fi-FI" sz="2400" dirty="0" err="1"/>
              <a:t>Editors</a:t>
            </a:r>
            <a:r>
              <a:rPr lang="fi-FI" sz="2400" dirty="0"/>
              <a:t>: 	Igor D.D. Curcio (Nokia), Arianne </a:t>
            </a:r>
            <a:r>
              <a:rPr lang="fi-FI" sz="2400" dirty="0" err="1"/>
              <a:t>Hinds</a:t>
            </a:r>
            <a:r>
              <a:rPr lang="fi-FI" sz="2400" dirty="0"/>
              <a:t> (</a:t>
            </a:r>
            <a:r>
              <a:rPr lang="fi-FI" sz="2400" dirty="0" err="1"/>
              <a:t>Tencent</a:t>
            </a:r>
            <a:r>
              <a:rPr lang="fi-FI" sz="2400" dirty="0"/>
              <a:t>), </a:t>
            </a:r>
            <a:r>
              <a:rPr lang="fi-FI" sz="2400" dirty="0" err="1"/>
              <a:t>Sachin</a:t>
            </a:r>
            <a:r>
              <a:rPr lang="fi-FI" sz="2400" dirty="0"/>
              <a:t> </a:t>
            </a:r>
            <a:r>
              <a:rPr lang="fi-FI" sz="2400" dirty="0" err="1"/>
              <a:t>Deshpande</a:t>
            </a:r>
            <a:r>
              <a:rPr lang="fi-FI" sz="2400" dirty="0"/>
              <a:t> (Sharp)</a:t>
            </a:r>
          </a:p>
          <a:p>
            <a:r>
              <a:rPr lang="fi-FI" sz="2400" dirty="0"/>
              <a:t>Status: 		Output </a:t>
            </a:r>
            <a:r>
              <a:rPr lang="fi-FI" sz="2400" dirty="0" err="1"/>
              <a:t>document</a:t>
            </a:r>
            <a:endParaRPr lang="fi-FI" sz="2400" dirty="0"/>
          </a:p>
          <a:p>
            <a:r>
              <a:rPr lang="fi-FI" sz="2400" dirty="0"/>
              <a:t>Serial </a:t>
            </a:r>
            <a:r>
              <a:rPr lang="fi-FI" sz="2400" dirty="0" err="1"/>
              <a:t>number</a:t>
            </a:r>
            <a:r>
              <a:rPr lang="fi-FI" sz="2400" dirty="0"/>
              <a:t>:	21539</a:t>
            </a:r>
            <a:endParaRPr lang="en-NL" sz="2400" dirty="0"/>
          </a:p>
        </p:txBody>
      </p:sp>
      <p:sp>
        <p:nvSpPr>
          <p:cNvPr id="4" name="Subtitle 6">
            <a:extLst>
              <a:ext uri="{FF2B5EF4-FFF2-40B4-BE49-F238E27FC236}">
                <a16:creationId xmlns:a16="http://schemas.microsoft.com/office/drawing/2014/main" id="{CB8C10D9-0484-FE44-AE37-03022A478437}"/>
              </a:ext>
            </a:extLst>
          </p:cNvPr>
          <p:cNvSpPr txBox="1">
            <a:spLocks/>
          </p:cNvSpPr>
          <p:nvPr/>
        </p:nvSpPr>
        <p:spPr>
          <a:xfrm>
            <a:off x="6423379" y="206073"/>
            <a:ext cx="5634412" cy="8421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/>
              <a:t>ISO/IEC JTC 1/SC 29/WG 2 N184</a:t>
            </a:r>
            <a:endParaRPr lang="en-FI" dirty="0"/>
          </a:p>
          <a:p>
            <a:pPr algn="r"/>
            <a:r>
              <a:rPr lang="en-GB" b="1" dirty="0"/>
              <a:t>Online - April 2022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56702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07351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Coding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38496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4717362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5446264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534696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65878" y="5202823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1397371" y="3190362"/>
            <a:ext cx="6706275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990073" y="4330175"/>
            <a:ext cx="273853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v.2</a:t>
            </a:r>
          </a:p>
        </p:txBody>
      </p:sp>
    </p:spTree>
    <p:extLst>
      <p:ext uri="{BB962C8B-B14F-4D97-AF65-F5344CB8AC3E}">
        <p14:creationId xmlns:p14="http://schemas.microsoft.com/office/powerpoint/2010/main" val="875300003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20945</TotalTime>
  <Words>376</Words>
  <Application>Microsoft Macintosh PowerPoint</Application>
  <PresentationFormat>Widescreen</PresentationFormat>
  <Paragraphs>112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Corbel</vt:lpstr>
      <vt:lpstr>Depth</vt:lpstr>
      <vt:lpstr>Near-term Planning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309</cp:revision>
  <dcterms:created xsi:type="dcterms:W3CDTF">2018-01-20T11:00:54Z</dcterms:created>
  <dcterms:modified xsi:type="dcterms:W3CDTF">2022-04-29T14:17:00Z</dcterms:modified>
</cp:coreProperties>
</file>