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05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5859" autoAdjust="0"/>
  </p:normalViewPr>
  <p:slideViewPr>
    <p:cSldViewPr snapToGrid="0">
      <p:cViewPr varScale="1">
        <p:scale>
          <a:sx n="108" d="100"/>
          <a:sy n="108" d="100"/>
        </p:scale>
        <p:origin x="800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/>
            <a:t>Winner of 7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Winner of 7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28/01/2022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1/28/22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3357763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137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21300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N00170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January 2022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5-Year </a:t>
            </a:r>
            <a:r>
              <a:rPr lang="nl-NL" dirty="0" err="1"/>
              <a:t>Roadmap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5" y="666687"/>
            <a:ext cx="12143907" cy="6183221"/>
            <a:chOff x="-468908" y="354232"/>
            <a:chExt cx="12143907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8" y="712383"/>
              <a:ext cx="4002500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303890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v.2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4717363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143053"/>
            <a:ext cx="455894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2423583" y="1266424"/>
            <a:ext cx="5519891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AI-based Video Coding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5055732" y="4234827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03AF9A-4145-8A42-BC07-93EE7BD96E3E}"/>
              </a:ext>
            </a:extLst>
          </p:cNvPr>
          <p:cNvSpPr txBox="1"/>
          <p:nvPr/>
        </p:nvSpPr>
        <p:spPr>
          <a:xfrm>
            <a:off x="8790080" y="2944565"/>
            <a:ext cx="8970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459943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597611" y="1819534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  <a:endParaRPr lang="en-US" sz="6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744538" lvl="1" indent="-346075">
              <a:buFont typeface="+mj-lt"/>
              <a:buAutoNum type="arabicPeriod" startAt="16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US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744538" lvl="1" indent="-346075">
              <a:buFont typeface="+mj-lt"/>
              <a:buAutoNum type="arabicPeriod" startAt="16"/>
            </a:pPr>
            <a:r>
              <a:rPr lang="en-US" sz="68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800" dirty="0">
              <a:solidFill>
                <a:schemeClr val="tx1"/>
              </a:solidFill>
            </a:endParaRPr>
          </a:p>
          <a:p>
            <a:pPr marL="744538" lvl="1" indent="-346075">
              <a:buFont typeface="+mj-lt"/>
              <a:buAutoNum type="arabicPeriod" startAt="16"/>
            </a:pPr>
            <a:r>
              <a:rPr lang="en-US" sz="68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 err="1"/>
              <a:t>January</a:t>
            </a:r>
            <a:r>
              <a:rPr lang="nl-NL" sz="5300" b="1" dirty="0"/>
              <a:t> 2022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739308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283600"/>
            <a:ext cx="8229600" cy="10356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and emerging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734844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842863" y="2874052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038560" y="241707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600002" y="2432758"/>
            <a:ext cx="0" cy="1927464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289597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238452" y="2417078"/>
            <a:ext cx="0" cy="70848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719373" y="2943317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709674" y="2401420"/>
            <a:ext cx="0" cy="126171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21046</TotalTime>
  <Words>1139</Words>
  <Application>Microsoft Macintosh PowerPoint</Application>
  <PresentationFormat>Widescreen</PresentationFormat>
  <Paragraphs>347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N00170  Online – January 2022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5-Year Roadmap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333</cp:revision>
  <dcterms:created xsi:type="dcterms:W3CDTF">2018-01-20T11:00:54Z</dcterms:created>
  <dcterms:modified xsi:type="dcterms:W3CDTF">2022-01-28T16:16:15Z</dcterms:modified>
</cp:coreProperties>
</file>