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66" r:id="rId2"/>
    <p:sldId id="402" r:id="rId3"/>
    <p:sldId id="268" r:id="rId4"/>
    <p:sldId id="269" r:id="rId5"/>
    <p:sldId id="391" r:id="rId6"/>
    <p:sldId id="392" r:id="rId7"/>
    <p:sldId id="399" r:id="rId8"/>
    <p:sldId id="270" r:id="rId9"/>
    <p:sldId id="400" r:id="rId10"/>
    <p:sldId id="272" r:id="rId11"/>
    <p:sldId id="401" r:id="rId12"/>
    <p:sldId id="274" r:id="rId13"/>
    <p:sldId id="275" r:id="rId14"/>
    <p:sldId id="289" r:id="rId15"/>
    <p:sldId id="404" r:id="rId16"/>
    <p:sldId id="302" r:id="rId17"/>
    <p:sldId id="39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5" autoAdjust="0"/>
    <p:restoredTop sz="95872" autoAdjust="0"/>
  </p:normalViewPr>
  <p:slideViewPr>
    <p:cSldViewPr snapToGrid="0">
      <p:cViewPr varScale="1">
        <p:scale>
          <a:sx n="108" d="100"/>
          <a:sy n="108" d="100"/>
        </p:scale>
        <p:origin x="80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/>
            <a:t>Winner of 7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Winner of 7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03/11/2021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942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11/3/21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797384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Extended MPEG roadmap following MPEG 136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21028</a:t>
                      </a:r>
                      <a:endParaRPr lang="en-GB" sz="2400" b="1" u="none" kern="120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N00147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Online – October 2021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14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13221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022510"/>
            <a:chOff x="232161" y="2846591"/>
            <a:chExt cx="10190385" cy="1022510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1" y="3187733"/>
              <a:ext cx="698909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3187733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9032968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9225118" y="2007520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8" y="2783381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437015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31296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06609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9988365" y="1834716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970077" y="2145613"/>
            <a:ext cx="784500" cy="271636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LC-EVC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5-Year </a:t>
            </a:r>
            <a:r>
              <a:rPr lang="nl-NL" dirty="0" err="1"/>
              <a:t>Roadmap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481510" y="128482"/>
            <a:ext cx="8462573" cy="6577838"/>
            <a:chOff x="1182916" y="128482"/>
            <a:chExt cx="846257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024491" y="131049"/>
              <a:ext cx="620998" cy="6575271"/>
              <a:chOff x="9004160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874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004160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30500" y="128482"/>
              <a:ext cx="996100" cy="6577838"/>
              <a:chOff x="1630500" y="128482"/>
              <a:chExt cx="996100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30500" y="128482"/>
                <a:ext cx="996100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Jan 2021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7420354" cy="200051"/>
              <a:chOff x="1187851" y="456142"/>
              <a:chExt cx="742035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2016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47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2219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49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365" y="666687"/>
            <a:ext cx="12143907" cy="6183221"/>
            <a:chOff x="-468908" y="354232"/>
            <a:chExt cx="12143907" cy="651845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-468908" y="712383"/>
              <a:ext cx="4002500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Versatile Video Coding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585264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2684874" y="1653321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101119" y="354232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-3646" y="4495066"/>
              <a:ext cx="5867352" cy="1315383"/>
              <a:chOff x="1155278" y="4065333"/>
              <a:chExt cx="586735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155278" y="4069084"/>
                <a:ext cx="354141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1329276" y="5020716"/>
                <a:ext cx="379845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2534657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-468908" y="5983570"/>
              <a:ext cx="3337206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473915" y="1091590"/>
              <a:ext cx="248488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457097" y="1428910"/>
              <a:ext cx="2780164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603827" y="5255935"/>
              <a:ext cx="2385883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V3C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457096" y="6512682"/>
              <a:ext cx="2621035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2438605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532536" y="5720639"/>
              <a:ext cx="176719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2147374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-3646" y="3962770"/>
              <a:ext cx="4303890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v.2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-23429" y="4734532"/>
              <a:ext cx="4717363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9037174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-3646" y="3654013"/>
              <a:ext cx="2871943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Network Based Media Processing v.2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5F0901-6AB6-4A6C-8E9C-A8575F63C35E}"/>
                </a:ext>
              </a:extLst>
            </p:cNvPr>
            <p:cNvSpPr txBox="1"/>
            <p:nvPr/>
          </p:nvSpPr>
          <p:spPr>
            <a:xfrm>
              <a:off x="642644" y="2997819"/>
              <a:ext cx="5700024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Video Coding for Machines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8779261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457096" y="6272835"/>
              <a:ext cx="488082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7791" y="1956891"/>
              <a:ext cx="3217303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749124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086845" y="3451977"/>
            <a:ext cx="4558943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500168" y="5119413"/>
            <a:ext cx="2463052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3065878" y="5202823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2423583" y="1266424"/>
            <a:ext cx="5519891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AI-based Video Coding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5055732" y="4234827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Multi-User Interactivity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CBE29-CA2A-E344-B2E0-26770620E150}"/>
              </a:ext>
            </a:extLst>
          </p:cNvPr>
          <p:cNvSpPr txBox="1"/>
          <p:nvPr/>
        </p:nvSpPr>
        <p:spPr>
          <a:xfrm>
            <a:off x="1700445" y="4327129"/>
            <a:ext cx="1852810" cy="341486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CMAF for VVC and EVC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2858709" y="3855916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03AF9A-4145-8A42-BC07-93EE7BD96E3E}"/>
              </a:ext>
            </a:extLst>
          </p:cNvPr>
          <p:cNvSpPr txBox="1"/>
          <p:nvPr/>
        </p:nvSpPr>
        <p:spPr>
          <a:xfrm>
            <a:off x="8790080" y="2944565"/>
            <a:ext cx="897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875300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205" y="1827776"/>
            <a:ext cx="5964195" cy="45830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 (</a:t>
            </a:r>
            <a:r>
              <a:rPr lang="en-GB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working title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1223319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6058948" y="1819535"/>
            <a:ext cx="6133052" cy="458309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 startAt="15"/>
            </a:pPr>
            <a:r>
              <a:rPr lang="en-US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 startAt="15"/>
            </a:pPr>
            <a:r>
              <a:rPr lang="en-CA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 startAt="15"/>
            </a:pPr>
            <a:r>
              <a:rPr lang="en-CA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OMAF)</a:t>
            </a:r>
            <a:endParaRPr lang="en-US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 startAt="15"/>
            </a:pPr>
            <a:r>
              <a:rPr lang="en-CA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 </a:t>
            </a:r>
          </a:p>
          <a:p>
            <a:pPr marL="857234" lvl="1" indent="-457200">
              <a:buFont typeface="+mj-lt"/>
              <a:buAutoNum type="arabicPeriod" startAt="15"/>
            </a:pPr>
            <a:r>
              <a:rPr lang="en-GB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857234" lvl="1" indent="-457200">
              <a:buFont typeface="+mj-lt"/>
              <a:buAutoNum type="arabicPeriod" startAt="15"/>
            </a:pPr>
            <a:r>
              <a:rPr lang="en-GB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857234" lvl="1" indent="-457200">
              <a:buFont typeface="+mj-lt"/>
              <a:buAutoNum type="arabicPeriod" startAt="15"/>
            </a:pPr>
            <a:r>
              <a:rPr lang="en-GB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857234" lvl="1" indent="-457200">
              <a:buFont typeface="+mj-lt"/>
              <a:buAutoNum type="arabicPeriod" startAt="15"/>
            </a:pPr>
            <a:r>
              <a:rPr lang="en-GB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857234" lvl="1" indent="-457200">
              <a:buFont typeface="+mj-lt"/>
              <a:buAutoNum type="arabicPeriod" startAt="15"/>
            </a:pPr>
            <a:r>
              <a:rPr lang="en-GB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</a:p>
          <a:p>
            <a:pPr marL="857234" lvl="1" indent="-457200">
              <a:buFont typeface="+mj-lt"/>
              <a:buAutoNum type="arabicPeriod" startAt="15"/>
            </a:pPr>
            <a:r>
              <a:rPr lang="en-CA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Scene Description for MPEG Media</a:t>
            </a:r>
          </a:p>
          <a:p>
            <a:pPr marL="857234" lvl="1" indent="-457200">
              <a:buFont typeface="+mj-lt"/>
              <a:buAutoNum type="arabicPeriod" startAt="15"/>
            </a:pPr>
            <a:r>
              <a:rPr lang="en-US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 V-PCC data</a:t>
            </a:r>
          </a:p>
          <a:p>
            <a:pPr marL="857234" lvl="1" indent="-457200">
              <a:buFont typeface="+mj-lt"/>
              <a:buAutoNum type="arabicPeriod" startAt="15"/>
            </a:pPr>
            <a:r>
              <a:rPr lang="en-GB" sz="27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G-PCC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/>
              <a:t>MPEG Standardization Roadmap</a:t>
            </a:r>
            <a:br>
              <a:rPr lang="nl-NL" sz="5300" b="1"/>
            </a:br>
            <a:r>
              <a:rPr lang="nl-NL" sz="5300" b="1"/>
              <a:t>October 2021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739308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JTC1/SC29</a:t>
            </a:r>
          </a:p>
        </p:txBody>
      </p:sp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74405"/>
            <a:ext cx="1249682" cy="829671"/>
          </a:xfrm>
          <a:prstGeom prst="snip2Same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252026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2783054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34692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1632559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560" y="1133452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37707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3082" y="2670812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25251" y="273956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1895" y="419206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45347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84119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252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68218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0104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83342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595430" y="4029099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861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1276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5802909" y="907351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Coding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8398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593042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022097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5870901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689170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5096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146362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8206147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08870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17766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70869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9774702" y="1447327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10888379" y="94124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8192079" y="2351632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623B3142-6CDB-994B-AC1C-D35FD0EC65FD}"/>
              </a:ext>
            </a:extLst>
          </p:cNvPr>
          <p:cNvCxnSpPr>
            <a:cxnSpLocks/>
          </p:cNvCxnSpPr>
          <p:nvPr/>
        </p:nvCxnSpPr>
        <p:spPr>
          <a:xfrm flipH="1">
            <a:off x="9800490" y="27532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16982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11040779" y="2387875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8220215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52739" y="4576892"/>
            <a:ext cx="1037138" cy="1037138"/>
          </a:xfrm>
          <a:prstGeom prst="rect">
            <a:avLst/>
          </a:prstGeom>
        </p:spPr>
      </p:pic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73AF9EF3-C551-B14B-9A9E-28316A3BE6AC}"/>
              </a:ext>
            </a:extLst>
          </p:cNvPr>
          <p:cNvCxnSpPr>
            <a:cxnSpLocks/>
          </p:cNvCxnSpPr>
          <p:nvPr/>
        </p:nvCxnSpPr>
        <p:spPr>
          <a:xfrm flipH="1">
            <a:off x="9840346" y="521278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11122839" y="4683257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820379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2FAE6F1A-52D8-4E40-B5A1-4864455778A6}"/>
              </a:ext>
            </a:extLst>
          </p:cNvPr>
          <p:cNvCxnSpPr>
            <a:cxnSpLocks/>
          </p:cNvCxnSpPr>
          <p:nvPr/>
        </p:nvCxnSpPr>
        <p:spPr>
          <a:xfrm flipH="1">
            <a:off x="9823930" y="397248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44335" y="3433498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10993901" y="3508604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69330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</p:spTree>
    <p:extLst>
      <p:ext uri="{BB962C8B-B14F-4D97-AF65-F5344CB8AC3E}">
        <p14:creationId xmlns:p14="http://schemas.microsoft.com/office/powerpoint/2010/main" val="304741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07328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Major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734844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842863" y="2874052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038560" y="241707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600002" y="2432758"/>
            <a:ext cx="0" cy="1927464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9148568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  <a:stCxn id="118" idx="0"/>
          </p:cNvCxnSpPr>
          <p:nvPr/>
        </p:nvCxnSpPr>
        <p:spPr>
          <a:xfrm flipV="1">
            <a:off x="9558077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618495" y="6168222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10042925" y="4906503"/>
            <a:ext cx="0" cy="126171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101352" y="5380662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H="1" flipV="1">
            <a:off x="10596573" y="4843659"/>
            <a:ext cx="1" cy="687248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289597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238452" y="2417078"/>
            <a:ext cx="0" cy="70848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719373" y="2943317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709674" y="2401420"/>
            <a:ext cx="0" cy="126171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20915</TotalTime>
  <Words>1112</Words>
  <Application>Microsoft Macintosh PowerPoint</Application>
  <PresentationFormat>Widescreen</PresentationFormat>
  <Paragraphs>342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N00147  Online – October 2021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5-Year Roadmap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310</cp:revision>
  <dcterms:created xsi:type="dcterms:W3CDTF">2018-01-20T11:00:54Z</dcterms:created>
  <dcterms:modified xsi:type="dcterms:W3CDTF">2021-11-03T02:06:13Z</dcterms:modified>
</cp:coreProperties>
</file>