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2" r:id="rId12"/>
    <p:sldId id="283" r:id="rId13"/>
    <p:sldId id="278" r:id="rId14"/>
    <p:sldId id="27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3" autoAdjust="0"/>
    <p:restoredTop sz="96400" autoAdjust="0"/>
  </p:normalViewPr>
  <p:slideViewPr>
    <p:cSldViewPr snapToGrid="0">
      <p:cViewPr varScale="1">
        <p:scale>
          <a:sx n="112" d="100"/>
          <a:sy n="112" d="100"/>
        </p:scale>
        <p:origin x="92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enen, R.H. (Rob)" userId="70edbe91-10c6-435e-a974-d7eecc8d7d06" providerId="ADAL" clId="{B9B89E5F-6E4B-4E1F-88A7-5465850516D6}"/>
    <pc:docChg chg="undo custSel addSld delSld modSld">
      <pc:chgData name="Koenen, R.H. (Rob)" userId="70edbe91-10c6-435e-a974-d7eecc8d7d06" providerId="ADAL" clId="{B9B89E5F-6E4B-4E1F-88A7-5465850516D6}" dt="2018-01-26T05:31:47.935" v="302"/>
      <pc:docMkLst>
        <pc:docMk/>
      </pc:docMkLst>
      <pc:sldChg chg="modSp">
        <pc:chgData name="Koenen, R.H. (Rob)" userId="70edbe91-10c6-435e-a974-d7eecc8d7d06" providerId="ADAL" clId="{B9B89E5F-6E4B-4E1F-88A7-5465850516D6}" dt="2018-01-26T00:29:08.847" v="24" actId="790"/>
        <pc:sldMkLst>
          <pc:docMk/>
          <pc:sldMk cId="622214322" sldId="266"/>
        </pc:sldMkLst>
        <pc:spChg chg="mod">
          <ac:chgData name="Koenen, R.H. (Rob)" userId="70edbe91-10c6-435e-a974-d7eecc8d7d06" providerId="ADAL" clId="{B9B89E5F-6E4B-4E1F-88A7-5465850516D6}" dt="2018-01-26T00:28:45.970" v="23" actId="790"/>
          <ac:spMkLst>
            <pc:docMk/>
            <pc:sldMk cId="622214322" sldId="266"/>
            <ac:spMk id="5" creationId="{00000000-0000-0000-0000-000000000000}"/>
          </ac:spMkLst>
        </pc:spChg>
        <pc:graphicFrameChg chg="mod modGraphic">
          <ac:chgData name="Koenen, R.H. (Rob)" userId="70edbe91-10c6-435e-a974-d7eecc8d7d06" providerId="ADAL" clId="{B9B89E5F-6E4B-4E1F-88A7-5465850516D6}" dt="2018-01-26T00:29:08.847" v="24" actId="790"/>
          <ac:graphicFrameMkLst>
            <pc:docMk/>
            <pc:sldMk cId="622214322" sldId="266"/>
            <ac:graphicFrameMk id="4" creationId="{00000000-0000-0000-0000-000000000000}"/>
          </ac:graphicFrameMkLst>
        </pc:graphicFrameChg>
      </pc:sldChg>
      <pc:sldChg chg="modSp">
        <pc:chgData name="Koenen, R.H. (Rob)" userId="70edbe91-10c6-435e-a974-d7eecc8d7d06" providerId="ADAL" clId="{B9B89E5F-6E4B-4E1F-88A7-5465850516D6}" dt="2018-01-26T00:30:02.119" v="34" actId="108"/>
        <pc:sldMkLst>
          <pc:docMk/>
          <pc:sldMk cId="4286070046" sldId="268"/>
        </pc:sldMkLst>
        <pc:spChg chg="mod">
          <ac:chgData name="Koenen, R.H. (Rob)" userId="70edbe91-10c6-435e-a974-d7eecc8d7d06" providerId="ADAL" clId="{B9B89E5F-6E4B-4E1F-88A7-5465850516D6}" dt="2018-01-26T00:30:02.119" v="34" actId="108"/>
          <ac:spMkLst>
            <pc:docMk/>
            <pc:sldMk cId="4286070046" sldId="268"/>
            <ac:spMk id="3" creationId="{00000000-0000-0000-0000-000000000000}"/>
          </ac:spMkLst>
        </pc:spChg>
      </pc:sldChg>
      <pc:sldChg chg="modSp">
        <pc:chgData name="Koenen, R.H. (Rob)" userId="70edbe91-10c6-435e-a974-d7eecc8d7d06" providerId="ADAL" clId="{B9B89E5F-6E4B-4E1F-88A7-5465850516D6}" dt="2018-01-26T05:31:47.935" v="302"/>
        <pc:sldMkLst>
          <pc:docMk/>
          <pc:sldMk cId="901413477" sldId="270"/>
        </pc:sldMkLst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8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31:47.935" v="302"/>
          <ac:spMkLst>
            <pc:docMk/>
            <pc:sldMk cId="901413477" sldId="270"/>
            <ac:spMk id="64" creationId="{CA1882E7-48AF-4414-B754-477A88AE4117}"/>
          </ac:spMkLst>
        </pc:spChg>
        <pc:cxnChg chg="mod">
          <ac:chgData name="Koenen, R.H. (Rob)" userId="70edbe91-10c6-435e-a974-d7eecc8d7d06" providerId="ADAL" clId="{B9B89E5F-6E4B-4E1F-88A7-5465850516D6}" dt="2018-01-26T04:58:19.596" v="223" actId="403"/>
          <ac:cxnSpMkLst>
            <pc:docMk/>
            <pc:sldMk cId="901413477" sldId="270"/>
            <ac:cxnSpMk id="63" creationId="{6986CB33-F8E5-4E1D-9795-0539DBF70700}"/>
          </ac:cxnSpMkLst>
        </pc:cxnChg>
        <pc:cxnChg chg="mod">
          <ac:chgData name="Koenen, R.H. (Rob)" userId="70edbe91-10c6-435e-a974-d7eecc8d7d06" providerId="ADAL" clId="{B9B89E5F-6E4B-4E1F-88A7-5465850516D6}" dt="2018-01-26T05:05:01.811" v="242" actId="14100"/>
          <ac:cxnSpMkLst>
            <pc:docMk/>
            <pc:sldMk cId="901413477" sldId="270"/>
            <ac:cxnSpMk id="119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4:58:43.091" v="235" actId="403"/>
          <ac:cxnSpMkLst>
            <pc:docMk/>
            <pc:sldMk cId="901413477" sldId="270"/>
            <ac:cxnSpMk id="123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5:05:16.534" v="244" actId="14100"/>
          <ac:cxnSpMkLst>
            <pc:docMk/>
            <pc:sldMk cId="901413477" sldId="270"/>
            <ac:cxnSpMk id="124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4:58:38.371" v="232" actId="403"/>
          <ac:cxnSpMkLst>
            <pc:docMk/>
            <pc:sldMk cId="901413477" sldId="270"/>
            <ac:cxnSpMk id="125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4:58:33.804" v="229" actId="403"/>
          <ac:cxnSpMkLst>
            <pc:docMk/>
            <pc:sldMk cId="901413477" sldId="270"/>
            <ac:cxnSpMk id="126" creationId="{00000000-0000-0000-0000-000000000000}"/>
          </ac:cxnSpMkLst>
        </pc:cxnChg>
      </pc:sldChg>
      <pc:sldChg chg="modSp">
        <pc:chgData name="Koenen, R.H. (Rob)" userId="70edbe91-10c6-435e-a974-d7eecc8d7d06" providerId="ADAL" clId="{B9B89E5F-6E4B-4E1F-88A7-5465850516D6}" dt="2018-01-26T05:05:46.349" v="246" actId="688"/>
        <pc:sldMkLst>
          <pc:docMk/>
          <pc:sldMk cId="2321231505" sldId="272"/>
        </pc:sldMkLst>
        <pc:spChg chg="mod">
          <ac:chgData name="Koenen, R.H. (Rob)" userId="70edbe91-10c6-435e-a974-d7eecc8d7d06" providerId="ADAL" clId="{B9B89E5F-6E4B-4E1F-88A7-5465850516D6}" dt="2018-01-26T05:05:46.349" v="246" actId="688"/>
          <ac:spMkLst>
            <pc:docMk/>
            <pc:sldMk cId="2321231505" sldId="272"/>
            <ac:spMk id="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19.597" v="103" actId="255"/>
          <ac:spMkLst>
            <pc:docMk/>
            <pc:sldMk cId="2321231505" sldId="272"/>
            <ac:spMk id="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19.597" v="103" actId="255"/>
          <ac:spMkLst>
            <pc:docMk/>
            <pc:sldMk cId="2321231505" sldId="272"/>
            <ac:spMk id="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19.597" v="103" actId="255"/>
          <ac:spMkLst>
            <pc:docMk/>
            <pc:sldMk cId="2321231505" sldId="272"/>
            <ac:spMk id="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19.597" v="103" actId="255"/>
          <ac:spMkLst>
            <pc:docMk/>
            <pc:sldMk cId="2321231505" sldId="272"/>
            <ac:spMk id="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19.597" v="103" actId="255"/>
          <ac:spMkLst>
            <pc:docMk/>
            <pc:sldMk cId="2321231505" sldId="272"/>
            <ac:spMk id="8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19.597" v="103" actId="255"/>
          <ac:spMkLst>
            <pc:docMk/>
            <pc:sldMk cId="2321231505" sldId="272"/>
            <ac:spMk id="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3:27.224" v="104"/>
          <ac:spMkLst>
            <pc:docMk/>
            <pc:sldMk cId="2321231505" sldId="272"/>
            <ac:spMk id="10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4:30.670" v="109" actId="1076"/>
          <ac:spMkLst>
            <pc:docMk/>
            <pc:sldMk cId="2321231505" sldId="272"/>
            <ac:spMk id="1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05:41.505" v="245" actId="688"/>
          <ac:spMkLst>
            <pc:docMk/>
            <pc:sldMk cId="2321231505" sldId="272"/>
            <ac:spMk id="23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5:24.137" v="118" actId="688"/>
          <ac:spMkLst>
            <pc:docMk/>
            <pc:sldMk cId="2321231505" sldId="272"/>
            <ac:spMk id="2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5:42.660" v="124" actId="1076"/>
          <ac:spMkLst>
            <pc:docMk/>
            <pc:sldMk cId="2321231505" sldId="272"/>
            <ac:spMk id="3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4:14.356" v="107" actId="1076"/>
          <ac:spMkLst>
            <pc:docMk/>
            <pc:sldMk cId="2321231505" sldId="272"/>
            <ac:spMk id="3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5:48.958" v="126" actId="688"/>
          <ac:spMkLst>
            <pc:docMk/>
            <pc:sldMk cId="2321231505" sldId="272"/>
            <ac:spMk id="36" creationId="{00000000-0000-0000-0000-000000000000}"/>
          </ac:spMkLst>
        </pc:spChg>
        <pc:cxnChg chg="mod">
          <ac:chgData name="Koenen, R.H. (Rob)" userId="70edbe91-10c6-435e-a974-d7eecc8d7d06" providerId="ADAL" clId="{B9B89E5F-6E4B-4E1F-88A7-5465850516D6}" dt="2018-01-26T05:05:46.349" v="246" actId="688"/>
          <ac:cxnSpMkLst>
            <pc:docMk/>
            <pc:sldMk cId="2321231505" sldId="272"/>
            <ac:cxnSpMk id="13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5:05:41.505" v="245" actId="688"/>
          <ac:cxnSpMkLst>
            <pc:docMk/>
            <pc:sldMk cId="2321231505" sldId="272"/>
            <ac:cxnSpMk id="25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0:35:24.137" v="118" actId="688"/>
          <ac:cxnSpMkLst>
            <pc:docMk/>
            <pc:sldMk cId="2321231505" sldId="272"/>
            <ac:cxnSpMk id="27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0:34:30.670" v="109" actId="1076"/>
          <ac:cxnSpMkLst>
            <pc:docMk/>
            <pc:sldMk cId="2321231505" sldId="272"/>
            <ac:cxnSpMk id="33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0:34:14.356" v="107" actId="1076"/>
          <ac:cxnSpMkLst>
            <pc:docMk/>
            <pc:sldMk cId="2321231505" sldId="272"/>
            <ac:cxnSpMk id="43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0:35:42.660" v="124" actId="1076"/>
          <ac:cxnSpMkLst>
            <pc:docMk/>
            <pc:sldMk cId="2321231505" sldId="272"/>
            <ac:cxnSpMk id="44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0:35:46.333" v="125" actId="1076"/>
          <ac:cxnSpMkLst>
            <pc:docMk/>
            <pc:sldMk cId="2321231505" sldId="272"/>
            <ac:cxnSpMk id="49" creationId="{00000000-0000-0000-0000-000000000000}"/>
          </ac:cxnSpMkLst>
        </pc:cxnChg>
      </pc:sldChg>
      <pc:sldChg chg="addSp delSp modSp">
        <pc:chgData name="Koenen, R.H. (Rob)" userId="70edbe91-10c6-435e-a974-d7eecc8d7d06" providerId="ADAL" clId="{B9B89E5F-6E4B-4E1F-88A7-5465850516D6}" dt="2018-01-26T03:03:50.161" v="212" actId="108"/>
        <pc:sldMkLst>
          <pc:docMk/>
          <pc:sldMk cId="3185663737" sldId="274"/>
        </pc:sldMkLst>
        <pc:spChg chg="mod">
          <ac:chgData name="Koenen, R.H. (Rob)" userId="70edbe91-10c6-435e-a974-d7eecc8d7d06" providerId="ADAL" clId="{B9B89E5F-6E4B-4E1F-88A7-5465850516D6}" dt="2018-01-26T01:52:36.212" v="207" actId="2085"/>
          <ac:spMkLst>
            <pc:docMk/>
            <pc:sldMk cId="3185663737" sldId="274"/>
            <ac:spMk id="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2:41.933" v="209" actId="2085"/>
          <ac:spMkLst>
            <pc:docMk/>
            <pc:sldMk cId="3185663737" sldId="274"/>
            <ac:spMk id="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11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1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13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1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1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1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2:32.008" v="206" actId="2085"/>
          <ac:spMkLst>
            <pc:docMk/>
            <pc:sldMk cId="3185663737" sldId="274"/>
            <ac:spMk id="18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2:39.057" v="208" actId="2085"/>
          <ac:spMkLst>
            <pc:docMk/>
            <pc:sldMk cId="3185663737" sldId="274"/>
            <ac:spMk id="1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30.739" v="136" actId="108"/>
          <ac:spMkLst>
            <pc:docMk/>
            <pc:sldMk cId="3185663737" sldId="274"/>
            <ac:spMk id="21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26.554" v="134" actId="108"/>
          <ac:spMkLst>
            <pc:docMk/>
            <pc:sldMk cId="3185663737" sldId="274"/>
            <ac:spMk id="2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40:46.016" v="154" actId="108"/>
          <ac:spMkLst>
            <pc:docMk/>
            <pc:sldMk cId="3185663737" sldId="274"/>
            <ac:spMk id="2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25.538" v="133" actId="108"/>
          <ac:spMkLst>
            <pc:docMk/>
            <pc:sldMk cId="3185663737" sldId="274"/>
            <ac:spMk id="2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1:08.168" v="181" actId="14100"/>
          <ac:spMkLst>
            <pc:docMk/>
            <pc:sldMk cId="3185663737" sldId="274"/>
            <ac:spMk id="2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40:00.007" v="144"/>
          <ac:spMkLst>
            <pc:docMk/>
            <pc:sldMk cId="3185663737" sldId="274"/>
            <ac:spMk id="31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14.177" v="131"/>
          <ac:spMkLst>
            <pc:docMk/>
            <pc:sldMk cId="3185663737" sldId="274"/>
            <ac:spMk id="3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34.913" v="138" actId="108"/>
          <ac:spMkLst>
            <pc:docMk/>
            <pc:sldMk cId="3185663737" sldId="274"/>
            <ac:spMk id="3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09.472" v="130"/>
          <ac:spMkLst>
            <pc:docMk/>
            <pc:sldMk cId="3185663737" sldId="274"/>
            <ac:spMk id="3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24.522" v="132" actId="108"/>
          <ac:spMkLst>
            <pc:docMk/>
            <pc:sldMk cId="3185663737" sldId="274"/>
            <ac:spMk id="3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39:37.851" v="139" actId="108"/>
          <ac:spMkLst>
            <pc:docMk/>
            <pc:sldMk cId="3185663737" sldId="274"/>
            <ac:spMk id="38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40:31.435" v="150" actId="108"/>
          <ac:spMkLst>
            <pc:docMk/>
            <pc:sldMk cId="3185663737" sldId="274"/>
            <ac:spMk id="3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3:03:50.161" v="212" actId="108"/>
          <ac:spMkLst>
            <pc:docMk/>
            <pc:sldMk cId="3185663737" sldId="274"/>
            <ac:spMk id="40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40:33.451" v="151" actId="108"/>
          <ac:spMkLst>
            <pc:docMk/>
            <pc:sldMk cId="3185663737" sldId="274"/>
            <ac:spMk id="4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40:41.859" v="153"/>
          <ac:spMkLst>
            <pc:docMk/>
            <pc:sldMk cId="3185663737" sldId="274"/>
            <ac:spMk id="43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4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4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0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1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3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5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3:03:34.654" v="211" actId="1076"/>
          <ac:spMkLst>
            <pc:docMk/>
            <pc:sldMk cId="3185663737" sldId="274"/>
            <ac:spMk id="58" creationId="{00000000-0000-0000-0000-000000000000}"/>
          </ac:spMkLst>
        </pc:spChg>
        <pc:spChg chg="del mod">
          <ac:chgData name="Koenen, R.H. (Rob)" userId="70edbe91-10c6-435e-a974-d7eecc8d7d06" providerId="ADAL" clId="{B9B89E5F-6E4B-4E1F-88A7-5465850516D6}" dt="2018-01-26T03:03:27.526" v="210" actId="478"/>
          <ac:spMkLst>
            <pc:docMk/>
            <pc:sldMk cId="3185663737" sldId="274"/>
            <ac:spMk id="5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60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0:41:50.520" v="158"/>
          <ac:spMkLst>
            <pc:docMk/>
            <pc:sldMk cId="3185663737" sldId="274"/>
            <ac:spMk id="7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1:50:47.433" v="174" actId="1038"/>
          <ac:spMkLst>
            <pc:docMk/>
            <pc:sldMk cId="3185663737" sldId="274"/>
            <ac:spMk id="74" creationId="{A9A92E7F-2F22-47DB-B8D4-7D054DB8DE2E}"/>
          </ac:spMkLst>
        </pc:spChg>
        <pc:spChg chg="mod">
          <ac:chgData name="Koenen, R.H. (Rob)" userId="70edbe91-10c6-435e-a974-d7eecc8d7d06" providerId="ADAL" clId="{B9B89E5F-6E4B-4E1F-88A7-5465850516D6}" dt="2018-01-26T01:51:54.042" v="205" actId="27636"/>
          <ac:spMkLst>
            <pc:docMk/>
            <pc:sldMk cId="3185663737" sldId="274"/>
            <ac:spMk id="75" creationId="{E20ED24B-24ED-4E60-ACD2-08E7A39DF792}"/>
          </ac:spMkLst>
        </pc:spChg>
        <pc:spChg chg="add mod">
          <ac:chgData name="Koenen, R.H. (Rob)" userId="70edbe91-10c6-435e-a974-d7eecc8d7d06" providerId="ADAL" clId="{B9B89E5F-6E4B-4E1F-88A7-5465850516D6}" dt="2018-01-26T01:51:44.212" v="199" actId="571"/>
          <ac:spMkLst>
            <pc:docMk/>
            <pc:sldMk cId="3185663737" sldId="274"/>
            <ac:spMk id="76" creationId="{5F22C332-BF8A-4AB7-B599-7D37F8266D01}"/>
          </ac:spMkLst>
        </pc:spChg>
        <pc:grpChg chg="mod">
          <ac:chgData name="Koenen, R.H. (Rob)" userId="70edbe91-10c6-435e-a974-d7eecc8d7d06" providerId="ADAL" clId="{B9B89E5F-6E4B-4E1F-88A7-5465850516D6}" dt="2018-01-26T01:50:47.433" v="174" actId="1038"/>
          <ac:grpSpMkLst>
            <pc:docMk/>
            <pc:sldMk cId="3185663737" sldId="274"/>
            <ac:grpSpMk id="2" creationId="{00000000-0000-0000-0000-000000000000}"/>
          </ac:grpSpMkLst>
        </pc:grpChg>
        <pc:grpChg chg="mod">
          <ac:chgData name="Koenen, R.H. (Rob)" userId="70edbe91-10c6-435e-a974-d7eecc8d7d06" providerId="ADAL" clId="{B9B89E5F-6E4B-4E1F-88A7-5465850516D6}" dt="2018-01-26T01:50:47.433" v="174" actId="1038"/>
          <ac:grpSpMkLst>
            <pc:docMk/>
            <pc:sldMk cId="3185663737" sldId="274"/>
            <ac:grpSpMk id="3" creationId="{00000000-0000-0000-0000-000000000000}"/>
          </ac:grpSpMkLst>
        </pc:grpChg>
        <pc:grpChg chg="mod">
          <ac:chgData name="Koenen, R.H. (Rob)" userId="70edbe91-10c6-435e-a974-d7eecc8d7d06" providerId="ADAL" clId="{B9B89E5F-6E4B-4E1F-88A7-5465850516D6}" dt="2018-01-26T01:50:47.433" v="174" actId="1038"/>
          <ac:grpSpMkLst>
            <pc:docMk/>
            <pc:sldMk cId="3185663737" sldId="274"/>
            <ac:grpSpMk id="63" creationId="{00000000-0000-0000-0000-000000000000}"/>
          </ac:grpSpMkLst>
        </pc:grpChg>
        <pc:grpChg chg="mod">
          <ac:chgData name="Koenen, R.H. (Rob)" userId="70edbe91-10c6-435e-a974-d7eecc8d7d06" providerId="ADAL" clId="{B9B89E5F-6E4B-4E1F-88A7-5465850516D6}" dt="2018-01-26T01:50:47.433" v="174" actId="1038"/>
          <ac:grpSpMkLst>
            <pc:docMk/>
            <pc:sldMk cId="3185663737" sldId="274"/>
            <ac:grpSpMk id="64" creationId="{00000000-0000-0000-0000-000000000000}"/>
          </ac:grpSpMkLst>
        </pc:grpChg>
        <pc:grpChg chg="mod">
          <ac:chgData name="Koenen, R.H. (Rob)" userId="70edbe91-10c6-435e-a974-d7eecc8d7d06" providerId="ADAL" clId="{B9B89E5F-6E4B-4E1F-88A7-5465850516D6}" dt="2018-01-26T01:50:47.433" v="174" actId="1038"/>
          <ac:grpSpMkLst>
            <pc:docMk/>
            <pc:sldMk cId="3185663737" sldId="274"/>
            <ac:grpSpMk id="66" creationId="{00000000-0000-0000-0000-000000000000}"/>
          </ac:grpSpMkLst>
        </pc:grp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61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62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65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69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70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71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1:50:47.433" v="174" actId="1038"/>
          <ac:cxnSpMkLst>
            <pc:docMk/>
            <pc:sldMk cId="3185663737" sldId="274"/>
            <ac:cxnSpMk id="73" creationId="{17B03694-1AA1-4641-948D-13EC447427DB}"/>
          </ac:cxnSpMkLst>
        </pc:cxnChg>
      </pc:sldChg>
      <pc:sldChg chg="modSp">
        <pc:chgData name="Koenen, R.H. (Rob)" userId="70edbe91-10c6-435e-a974-d7eecc8d7d06" providerId="ADAL" clId="{B9B89E5F-6E4B-4E1F-88A7-5465850516D6}" dt="2018-01-26T03:05:19.124" v="221" actId="14100"/>
        <pc:sldMkLst>
          <pc:docMk/>
          <pc:sldMk cId="1060295367" sldId="275"/>
        </pc:sldMkLst>
        <pc:spChg chg="mod">
          <ac:chgData name="Koenen, R.H. (Rob)" userId="70edbe91-10c6-435e-a974-d7eecc8d7d06" providerId="ADAL" clId="{B9B89E5F-6E4B-4E1F-88A7-5465850516D6}" dt="2018-01-26T03:05:19.124" v="221" actId="14100"/>
          <ac:spMkLst>
            <pc:docMk/>
            <pc:sldMk cId="1060295367" sldId="275"/>
            <ac:spMk id="3" creationId="{00000000-0000-0000-0000-000000000000}"/>
          </ac:spMkLst>
        </pc:spChg>
      </pc:sldChg>
      <pc:sldChg chg="del">
        <pc:chgData name="Koenen, R.H. (Rob)" userId="70edbe91-10c6-435e-a974-d7eecc8d7d06" providerId="ADAL" clId="{B9B89E5F-6E4B-4E1F-88A7-5465850516D6}" dt="2018-01-26T00:31:24.039" v="99" actId="2696"/>
        <pc:sldMkLst>
          <pc:docMk/>
          <pc:sldMk cId="2341235049" sldId="277"/>
        </pc:sldMkLst>
      </pc:sldChg>
      <pc:sldChg chg="modSp">
        <pc:chgData name="Koenen, R.H. (Rob)" userId="70edbe91-10c6-435e-a974-d7eecc8d7d06" providerId="ADAL" clId="{B9B89E5F-6E4B-4E1F-88A7-5465850516D6}" dt="2018-01-26T00:31:03.200" v="94" actId="20577"/>
        <pc:sldMkLst>
          <pc:docMk/>
          <pc:sldMk cId="1805345603" sldId="278"/>
        </pc:sldMkLst>
        <pc:spChg chg="mod">
          <ac:chgData name="Koenen, R.H. (Rob)" userId="70edbe91-10c6-435e-a974-d7eecc8d7d06" providerId="ADAL" clId="{B9B89E5F-6E4B-4E1F-88A7-5465850516D6}" dt="2018-01-26T00:31:03.200" v="94" actId="20577"/>
          <ac:spMkLst>
            <pc:docMk/>
            <pc:sldMk cId="1805345603" sldId="278"/>
            <ac:spMk id="3" creationId="{00000000-0000-0000-0000-000000000000}"/>
          </ac:spMkLst>
        </pc:spChg>
      </pc:sldChg>
      <pc:sldChg chg="modSp">
        <pc:chgData name="Koenen, R.H. (Rob)" userId="70edbe91-10c6-435e-a974-d7eecc8d7d06" providerId="ADAL" clId="{B9B89E5F-6E4B-4E1F-88A7-5465850516D6}" dt="2018-01-26T00:31:20.055" v="98"/>
        <pc:sldMkLst>
          <pc:docMk/>
          <pc:sldMk cId="3086381664" sldId="280"/>
        </pc:sldMkLst>
        <pc:spChg chg="mod">
          <ac:chgData name="Koenen, R.H. (Rob)" userId="70edbe91-10c6-435e-a974-d7eecc8d7d06" providerId="ADAL" clId="{B9B89E5F-6E4B-4E1F-88A7-5465850516D6}" dt="2018-01-26T00:31:20.055" v="98"/>
          <ac:spMkLst>
            <pc:docMk/>
            <pc:sldMk cId="3086381664" sldId="280"/>
            <ac:spMk id="3" creationId="{00000000-0000-0000-0000-000000000000}"/>
          </ac:spMkLst>
        </pc:spChg>
      </pc:sldChg>
      <pc:sldChg chg="addSp delSp del modAnim">
        <pc:chgData name="Koenen, R.H. (Rob)" userId="70edbe91-10c6-435e-a974-d7eecc8d7d06" providerId="ADAL" clId="{B9B89E5F-6E4B-4E1F-88A7-5465850516D6}" dt="2018-01-26T05:10:32.326" v="283" actId="2696"/>
        <pc:sldMkLst>
          <pc:docMk/>
          <pc:sldMk cId="1435443381" sldId="281"/>
        </pc:sldMkLst>
        <pc:spChg chg="del">
          <ac:chgData name="Koenen, R.H. (Rob)" userId="70edbe91-10c6-435e-a974-d7eecc8d7d06" providerId="ADAL" clId="{B9B89E5F-6E4B-4E1F-88A7-5465850516D6}" dt="2018-01-26T05:10:29.076" v="282"/>
          <ac:spMkLst>
            <pc:docMk/>
            <pc:sldMk cId="1435443381" sldId="281"/>
            <ac:spMk id="35" creationId="{CE995097-855C-4B76-AEDB-EE6C011AAF93}"/>
          </ac:spMkLst>
        </pc:spChg>
        <pc:spChg chg="add del">
          <ac:chgData name="Koenen, R.H. (Rob)" userId="70edbe91-10c6-435e-a974-d7eecc8d7d06" providerId="ADAL" clId="{B9B89E5F-6E4B-4E1F-88A7-5465850516D6}" dt="2018-01-26T05:10:29.076" v="282"/>
          <ac:spMkLst>
            <pc:docMk/>
            <pc:sldMk cId="1435443381" sldId="281"/>
            <ac:spMk id="36" creationId="{458BC9F3-793D-4404-AAEC-A7EF7B63A499}"/>
          </ac:spMkLst>
        </pc:spChg>
      </pc:sldChg>
      <pc:sldChg chg="modSp modAnim">
        <pc:chgData name="Koenen, R.H. (Rob)" userId="70edbe91-10c6-435e-a974-d7eecc8d7d06" providerId="ADAL" clId="{B9B89E5F-6E4B-4E1F-88A7-5465850516D6}" dt="2018-01-26T05:18:44.282" v="301" actId="114"/>
        <pc:sldMkLst>
          <pc:docMk/>
          <pc:sldMk cId="2364986969" sldId="282"/>
        </pc:sldMkLst>
        <pc:spChg chg="mod">
          <ac:chgData name="Koenen, R.H. (Rob)" userId="70edbe91-10c6-435e-a974-d7eecc8d7d06" providerId="ADAL" clId="{B9B89E5F-6E4B-4E1F-88A7-5465850516D6}" dt="2018-01-26T05:18:44.282" v="301" actId="114"/>
          <ac:spMkLst>
            <pc:docMk/>
            <pc:sldMk cId="2364986969" sldId="282"/>
            <ac:spMk id="40" creationId="{DE6BE315-7381-4533-ABF2-DA33F1AD1333}"/>
          </ac:spMkLst>
        </pc:spChg>
        <pc:spChg chg="mod">
          <ac:chgData name="Koenen, R.H. (Rob)" userId="70edbe91-10c6-435e-a974-d7eecc8d7d06" providerId="ADAL" clId="{B9B89E5F-6E4B-4E1F-88A7-5465850516D6}" dt="2018-01-26T05:18:36.717" v="299" actId="114"/>
          <ac:spMkLst>
            <pc:docMk/>
            <pc:sldMk cId="2364986969" sldId="282"/>
            <ac:spMk id="50" creationId="{65732923-E569-477C-BCC3-96665F60509B}"/>
          </ac:spMkLst>
        </pc:spChg>
        <pc:spChg chg="mod">
          <ac:chgData name="Koenen, R.H. (Rob)" userId="70edbe91-10c6-435e-a974-d7eecc8d7d06" providerId="ADAL" clId="{B9B89E5F-6E4B-4E1F-88A7-5465850516D6}" dt="2018-01-26T03:04:54.871" v="220" actId="1076"/>
          <ac:spMkLst>
            <pc:docMk/>
            <pc:sldMk cId="2364986969" sldId="282"/>
            <ac:spMk id="10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8:40.531" v="300" actId="114"/>
          <ac:spMkLst>
            <pc:docMk/>
            <pc:sldMk cId="2364986969" sldId="282"/>
            <ac:spMk id="10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3:04:47.024" v="218" actId="1076"/>
          <ac:spMkLst>
            <pc:docMk/>
            <pc:sldMk cId="2364986969" sldId="282"/>
            <ac:spMk id="117" creationId="{00000000-0000-0000-0000-000000000000}"/>
          </ac:spMkLst>
        </pc:spChg>
        <pc:cxnChg chg="ord">
          <ac:chgData name="Koenen, R.H. (Rob)" userId="70edbe91-10c6-435e-a974-d7eecc8d7d06" providerId="ADAL" clId="{B9B89E5F-6E4B-4E1F-88A7-5465850516D6}" dt="2018-01-26T05:12:46.956" v="296" actId="167"/>
          <ac:cxnSpMkLst>
            <pc:docMk/>
            <pc:sldMk cId="2364986969" sldId="282"/>
            <ac:cxnSpMk id="52" creationId="{E4535B9D-384A-4024-9649-0E72A0075DA7}"/>
          </ac:cxnSpMkLst>
        </pc:cxnChg>
        <pc:cxnChg chg="ord">
          <ac:chgData name="Koenen, R.H. (Rob)" userId="70edbe91-10c6-435e-a974-d7eecc8d7d06" providerId="ADAL" clId="{B9B89E5F-6E4B-4E1F-88A7-5465850516D6}" dt="2018-01-26T05:12:56.067" v="298" actId="167"/>
          <ac:cxnSpMkLst>
            <pc:docMk/>
            <pc:sldMk cId="2364986969" sldId="282"/>
            <ac:cxnSpMk id="54" creationId="{26BF1ED6-2B60-4F7E-A1DE-E517F75760B4}"/>
          </ac:cxnSpMkLst>
        </pc:cxnChg>
        <pc:cxnChg chg="ord">
          <ac:chgData name="Koenen, R.H. (Rob)" userId="70edbe91-10c6-435e-a974-d7eecc8d7d06" providerId="ADAL" clId="{B9B89E5F-6E4B-4E1F-88A7-5465850516D6}" dt="2018-01-26T05:12:36.883" v="295" actId="167"/>
          <ac:cxnSpMkLst>
            <pc:docMk/>
            <pc:sldMk cId="2364986969" sldId="282"/>
            <ac:cxnSpMk id="73" creationId="{00000000-0000-0000-0000-000000000000}"/>
          </ac:cxnSpMkLst>
        </pc:cxnChg>
      </pc:sldChg>
      <pc:sldChg chg="addSp delSp modSp add modAnim">
        <pc:chgData name="Koenen, R.H. (Rob)" userId="70edbe91-10c6-435e-a974-d7eecc8d7d06" providerId="ADAL" clId="{B9B89E5F-6E4B-4E1F-88A7-5465850516D6}" dt="2018-01-26T05:10:44.141" v="287"/>
        <pc:sldMkLst>
          <pc:docMk/>
          <pc:sldMk cId="2199224295" sldId="283"/>
        </pc:sldMkLst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8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13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1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21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22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24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2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2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30" creationId="{00000000-0000-0000-0000-000000000000}"/>
          </ac:spMkLst>
        </pc:spChg>
        <pc:spChg chg="add del">
          <ac:chgData name="Koenen, R.H. (Rob)" userId="70edbe91-10c6-435e-a974-d7eecc8d7d06" providerId="ADAL" clId="{B9B89E5F-6E4B-4E1F-88A7-5465850516D6}" dt="2018-01-26T05:10:38.499" v="285"/>
          <ac:spMkLst>
            <pc:docMk/>
            <pc:sldMk cId="2199224295" sldId="283"/>
            <ac:spMk id="35" creationId="{25F5D094-CCE4-48CE-88B8-4F5FA2D4D809}"/>
          </ac:spMkLst>
        </pc:spChg>
        <pc:spChg chg="add del">
          <ac:chgData name="Koenen, R.H. (Rob)" userId="70edbe91-10c6-435e-a974-d7eecc8d7d06" providerId="ADAL" clId="{B9B89E5F-6E4B-4E1F-88A7-5465850516D6}" dt="2018-01-26T05:10:38.499" v="285"/>
          <ac:spMkLst>
            <pc:docMk/>
            <pc:sldMk cId="2199224295" sldId="283"/>
            <ac:spMk id="36" creationId="{98E0224B-212C-43DE-BAD2-81B9F3312BCD}"/>
          </ac:spMkLst>
        </pc:spChg>
        <pc:spChg chg="add">
          <ac:chgData name="Koenen, R.H. (Rob)" userId="70edbe91-10c6-435e-a974-d7eecc8d7d06" providerId="ADAL" clId="{B9B89E5F-6E4B-4E1F-88A7-5465850516D6}" dt="2018-01-26T05:10:44.141" v="287"/>
          <ac:spMkLst>
            <pc:docMk/>
            <pc:sldMk cId="2199224295" sldId="283"/>
            <ac:spMk id="38" creationId="{C3F59007-1427-49F9-BB6E-AE012FCB9AD9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0" creationId="{DE6BE315-7381-4533-ABF2-DA33F1AD1333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1" creationId="{4BC0F3E0-DBDC-4BB7-9FA1-13031CFFF366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2" creationId="{03F6BD22-A0A5-4804-816E-E9FAFA136834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3" creationId="{07DCA0AD-155A-4F1A-87D9-1E515A77915E}"/>
          </ac:spMkLst>
        </pc:spChg>
        <pc:spChg chg="add">
          <ac:chgData name="Koenen, R.H. (Rob)" userId="70edbe91-10c6-435e-a974-d7eecc8d7d06" providerId="ADAL" clId="{B9B89E5F-6E4B-4E1F-88A7-5465850516D6}" dt="2018-01-26T05:10:44.141" v="287"/>
          <ac:spMkLst>
            <pc:docMk/>
            <pc:sldMk cId="2199224295" sldId="283"/>
            <ac:spMk id="44" creationId="{7EAD7B5B-3F33-4DA9-BC7D-B4298B598F9F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6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8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4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50" creationId="{65732923-E569-477C-BCC3-96665F60509B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55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107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109" creationId="{00000000-0000-0000-0000-000000000000}"/>
          </ac:spMkLst>
        </pc:spChg>
        <pc:spChg chg="mod">
          <ac:chgData name="Koenen, R.H. (Rob)" userId="70edbe91-10c6-435e-a974-d7eecc8d7d06" providerId="ADAL" clId="{B9B89E5F-6E4B-4E1F-88A7-5465850516D6}" dt="2018-01-26T05:10:41.984" v="286" actId="164"/>
          <ac:spMkLst>
            <pc:docMk/>
            <pc:sldMk cId="2199224295" sldId="283"/>
            <ac:spMk id="117" creationId="{00000000-0000-0000-0000-000000000000}"/>
          </ac:spMkLst>
        </pc:spChg>
        <pc:grpChg chg="add mod">
          <ac:chgData name="Koenen, R.H. (Rob)" userId="70edbe91-10c6-435e-a974-d7eecc8d7d06" providerId="ADAL" clId="{B9B89E5F-6E4B-4E1F-88A7-5465850516D6}" dt="2018-01-26T05:10:41.984" v="286" actId="164"/>
          <ac:grpSpMkLst>
            <pc:docMk/>
            <pc:sldMk cId="2199224295" sldId="283"/>
            <ac:grpSpMk id="2" creationId="{8293E509-1B8E-4D59-BB08-9230790DD0F6}"/>
          </ac:grpSpMkLst>
        </pc:grp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39" creationId="{A1DAEE28-ECE1-4CE2-BFD5-E16AADB659B8}"/>
          </ac:cxnSpMkLst>
        </pc:cxn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51" creationId="{9AB51449-480C-403A-A37F-1BEB52E6F322}"/>
          </ac:cxnSpMkLst>
        </pc:cxn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52" creationId="{E4535B9D-384A-4024-9649-0E72A0075DA7}"/>
          </ac:cxnSpMkLst>
        </pc:cxn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53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54" creationId="{26BF1ED6-2B60-4F7E-A1DE-E517F75760B4}"/>
          </ac:cxnSpMkLst>
        </pc:cxn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70" creationId="{00000000-0000-0000-0000-000000000000}"/>
          </ac:cxnSpMkLst>
        </pc:cxnChg>
        <pc:cxnChg chg="mod">
          <ac:chgData name="Koenen, R.H. (Rob)" userId="70edbe91-10c6-435e-a974-d7eecc8d7d06" providerId="ADAL" clId="{B9B89E5F-6E4B-4E1F-88A7-5465850516D6}" dt="2018-01-26T05:10:41.984" v="286" actId="164"/>
          <ac:cxnSpMkLst>
            <pc:docMk/>
            <pc:sldMk cId="2199224295" sldId="283"/>
            <ac:cxnSpMk id="73" creationId="{00000000-0000-0000-0000-000000000000}"/>
          </ac:cxnSpMkLst>
        </pc:cxnChg>
      </pc:sldChg>
    </pc:docChg>
  </pc:docChgLst>
  <pc:docChgLst>
    <pc:chgData name="Koenen, R.H. (Rob)" userId="70edbe91-10c6-435e-a974-d7eecc8d7d06" providerId="ADAL" clId="{08D956FE-7F2E-4DD0-97BA-100C08348FB8}"/>
    <pc:docChg chg="undo custSel addSld delSld modSld sldOrd">
      <pc:chgData name="Koenen, R.H. (Rob)" userId="70edbe91-10c6-435e-a974-d7eecc8d7d06" providerId="ADAL" clId="{08D956FE-7F2E-4DD0-97BA-100C08348FB8}" dt="2018-01-25T09:32:44.920" v="658"/>
      <pc:docMkLst>
        <pc:docMk/>
      </pc:docMkLst>
      <pc:sldChg chg="del ord">
        <pc:chgData name="Koenen, R.H. (Rob)" userId="70edbe91-10c6-435e-a974-d7eecc8d7d06" providerId="ADAL" clId="{08D956FE-7F2E-4DD0-97BA-100C08348FB8}" dt="2018-01-25T07:57:09.817" v="10" actId="2696"/>
        <pc:sldMkLst>
          <pc:docMk/>
          <pc:sldMk cId="3808131274" sldId="256"/>
        </pc:sldMkLst>
      </pc:sldChg>
      <pc:sldChg chg="del">
        <pc:chgData name="Koenen, R.H. (Rob)" userId="70edbe91-10c6-435e-a974-d7eecc8d7d06" providerId="ADAL" clId="{08D956FE-7F2E-4DD0-97BA-100C08348FB8}" dt="2018-01-25T07:56:49.801" v="1" actId="2696"/>
        <pc:sldMkLst>
          <pc:docMk/>
          <pc:sldMk cId="410003721" sldId="257"/>
        </pc:sldMkLst>
      </pc:sldChg>
      <pc:sldChg chg="del">
        <pc:chgData name="Koenen, R.H. (Rob)" userId="70edbe91-10c6-435e-a974-d7eecc8d7d06" providerId="ADAL" clId="{08D956FE-7F2E-4DD0-97BA-100C08348FB8}" dt="2018-01-25T07:56:49.801" v="2" actId="2696"/>
        <pc:sldMkLst>
          <pc:docMk/>
          <pc:sldMk cId="3858732023" sldId="258"/>
        </pc:sldMkLst>
      </pc:sldChg>
      <pc:sldChg chg="del">
        <pc:chgData name="Koenen, R.H. (Rob)" userId="70edbe91-10c6-435e-a974-d7eecc8d7d06" providerId="ADAL" clId="{08D956FE-7F2E-4DD0-97BA-100C08348FB8}" dt="2018-01-25T07:56:49.801" v="3" actId="2696"/>
        <pc:sldMkLst>
          <pc:docMk/>
          <pc:sldMk cId="506219109" sldId="259"/>
        </pc:sldMkLst>
      </pc:sldChg>
      <pc:sldChg chg="del">
        <pc:chgData name="Koenen, R.H. (Rob)" userId="70edbe91-10c6-435e-a974-d7eecc8d7d06" providerId="ADAL" clId="{08D956FE-7F2E-4DD0-97BA-100C08348FB8}" dt="2018-01-25T07:56:49.801" v="4" actId="2696"/>
        <pc:sldMkLst>
          <pc:docMk/>
          <pc:sldMk cId="1735082085" sldId="260"/>
        </pc:sldMkLst>
      </pc:sldChg>
      <pc:sldChg chg="del">
        <pc:chgData name="Koenen, R.H. (Rob)" userId="70edbe91-10c6-435e-a974-d7eecc8d7d06" providerId="ADAL" clId="{08D956FE-7F2E-4DD0-97BA-100C08348FB8}" dt="2018-01-25T07:56:49.801" v="5" actId="2696"/>
        <pc:sldMkLst>
          <pc:docMk/>
          <pc:sldMk cId="3901334438" sldId="261"/>
        </pc:sldMkLst>
      </pc:sldChg>
      <pc:sldChg chg="del">
        <pc:chgData name="Koenen, R.H. (Rob)" userId="70edbe91-10c6-435e-a974-d7eecc8d7d06" providerId="ADAL" clId="{08D956FE-7F2E-4DD0-97BA-100C08348FB8}" dt="2018-01-25T07:56:49.801" v="0" actId="2696"/>
        <pc:sldMkLst>
          <pc:docMk/>
          <pc:sldMk cId="2333239519" sldId="262"/>
        </pc:sldMkLst>
      </pc:sldChg>
      <pc:sldChg chg="del">
        <pc:chgData name="Koenen, R.H. (Rob)" userId="70edbe91-10c6-435e-a974-d7eecc8d7d06" providerId="ADAL" clId="{08D956FE-7F2E-4DD0-97BA-100C08348FB8}" dt="2018-01-25T07:56:49.816" v="7" actId="2696"/>
        <pc:sldMkLst>
          <pc:docMk/>
          <pc:sldMk cId="1120103743" sldId="263"/>
        </pc:sldMkLst>
      </pc:sldChg>
      <pc:sldChg chg="del">
        <pc:chgData name="Koenen, R.H. (Rob)" userId="70edbe91-10c6-435e-a974-d7eecc8d7d06" providerId="ADAL" clId="{08D956FE-7F2E-4DD0-97BA-100C08348FB8}" dt="2018-01-25T07:56:49.801" v="6" actId="2696"/>
        <pc:sldMkLst>
          <pc:docMk/>
          <pc:sldMk cId="1659501333" sldId="264"/>
        </pc:sldMkLst>
      </pc:sldChg>
      <pc:sldChg chg="del">
        <pc:chgData name="Koenen, R.H. (Rob)" userId="70edbe91-10c6-435e-a974-d7eecc8d7d06" providerId="ADAL" clId="{08D956FE-7F2E-4DD0-97BA-100C08348FB8}" dt="2018-01-25T07:56:49.816" v="8" actId="2696"/>
        <pc:sldMkLst>
          <pc:docMk/>
          <pc:sldMk cId="1448884374" sldId="265"/>
        </pc:sldMkLst>
      </pc:sldChg>
      <pc:sldChg chg="modSp">
        <pc:chgData name="Koenen, R.H. (Rob)" userId="70edbe91-10c6-435e-a974-d7eecc8d7d06" providerId="ADAL" clId="{08D956FE-7F2E-4DD0-97BA-100C08348FB8}" dt="2018-01-25T08:10:28.999" v="424" actId="947"/>
        <pc:sldMkLst>
          <pc:docMk/>
          <pc:sldMk cId="622214322" sldId="266"/>
        </pc:sldMkLst>
        <pc:spChg chg="mod">
          <ac:chgData name="Koenen, R.H. (Rob)" userId="70edbe91-10c6-435e-a974-d7eecc8d7d06" providerId="ADAL" clId="{08D956FE-7F2E-4DD0-97BA-100C08348FB8}" dt="2018-01-25T08:10:28.999" v="424" actId="947"/>
          <ac:spMkLst>
            <pc:docMk/>
            <pc:sldMk cId="622214322" sldId="266"/>
            <ac:spMk id="5" creationId="{00000000-0000-0000-0000-000000000000}"/>
          </ac:spMkLst>
        </pc:spChg>
      </pc:sldChg>
      <pc:sldChg chg="modSp">
        <pc:chgData name="Koenen, R.H. (Rob)" userId="70edbe91-10c6-435e-a974-d7eecc8d7d06" providerId="ADAL" clId="{08D956FE-7F2E-4DD0-97BA-100C08348FB8}" dt="2018-01-25T08:11:04.401" v="426" actId="404"/>
        <pc:sldMkLst>
          <pc:docMk/>
          <pc:sldMk cId="548625747" sldId="267"/>
        </pc:sldMkLst>
        <pc:spChg chg="mod">
          <ac:chgData name="Koenen, R.H. (Rob)" userId="70edbe91-10c6-435e-a974-d7eecc8d7d06" providerId="ADAL" clId="{08D956FE-7F2E-4DD0-97BA-100C08348FB8}" dt="2018-01-25T08:11:04.401" v="426" actId="404"/>
          <ac:spMkLst>
            <pc:docMk/>
            <pc:sldMk cId="548625747" sldId="267"/>
            <ac:spMk id="4" creationId="{00000000-0000-0000-0000-000000000000}"/>
          </ac:spMkLst>
        </pc:spChg>
        <pc:picChg chg="mod">
          <ac:chgData name="Koenen, R.H. (Rob)" userId="70edbe91-10c6-435e-a974-d7eecc8d7d06" providerId="ADAL" clId="{08D956FE-7F2E-4DD0-97BA-100C08348FB8}" dt="2018-01-25T07:58:15.362" v="35" actId="1440"/>
          <ac:picMkLst>
            <pc:docMk/>
            <pc:sldMk cId="548625747" sldId="267"/>
            <ac:picMk id="6" creationId="{00000000-0000-0000-0000-000000000000}"/>
          </ac:picMkLst>
        </pc:picChg>
      </pc:sldChg>
      <pc:sldChg chg="modSp">
        <pc:chgData name="Koenen, R.H. (Rob)" userId="70edbe91-10c6-435e-a974-d7eecc8d7d06" providerId="ADAL" clId="{08D956FE-7F2E-4DD0-97BA-100C08348FB8}" dt="2018-01-25T08:24:48.645" v="518" actId="108"/>
        <pc:sldMkLst>
          <pc:docMk/>
          <pc:sldMk cId="4286070046" sldId="268"/>
        </pc:sldMkLst>
        <pc:spChg chg="mod">
          <ac:chgData name="Koenen, R.H. (Rob)" userId="70edbe91-10c6-435e-a974-d7eecc8d7d06" providerId="ADAL" clId="{08D956FE-7F2E-4DD0-97BA-100C08348FB8}" dt="2018-01-25T08:24:48.645" v="518" actId="108"/>
          <ac:spMkLst>
            <pc:docMk/>
            <pc:sldMk cId="4286070046" sldId="268"/>
            <ac:spMk id="2" creationId="{00000000-0000-0000-0000-000000000000}"/>
          </ac:spMkLst>
        </pc:spChg>
      </pc:sldChg>
      <pc:sldChg chg="addSp delSp modSp">
        <pc:chgData name="Koenen, R.H. (Rob)" userId="70edbe91-10c6-435e-a974-d7eecc8d7d06" providerId="ADAL" clId="{08D956FE-7F2E-4DD0-97BA-100C08348FB8}" dt="2018-01-25T08:12:44.158" v="447"/>
        <pc:sldMkLst>
          <pc:docMk/>
          <pc:sldMk cId="901413477" sldId="270"/>
        </pc:sldMkLst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10.967" v="41"/>
          <ac:spMkLst>
            <pc:docMk/>
            <pc:sldMk cId="901413477" sldId="270"/>
            <ac:spMk id="1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10.967" v="41"/>
          <ac:spMkLst>
            <pc:docMk/>
            <pc:sldMk cId="901413477" sldId="270"/>
            <ac:spMk id="1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33.448" v="43"/>
          <ac:spMkLst>
            <pc:docMk/>
            <pc:sldMk cId="901413477" sldId="270"/>
            <ac:spMk id="1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21.046" v="42"/>
          <ac:spMkLst>
            <pc:docMk/>
            <pc:sldMk cId="901413477" sldId="270"/>
            <ac:spMk id="1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33.448" v="43"/>
          <ac:spMkLst>
            <pc:docMk/>
            <pc:sldMk cId="901413477" sldId="270"/>
            <ac:spMk id="1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21.046" v="42"/>
          <ac:spMkLst>
            <pc:docMk/>
            <pc:sldMk cId="901413477" sldId="270"/>
            <ac:spMk id="1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21.046" v="42"/>
          <ac:spMkLst>
            <pc:docMk/>
            <pc:sldMk cId="901413477" sldId="270"/>
            <ac:spMk id="1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33.448" v="43"/>
          <ac:spMkLst>
            <pc:docMk/>
            <pc:sldMk cId="901413477" sldId="270"/>
            <ac:spMk id="1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2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2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3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3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4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4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33.448" v="43"/>
          <ac:spMkLst>
            <pc:docMk/>
            <pc:sldMk cId="901413477" sldId="270"/>
            <ac:spMk id="5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8:55.016" v="39"/>
          <ac:spMkLst>
            <pc:docMk/>
            <pc:sldMk cId="901413477" sldId="270"/>
            <ac:spMk id="64" creationId="{CA1882E7-48AF-4414-B754-477A88AE4117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6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6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33.448" v="43"/>
          <ac:spMkLst>
            <pc:docMk/>
            <pc:sldMk cId="901413477" sldId="270"/>
            <ac:spMk id="69" creationId="{00000000-0000-0000-0000-000000000000}"/>
          </ac:spMkLst>
        </pc:spChg>
        <pc:spChg chg="del mod">
          <ac:chgData name="Koenen, R.H. (Rob)" userId="70edbe91-10c6-435e-a974-d7eecc8d7d06" providerId="ADAL" clId="{08D956FE-7F2E-4DD0-97BA-100C08348FB8}" dt="2018-01-25T08:12:42.877" v="446"/>
          <ac:spMkLst>
            <pc:docMk/>
            <pc:sldMk cId="901413477" sldId="270"/>
            <ac:spMk id="71" creationId="{00000000-0000-0000-0000-000000000000}"/>
          </ac:spMkLst>
        </pc:spChg>
        <pc:spChg chg="add">
          <ac:chgData name="Koenen, R.H. (Rob)" userId="70edbe91-10c6-435e-a974-d7eecc8d7d06" providerId="ADAL" clId="{08D956FE-7F2E-4DD0-97BA-100C08348FB8}" dt="2018-01-25T08:12:44.158" v="447"/>
          <ac:spMkLst>
            <pc:docMk/>
            <pc:sldMk cId="901413477" sldId="270"/>
            <ac:spMk id="73" creationId="{6A0F23F4-AD89-4830-A77C-4FAD3D1CAF9C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7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8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21.046" v="42"/>
          <ac:spMkLst>
            <pc:docMk/>
            <pc:sldMk cId="901413477" sldId="270"/>
            <ac:spMk id="10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1:17.809" v="53"/>
          <ac:spMkLst>
            <pc:docMk/>
            <pc:sldMk cId="901413477" sldId="270"/>
            <ac:spMk id="11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7:59:21.046" v="42"/>
          <ac:spMkLst>
            <pc:docMk/>
            <pc:sldMk cId="901413477" sldId="270"/>
            <ac:spMk id="139" creationId="{00000000-0000-0000-0000-000000000000}"/>
          </ac:spMkLst>
        </pc:spChg>
        <pc:grpChg chg="mod">
          <ac:chgData name="Koenen, R.H. (Rob)" userId="70edbe91-10c6-435e-a974-d7eecc8d7d06" providerId="ADAL" clId="{08D956FE-7F2E-4DD0-97BA-100C08348FB8}" dt="2018-01-25T08:00:24.320" v="47" actId="1076"/>
          <ac:grpSpMkLst>
            <pc:docMk/>
            <pc:sldMk cId="901413477" sldId="270"/>
            <ac:grpSpMk id="2" creationId="{251CBA64-85CE-4A95-92B2-1AAEAA556307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53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54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55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56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57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58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7:58:55.016" v="39"/>
          <ac:grpSpMkLst>
            <pc:docMk/>
            <pc:sldMk cId="901413477" sldId="270"/>
            <ac:grpSpMk id="61" creationId="{10AE1216-6849-4A0D-AFDE-D99F74EB1B8A}"/>
          </ac:grpSpMkLst>
        </pc:grpChg>
        <pc:cxnChg chg="del mod">
          <ac:chgData name="Koenen, R.H. (Rob)" userId="70edbe91-10c6-435e-a974-d7eecc8d7d06" providerId="ADAL" clId="{08D956FE-7F2E-4DD0-97BA-100C08348FB8}" dt="2018-01-25T08:01:41.002" v="56" actId="478"/>
          <ac:cxnSpMkLst>
            <pc:docMk/>
            <pc:sldMk cId="901413477" sldId="270"/>
            <ac:cxnSpMk id="3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30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36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39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47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62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7:58:55.016" v="39"/>
          <ac:cxnSpMkLst>
            <pc:docMk/>
            <pc:sldMk cId="901413477" sldId="270"/>
            <ac:cxnSpMk id="63" creationId="{6986CB33-F8E5-4E1D-9795-0539DBF70700}"/>
          </ac:cxnSpMkLst>
        </pc:cxnChg>
        <pc:cxnChg chg="mod">
          <ac:chgData name="Koenen, R.H. (Rob)" userId="70edbe91-10c6-435e-a974-d7eecc8d7d06" providerId="ADAL" clId="{08D956FE-7F2E-4DD0-97BA-100C08348FB8}" dt="2018-01-25T08:00:34.144" v="50" actId="14100"/>
          <ac:cxnSpMkLst>
            <pc:docMk/>
            <pc:sldMk cId="901413477" sldId="270"/>
            <ac:cxnSpMk id="68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70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72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83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86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112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7:58:55.016" v="39"/>
          <ac:cxnSpMkLst>
            <pc:docMk/>
            <pc:sldMk cId="901413477" sldId="270"/>
            <ac:cxnSpMk id="119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7:58:55.016" v="39"/>
          <ac:cxnSpMkLst>
            <pc:docMk/>
            <pc:sldMk cId="901413477" sldId="270"/>
            <ac:cxnSpMk id="123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7:58:55.016" v="39"/>
          <ac:cxnSpMkLst>
            <pc:docMk/>
            <pc:sldMk cId="901413477" sldId="270"/>
            <ac:cxnSpMk id="124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7:58:55.016" v="39"/>
          <ac:cxnSpMkLst>
            <pc:docMk/>
            <pc:sldMk cId="901413477" sldId="270"/>
            <ac:cxnSpMk id="125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7:58:55.016" v="39"/>
          <ac:cxnSpMkLst>
            <pc:docMk/>
            <pc:sldMk cId="901413477" sldId="270"/>
            <ac:cxnSpMk id="126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42.928" v="51" actId="14100"/>
          <ac:cxnSpMkLst>
            <pc:docMk/>
            <pc:sldMk cId="901413477" sldId="270"/>
            <ac:cxnSpMk id="127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0:10.364" v="44" actId="208"/>
          <ac:cxnSpMkLst>
            <pc:docMk/>
            <pc:sldMk cId="901413477" sldId="270"/>
            <ac:cxnSpMk id="147" creationId="{00000000-0000-0000-0000-000000000000}"/>
          </ac:cxnSpMkLst>
        </pc:cxnChg>
      </pc:sldChg>
      <pc:sldChg chg="modSp">
        <pc:chgData name="Koenen, R.H. (Rob)" userId="70edbe91-10c6-435e-a974-d7eecc8d7d06" providerId="ADAL" clId="{08D956FE-7F2E-4DD0-97BA-100C08348FB8}" dt="2018-01-25T08:25:20.600" v="519" actId="108"/>
        <pc:sldMkLst>
          <pc:docMk/>
          <pc:sldMk cId="2116515333" sldId="271"/>
        </pc:sldMkLst>
        <pc:spChg chg="mod">
          <ac:chgData name="Koenen, R.H. (Rob)" userId="70edbe91-10c6-435e-a974-d7eecc8d7d06" providerId="ADAL" clId="{08D956FE-7F2E-4DD0-97BA-100C08348FB8}" dt="2018-01-25T08:25:20.600" v="519" actId="108"/>
          <ac:spMkLst>
            <pc:docMk/>
            <pc:sldMk cId="2116515333" sldId="271"/>
            <ac:spMk id="2" creationId="{00000000-0000-0000-0000-000000000000}"/>
          </ac:spMkLst>
        </pc:spChg>
      </pc:sldChg>
      <pc:sldChg chg="modSp">
        <pc:chgData name="Koenen, R.H. (Rob)" userId="70edbe91-10c6-435e-a974-d7eecc8d7d06" providerId="ADAL" clId="{08D956FE-7F2E-4DD0-97BA-100C08348FB8}" dt="2018-01-25T08:25:29.509" v="523" actId="27636"/>
        <pc:sldMkLst>
          <pc:docMk/>
          <pc:sldMk cId="2321231505" sldId="272"/>
        </pc:sldMkLst>
        <pc:spChg chg="mod">
          <ac:chgData name="Koenen, R.H. (Rob)" userId="70edbe91-10c6-435e-a974-d7eecc8d7d06" providerId="ADAL" clId="{08D956FE-7F2E-4DD0-97BA-100C08348FB8}" dt="2018-01-25T08:02:09.963" v="58" actId="27636"/>
          <ac:spMkLst>
            <pc:docMk/>
            <pc:sldMk cId="2321231505" sldId="272"/>
            <ac:spMk id="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2:09.963" v="58" actId="27636"/>
          <ac:spMkLst>
            <pc:docMk/>
            <pc:sldMk cId="2321231505" sldId="272"/>
            <ac:spMk id="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2:09.963" v="58" actId="27636"/>
          <ac:spMkLst>
            <pc:docMk/>
            <pc:sldMk cId="2321231505" sldId="272"/>
            <ac:spMk id="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2:09.963" v="58" actId="27636"/>
          <ac:spMkLst>
            <pc:docMk/>
            <pc:sldMk cId="2321231505" sldId="272"/>
            <ac:spMk id="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2:09.963" v="58" actId="27636"/>
          <ac:spMkLst>
            <pc:docMk/>
            <pc:sldMk cId="2321231505" sldId="272"/>
            <ac:spMk id="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2:14.330" v="59" actId="27636"/>
          <ac:spMkLst>
            <pc:docMk/>
            <pc:sldMk cId="2321231505" sldId="272"/>
            <ac:spMk id="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2:17.033" v="60" actId="27636"/>
          <ac:spMkLst>
            <pc:docMk/>
            <pc:sldMk cId="2321231505" sldId="272"/>
            <ac:spMk id="1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5:29.509" v="523" actId="27636"/>
          <ac:spMkLst>
            <pc:docMk/>
            <pc:sldMk cId="2321231505" sldId="272"/>
            <ac:spMk id="1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03.155" v="69" actId="1076"/>
          <ac:spMkLst>
            <pc:docMk/>
            <pc:sldMk cId="2321231505" sldId="272"/>
            <ac:spMk id="2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07.533" v="70" actId="1076"/>
          <ac:spMkLst>
            <pc:docMk/>
            <pc:sldMk cId="2321231505" sldId="272"/>
            <ac:spMk id="3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36.195" v="75" actId="1076"/>
          <ac:spMkLst>
            <pc:docMk/>
            <pc:sldMk cId="2321231505" sldId="272"/>
            <ac:spMk id="35" creationId="{00000000-0000-0000-0000-000000000000}"/>
          </ac:spMkLst>
        </pc:spChg>
        <pc:cxnChg chg="mod">
          <ac:chgData name="Koenen, R.H. (Rob)" userId="70edbe91-10c6-435e-a974-d7eecc8d7d06" providerId="ADAL" clId="{08D956FE-7F2E-4DD0-97BA-100C08348FB8}" dt="2018-01-25T08:03:03.155" v="69" actId="1076"/>
          <ac:cxnSpMkLst>
            <pc:docMk/>
            <pc:sldMk cId="2321231505" sldId="272"/>
            <ac:cxnSpMk id="27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36.195" v="75" actId="1076"/>
          <ac:cxnSpMkLst>
            <pc:docMk/>
            <pc:sldMk cId="2321231505" sldId="272"/>
            <ac:cxnSpMk id="43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10.331" v="71" actId="14100"/>
          <ac:cxnSpMkLst>
            <pc:docMk/>
            <pc:sldMk cId="2321231505" sldId="272"/>
            <ac:cxnSpMk id="44" creationId="{00000000-0000-0000-0000-000000000000}"/>
          </ac:cxnSpMkLst>
        </pc:cxnChg>
      </pc:sldChg>
      <pc:sldChg chg="addSp modSp">
        <pc:chgData name="Koenen, R.H. (Rob)" userId="70edbe91-10c6-435e-a974-d7eecc8d7d06" providerId="ADAL" clId="{08D956FE-7F2E-4DD0-97BA-100C08348FB8}" dt="2018-01-25T08:12:54.671" v="461" actId="20577"/>
        <pc:sldMkLst>
          <pc:docMk/>
          <pc:sldMk cId="3185663737" sldId="274"/>
        </pc:sldMkLst>
        <pc:spChg chg="mod">
          <ac:chgData name="Koenen, R.H. (Rob)" userId="70edbe91-10c6-435e-a974-d7eecc8d7d06" providerId="ADAL" clId="{08D956FE-7F2E-4DD0-97BA-100C08348FB8}" dt="2018-01-25T08:11:54.706" v="429" actId="208"/>
          <ac:spMkLst>
            <pc:docMk/>
            <pc:sldMk cId="3185663737" sldId="274"/>
            <ac:spMk id="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9.536" v="431" actId="208"/>
          <ac:spMkLst>
            <pc:docMk/>
            <pc:sldMk cId="3185663737" sldId="274"/>
            <ac:spMk id="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1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1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1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4.706" v="429" actId="208"/>
          <ac:spMkLst>
            <pc:docMk/>
            <pc:sldMk cId="3185663737" sldId="274"/>
            <ac:spMk id="2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4.706" v="429" actId="208"/>
          <ac:spMkLst>
            <pc:docMk/>
            <pc:sldMk cId="3185663737" sldId="274"/>
            <ac:spMk id="2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2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2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2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9.536" v="431" actId="208"/>
          <ac:spMkLst>
            <pc:docMk/>
            <pc:sldMk cId="3185663737" sldId="274"/>
            <ac:spMk id="2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2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2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9.536" v="431" actId="208"/>
          <ac:spMkLst>
            <pc:docMk/>
            <pc:sldMk cId="3185663737" sldId="274"/>
            <ac:spMk id="2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9.536" v="431" actId="208"/>
          <ac:spMkLst>
            <pc:docMk/>
            <pc:sldMk cId="3185663737" sldId="274"/>
            <ac:spMk id="3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4.706" v="429" actId="208"/>
          <ac:spMkLst>
            <pc:docMk/>
            <pc:sldMk cId="3185663737" sldId="274"/>
            <ac:spMk id="3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4:40.843" v="81" actId="20577"/>
          <ac:spMkLst>
            <pc:docMk/>
            <pc:sldMk cId="3185663737" sldId="274"/>
            <ac:spMk id="3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9.536" v="431" actId="208"/>
          <ac:spMkLst>
            <pc:docMk/>
            <pc:sldMk cId="3185663737" sldId="274"/>
            <ac:spMk id="3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3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3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2.173" v="428" actId="208"/>
          <ac:spMkLst>
            <pc:docMk/>
            <pc:sldMk cId="3185663737" sldId="274"/>
            <ac:spMk id="3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9.536" v="431" actId="208"/>
          <ac:spMkLst>
            <pc:docMk/>
            <pc:sldMk cId="3185663737" sldId="274"/>
            <ac:spMk id="3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3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4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4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4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6.847" v="430" actId="208"/>
          <ac:spMkLst>
            <pc:docMk/>
            <pc:sldMk cId="3185663737" sldId="274"/>
            <ac:spMk id="4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4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4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5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2:26.404" v="439" actId="1035"/>
          <ac:spMkLst>
            <pc:docMk/>
            <pc:sldMk cId="3185663737" sldId="274"/>
            <ac:spMk id="6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11:54.706" v="429" actId="208"/>
          <ac:spMkLst>
            <pc:docMk/>
            <pc:sldMk cId="3185663737" sldId="274"/>
            <ac:spMk id="7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3:50.809" v="76" actId="20577"/>
          <ac:spMkLst>
            <pc:docMk/>
            <pc:sldMk cId="3185663737" sldId="274"/>
            <ac:spMk id="74" creationId="{A9A92E7F-2F22-47DB-B8D4-7D054DB8DE2E}"/>
          </ac:spMkLst>
        </pc:spChg>
        <pc:spChg chg="add mod">
          <ac:chgData name="Koenen, R.H. (Rob)" userId="70edbe91-10c6-435e-a974-d7eecc8d7d06" providerId="ADAL" clId="{08D956FE-7F2E-4DD0-97BA-100C08348FB8}" dt="2018-01-25T08:12:54.671" v="461" actId="20577"/>
          <ac:spMkLst>
            <pc:docMk/>
            <pc:sldMk cId="3185663737" sldId="274"/>
            <ac:spMk id="75" creationId="{E20ED24B-24ED-4E60-ACD2-08E7A39DF792}"/>
          </ac:spMkLst>
        </pc:spChg>
        <pc:grpChg chg="mod">
          <ac:chgData name="Koenen, R.H. (Rob)" userId="70edbe91-10c6-435e-a974-d7eecc8d7d06" providerId="ADAL" clId="{08D956FE-7F2E-4DD0-97BA-100C08348FB8}" dt="2018-01-25T08:03:50.809" v="76" actId="20577"/>
          <ac:grpSpMkLst>
            <pc:docMk/>
            <pc:sldMk cId="3185663737" sldId="274"/>
            <ac:grpSpMk id="2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8:03:50.809" v="76" actId="20577"/>
          <ac:grpSpMkLst>
            <pc:docMk/>
            <pc:sldMk cId="3185663737" sldId="274"/>
            <ac:grpSpMk id="3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8:03:50.809" v="76" actId="20577"/>
          <ac:grpSpMkLst>
            <pc:docMk/>
            <pc:sldMk cId="3185663737" sldId="274"/>
            <ac:grpSpMk id="63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8:03:50.809" v="76" actId="20577"/>
          <ac:grpSpMkLst>
            <pc:docMk/>
            <pc:sldMk cId="3185663737" sldId="274"/>
            <ac:grpSpMk id="64" creationId="{00000000-0000-0000-0000-000000000000}"/>
          </ac:grpSpMkLst>
        </pc:grpChg>
        <pc:grpChg chg="mod">
          <ac:chgData name="Koenen, R.H. (Rob)" userId="70edbe91-10c6-435e-a974-d7eecc8d7d06" providerId="ADAL" clId="{08D956FE-7F2E-4DD0-97BA-100C08348FB8}" dt="2018-01-25T08:03:50.809" v="76" actId="20577"/>
          <ac:grpSpMkLst>
            <pc:docMk/>
            <pc:sldMk cId="3185663737" sldId="274"/>
            <ac:grpSpMk id="66" creationId="{00000000-0000-0000-0000-000000000000}"/>
          </ac:grpSpMkLst>
        </pc:grpChg>
        <pc:cxnChg chg="mod">
          <ac:chgData name="Koenen, R.H. (Rob)" userId="70edbe91-10c6-435e-a974-d7eecc8d7d06" providerId="ADAL" clId="{08D956FE-7F2E-4DD0-97BA-100C08348FB8}" dt="2018-01-25T08:11:42.747" v="427" actId="208"/>
          <ac:cxnSpMkLst>
            <pc:docMk/>
            <pc:sldMk cId="3185663737" sldId="274"/>
            <ac:cxnSpMk id="6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11:52.173" v="428" actId="208"/>
          <ac:cxnSpMkLst>
            <pc:docMk/>
            <pc:sldMk cId="3185663737" sldId="274"/>
            <ac:cxnSpMk id="7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11:54.706" v="429" actId="208"/>
          <ac:cxnSpMkLst>
            <pc:docMk/>
            <pc:sldMk cId="3185663737" sldId="274"/>
            <ac:cxnSpMk id="8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11:56.847" v="430" actId="208"/>
          <ac:cxnSpMkLst>
            <pc:docMk/>
            <pc:sldMk cId="3185663737" sldId="274"/>
            <ac:cxnSpMk id="9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11:59.536" v="431" actId="208"/>
          <ac:cxnSpMkLst>
            <pc:docMk/>
            <pc:sldMk cId="3185663737" sldId="274"/>
            <ac:cxnSpMk id="10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61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62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65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69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70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71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03:50.809" v="76" actId="20577"/>
          <ac:cxnSpMkLst>
            <pc:docMk/>
            <pc:sldMk cId="3185663737" sldId="274"/>
            <ac:cxnSpMk id="73" creationId="{17B03694-1AA1-4641-948D-13EC447427DB}"/>
          </ac:cxnSpMkLst>
        </pc:cxnChg>
      </pc:sldChg>
      <pc:sldChg chg="modSp">
        <pc:chgData name="Koenen, R.H. (Rob)" userId="70edbe91-10c6-435e-a974-d7eecc8d7d06" providerId="ADAL" clId="{08D956FE-7F2E-4DD0-97BA-100C08348FB8}" dt="2018-01-25T08:13:24.360" v="464" actId="27636"/>
        <pc:sldMkLst>
          <pc:docMk/>
          <pc:sldMk cId="1060295367" sldId="275"/>
        </pc:sldMkLst>
        <pc:spChg chg="mod">
          <ac:chgData name="Koenen, R.H. (Rob)" userId="70edbe91-10c6-435e-a974-d7eecc8d7d06" providerId="ADAL" clId="{08D956FE-7F2E-4DD0-97BA-100C08348FB8}" dt="2018-01-25T08:13:24.360" v="464" actId="27636"/>
          <ac:spMkLst>
            <pc:docMk/>
            <pc:sldMk cId="1060295367" sldId="275"/>
            <ac:spMk id="2" creationId="{00000000-0000-0000-0000-000000000000}"/>
          </ac:spMkLst>
        </pc:spChg>
      </pc:sldChg>
      <pc:sldChg chg="modSp del">
        <pc:chgData name="Koenen, R.H. (Rob)" userId="70edbe91-10c6-435e-a974-d7eecc8d7d06" providerId="ADAL" clId="{08D956FE-7F2E-4DD0-97BA-100C08348FB8}" dt="2018-01-25T09:32:07.427" v="649" actId="2696"/>
        <pc:sldMkLst>
          <pc:docMk/>
          <pc:sldMk cId="1863297886" sldId="276"/>
        </pc:sldMkLst>
        <pc:spChg chg="mod">
          <ac:chgData name="Koenen, R.H. (Rob)" userId="70edbe91-10c6-435e-a974-d7eecc8d7d06" providerId="ADAL" clId="{08D956FE-7F2E-4DD0-97BA-100C08348FB8}" dt="2018-01-25T08:06:16.066" v="174" actId="14100"/>
          <ac:spMkLst>
            <pc:docMk/>
            <pc:sldMk cId="1863297886" sldId="276"/>
            <ac:spMk id="13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1:47.062" v="507" actId="108"/>
          <ac:spMkLst>
            <pc:docMk/>
            <pc:sldMk cId="1863297886" sldId="276"/>
            <ac:spMk id="1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9:19.784" v="391" actId="2696"/>
          <ac:spMkLst>
            <pc:docMk/>
            <pc:sldMk cId="1863297886" sldId="276"/>
            <ac:spMk id="21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6:07.381" v="173" actId="2696"/>
          <ac:spMkLst>
            <pc:docMk/>
            <pc:sldMk cId="1863297886" sldId="276"/>
            <ac:spMk id="22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6:07.381" v="173" actId="2696"/>
          <ac:spMkLst>
            <pc:docMk/>
            <pc:sldMk cId="1863297886" sldId="276"/>
            <ac:spMk id="24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1:53.595" v="513" actId="108"/>
          <ac:spMkLst>
            <pc:docMk/>
            <pc:sldMk cId="1863297886" sldId="276"/>
            <ac:spMk id="2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1:48.501" v="508" actId="108"/>
          <ac:spMkLst>
            <pc:docMk/>
            <pc:sldMk cId="1863297886" sldId="276"/>
            <ac:spMk id="2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6:07.381" v="173" actId="2696"/>
          <ac:spMkLst>
            <pc:docMk/>
            <pc:sldMk cId="1863297886" sldId="276"/>
            <ac:spMk id="30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2:41.819" v="517" actId="2696"/>
          <ac:spMkLst>
            <pc:docMk/>
            <pc:sldMk cId="1863297886" sldId="276"/>
            <ac:spMk id="40" creationId="{DE6BE315-7381-4533-ABF2-DA33F1AD1333}"/>
          </ac:spMkLst>
        </pc:spChg>
        <pc:spChg chg="mod">
          <ac:chgData name="Koenen, R.H. (Rob)" userId="70edbe91-10c6-435e-a974-d7eecc8d7d06" providerId="ADAL" clId="{08D956FE-7F2E-4DD0-97BA-100C08348FB8}" dt="2018-01-25T08:21:51.063" v="510" actId="108"/>
          <ac:spMkLst>
            <pc:docMk/>
            <pc:sldMk cId="1863297886" sldId="276"/>
            <ac:spMk id="42" creationId="{03F6BD22-A0A5-4804-816E-E9FAFA136834}"/>
          </ac:spMkLst>
        </pc:spChg>
        <pc:spChg chg="mod">
          <ac:chgData name="Koenen, R.H. (Rob)" userId="70edbe91-10c6-435e-a974-d7eecc8d7d06" providerId="ADAL" clId="{08D956FE-7F2E-4DD0-97BA-100C08348FB8}" dt="2018-01-25T08:21:50.204" v="509" actId="108"/>
          <ac:spMkLst>
            <pc:docMk/>
            <pc:sldMk cId="1863297886" sldId="276"/>
            <ac:spMk id="43" creationId="{07DCA0AD-155A-4F1A-87D9-1E515A77915E}"/>
          </ac:spMkLst>
        </pc:spChg>
        <pc:spChg chg="mod">
          <ac:chgData name="Koenen, R.H. (Rob)" userId="70edbe91-10c6-435e-a974-d7eecc8d7d06" providerId="ADAL" clId="{08D956FE-7F2E-4DD0-97BA-100C08348FB8}" dt="2018-01-25T08:07:28.492" v="346" actId="2696"/>
          <ac:spMkLst>
            <pc:docMk/>
            <pc:sldMk cId="1863297886" sldId="276"/>
            <ac:spMk id="45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1:40.557" v="506" actId="2696"/>
          <ac:spMkLst>
            <pc:docMk/>
            <pc:sldMk cId="1863297886" sldId="276"/>
            <ac:spMk id="4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1:52.845" v="512" actId="108"/>
          <ac:spMkLst>
            <pc:docMk/>
            <pc:sldMk cId="1863297886" sldId="276"/>
            <ac:spMk id="48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1:51.783" v="511" actId="108"/>
          <ac:spMkLst>
            <pc:docMk/>
            <pc:sldMk cId="1863297886" sldId="276"/>
            <ac:spMk id="4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6:23.301" v="209" actId="2696"/>
          <ac:spMkLst>
            <pc:docMk/>
            <pc:sldMk cId="1863297886" sldId="276"/>
            <ac:spMk id="50" creationId="{65732923-E569-477C-BCC3-96665F60509B}"/>
          </ac:spMkLst>
        </pc:spChg>
        <pc:spChg chg="mod">
          <ac:chgData name="Koenen, R.H. (Rob)" userId="70edbe91-10c6-435e-a974-d7eecc8d7d06" providerId="ADAL" clId="{08D956FE-7F2E-4DD0-97BA-100C08348FB8}" dt="2018-01-25T08:22:20.388" v="514" actId="1076"/>
          <ac:spMkLst>
            <pc:docMk/>
            <pc:sldMk cId="1863297886" sldId="276"/>
            <ac:spMk id="107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06:32.970" v="256" actId="2696"/>
          <ac:spMkLst>
            <pc:docMk/>
            <pc:sldMk cId="1863297886" sldId="276"/>
            <ac:spMk id="10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20:11.759" v="495" actId="1076"/>
          <ac:spMkLst>
            <pc:docMk/>
            <pc:sldMk cId="1863297886" sldId="276"/>
            <ac:spMk id="117" creationId="{00000000-0000-0000-0000-000000000000}"/>
          </ac:spMkLst>
        </pc:sp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39" creationId="{A1DAEE28-ECE1-4CE2-BFD5-E16AADB659B8}"/>
          </ac:cxnSpMkLst>
        </pc:cxn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51" creationId="{9AB51449-480C-403A-A37F-1BEB52E6F322}"/>
          </ac:cxnSpMkLst>
        </pc:cxn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52" creationId="{E4535B9D-384A-4024-9649-0E72A0075DA7}"/>
          </ac:cxnSpMkLst>
        </pc:cxn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53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54" creationId="{26BF1ED6-2B60-4F7E-A1DE-E517F75760B4}"/>
          </ac:cxnSpMkLst>
        </pc:cxn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70" creationId="{00000000-0000-0000-0000-000000000000}"/>
          </ac:cxnSpMkLst>
        </pc:cxnChg>
        <pc:cxnChg chg="mod">
          <ac:chgData name="Koenen, R.H. (Rob)" userId="70edbe91-10c6-435e-a974-d7eecc8d7d06" providerId="ADAL" clId="{08D956FE-7F2E-4DD0-97BA-100C08348FB8}" dt="2018-01-25T08:20:46.034" v="497" actId="208"/>
          <ac:cxnSpMkLst>
            <pc:docMk/>
            <pc:sldMk cId="1863297886" sldId="276"/>
            <ac:cxnSpMk id="73" creationId="{00000000-0000-0000-0000-000000000000}"/>
          </ac:cxnSpMkLst>
        </pc:cxnChg>
      </pc:sldChg>
      <pc:sldChg chg="delSp modSp delAnim modAnim">
        <pc:chgData name="Koenen, R.H. (Rob)" userId="70edbe91-10c6-435e-a974-d7eecc8d7d06" providerId="ADAL" clId="{08D956FE-7F2E-4DD0-97BA-100C08348FB8}" dt="2018-01-25T08:26:36.214" v="525"/>
        <pc:sldMkLst>
          <pc:docMk/>
          <pc:sldMk cId="2341235049" sldId="277"/>
        </pc:sldMkLst>
        <pc:spChg chg="del">
          <ac:chgData name="Koenen, R.H. (Rob)" userId="70edbe91-10c6-435e-a974-d7eecc8d7d06" providerId="ADAL" clId="{08D956FE-7F2E-4DD0-97BA-100C08348FB8}" dt="2018-01-25T08:18:59.006" v="486" actId="478"/>
          <ac:spMkLst>
            <pc:docMk/>
            <pc:sldMk cId="2341235049" sldId="277"/>
            <ac:spMk id="57" creationId="{D81C69AC-CDD1-4AB3-B656-CF85BF1B23E9}"/>
          </ac:spMkLst>
        </pc:spChg>
        <pc:spChg chg="del mod">
          <ac:chgData name="Koenen, R.H. (Rob)" userId="70edbe91-10c6-435e-a974-d7eecc8d7d06" providerId="ADAL" clId="{08D956FE-7F2E-4DD0-97BA-100C08348FB8}" dt="2018-01-25T08:26:36.214" v="525"/>
          <ac:spMkLst>
            <pc:docMk/>
            <pc:sldMk cId="2341235049" sldId="277"/>
            <ac:spMk id="58" creationId="{CD55A3FD-3679-4257-8F3D-B384E30D1933}"/>
          </ac:spMkLst>
        </pc:spChg>
        <pc:spChg chg="del mod">
          <ac:chgData name="Koenen, R.H. (Rob)" userId="70edbe91-10c6-435e-a974-d7eecc8d7d06" providerId="ADAL" clId="{08D956FE-7F2E-4DD0-97BA-100C08348FB8}" dt="2018-01-25T08:26:36.214" v="525"/>
          <ac:spMkLst>
            <pc:docMk/>
            <pc:sldMk cId="2341235049" sldId="277"/>
            <ac:spMk id="59" creationId="{8962D6A6-1D0C-4642-B186-8A8C8F443364}"/>
          </ac:spMkLst>
        </pc:spChg>
      </pc:sldChg>
      <pc:sldChg chg="modSp">
        <pc:chgData name="Koenen, R.H. (Rob)" userId="70edbe91-10c6-435e-a974-d7eecc8d7d06" providerId="ADAL" clId="{08D956FE-7F2E-4DD0-97BA-100C08348FB8}" dt="2018-01-25T08:13:29.644" v="465" actId="108"/>
        <pc:sldMkLst>
          <pc:docMk/>
          <pc:sldMk cId="1805345603" sldId="278"/>
        </pc:sldMkLst>
        <pc:spChg chg="mod">
          <ac:chgData name="Koenen, R.H. (Rob)" userId="70edbe91-10c6-435e-a974-d7eecc8d7d06" providerId="ADAL" clId="{08D956FE-7F2E-4DD0-97BA-100C08348FB8}" dt="2018-01-25T08:13:29.644" v="465" actId="108"/>
          <ac:spMkLst>
            <pc:docMk/>
            <pc:sldMk cId="1805345603" sldId="278"/>
            <ac:spMk id="2" creationId="{00000000-0000-0000-0000-000000000000}"/>
          </ac:spMkLst>
        </pc:spChg>
      </pc:sldChg>
      <pc:sldChg chg="modSp">
        <pc:chgData name="Koenen, R.H. (Rob)" userId="70edbe91-10c6-435e-a974-d7eecc8d7d06" providerId="ADAL" clId="{08D956FE-7F2E-4DD0-97BA-100C08348FB8}" dt="2018-01-25T08:17:57.672" v="485" actId="14100"/>
        <pc:sldMkLst>
          <pc:docMk/>
          <pc:sldMk cId="3809982182" sldId="279"/>
        </pc:sldMkLst>
        <pc:spChg chg="mod">
          <ac:chgData name="Koenen, R.H. (Rob)" userId="70edbe91-10c6-435e-a974-d7eecc8d7d06" providerId="ADAL" clId="{08D956FE-7F2E-4DD0-97BA-100C08348FB8}" dt="2018-01-25T08:13:33.974" v="466" actId="108"/>
          <ac:spMkLst>
            <pc:docMk/>
            <pc:sldMk cId="3809982182" sldId="279"/>
            <ac:spMk id="2" creationId="{00000000-0000-0000-0000-000000000000}"/>
          </ac:spMkLst>
        </pc:spChg>
        <pc:graphicFrameChg chg="mod modGraphic">
          <ac:chgData name="Koenen, R.H. (Rob)" userId="70edbe91-10c6-435e-a974-d7eecc8d7d06" providerId="ADAL" clId="{08D956FE-7F2E-4DD0-97BA-100C08348FB8}" dt="2018-01-25T08:17:57.672" v="485" actId="14100"/>
          <ac:graphicFrameMkLst>
            <pc:docMk/>
            <pc:sldMk cId="3809982182" sldId="279"/>
            <ac:graphicFrameMk id="5" creationId="{00000000-0000-0000-0000-000000000000}"/>
          </ac:graphicFrameMkLst>
        </pc:graphicFrameChg>
      </pc:sldChg>
      <pc:sldChg chg="addSp modSp add modAnim">
        <pc:chgData name="Koenen, R.H. (Rob)" userId="70edbe91-10c6-435e-a974-d7eecc8d7d06" providerId="ADAL" clId="{08D956FE-7F2E-4DD0-97BA-100C08348FB8}" dt="2018-01-25T08:32:31.517" v="647" actId="1076"/>
        <pc:sldMkLst>
          <pc:docMk/>
          <pc:sldMk cId="1435443381" sldId="281"/>
        </pc:sldMkLst>
        <pc:spChg chg="mod">
          <ac:chgData name="Koenen, R.H. (Rob)" userId="70edbe91-10c6-435e-a974-d7eecc8d7d06" providerId="ADAL" clId="{08D956FE-7F2E-4DD0-97BA-100C08348FB8}" dt="2018-01-25T08:30:30.911" v="617" actId="1036"/>
          <ac:spMkLst>
            <pc:docMk/>
            <pc:sldMk cId="1435443381" sldId="281"/>
            <ac:spMk id="19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30:30.911" v="617" actId="1036"/>
          <ac:spMkLst>
            <pc:docMk/>
            <pc:sldMk cId="1435443381" sldId="281"/>
            <ac:spMk id="26" creationId="{00000000-0000-0000-0000-000000000000}"/>
          </ac:spMkLst>
        </pc:spChg>
        <pc:spChg chg="add mod">
          <ac:chgData name="Koenen, R.H. (Rob)" userId="70edbe91-10c6-435e-a974-d7eecc8d7d06" providerId="ADAL" clId="{08D956FE-7F2E-4DD0-97BA-100C08348FB8}" dt="2018-01-25T08:32:10.805" v="643" actId="1076"/>
          <ac:spMkLst>
            <pc:docMk/>
            <pc:sldMk cId="1435443381" sldId="281"/>
            <ac:spMk id="35" creationId="{CE995097-855C-4B76-AEDB-EE6C011AAF93}"/>
          </ac:spMkLst>
        </pc:spChg>
        <pc:spChg chg="add mod">
          <ac:chgData name="Koenen, R.H. (Rob)" userId="70edbe91-10c6-435e-a974-d7eecc8d7d06" providerId="ADAL" clId="{08D956FE-7F2E-4DD0-97BA-100C08348FB8}" dt="2018-01-25T08:32:31.517" v="647" actId="1076"/>
          <ac:spMkLst>
            <pc:docMk/>
            <pc:sldMk cId="1435443381" sldId="281"/>
            <ac:spMk id="36" creationId="{458BC9F3-793D-4404-AAEC-A7EF7B63A499}"/>
          </ac:spMkLst>
        </pc:spChg>
        <pc:spChg chg="mod">
          <ac:chgData name="Koenen, R.H. (Rob)" userId="70edbe91-10c6-435e-a974-d7eecc8d7d06" providerId="ADAL" clId="{08D956FE-7F2E-4DD0-97BA-100C08348FB8}" dt="2018-01-25T08:30:55.185" v="641" actId="1076"/>
          <ac:spMkLst>
            <pc:docMk/>
            <pc:sldMk cId="1435443381" sldId="281"/>
            <ac:spMk id="40" creationId="{DE6BE315-7381-4533-ABF2-DA33F1AD1333}"/>
          </ac:spMkLst>
        </pc:spChg>
        <pc:spChg chg="mod">
          <ac:chgData name="Koenen, R.H. (Rob)" userId="70edbe91-10c6-435e-a974-d7eecc8d7d06" providerId="ADAL" clId="{08D956FE-7F2E-4DD0-97BA-100C08348FB8}" dt="2018-01-25T08:30:30.911" v="617" actId="1036"/>
          <ac:spMkLst>
            <pc:docMk/>
            <pc:sldMk cId="1435443381" sldId="281"/>
            <ac:spMk id="42" creationId="{03F6BD22-A0A5-4804-816E-E9FAFA136834}"/>
          </ac:spMkLst>
        </pc:spChg>
        <pc:spChg chg="mod">
          <ac:chgData name="Koenen, R.H. (Rob)" userId="70edbe91-10c6-435e-a974-d7eecc8d7d06" providerId="ADAL" clId="{08D956FE-7F2E-4DD0-97BA-100C08348FB8}" dt="2018-01-25T08:30:30.911" v="617" actId="1036"/>
          <ac:spMkLst>
            <pc:docMk/>
            <pc:sldMk cId="1435443381" sldId="281"/>
            <ac:spMk id="43" creationId="{07DCA0AD-155A-4F1A-87D9-1E515A77915E}"/>
          </ac:spMkLst>
        </pc:spChg>
        <pc:spChg chg="mod">
          <ac:chgData name="Koenen, R.H. (Rob)" userId="70edbe91-10c6-435e-a974-d7eecc8d7d06" providerId="ADAL" clId="{08D956FE-7F2E-4DD0-97BA-100C08348FB8}" dt="2018-01-25T08:30:30.911" v="617" actId="1036"/>
          <ac:spMkLst>
            <pc:docMk/>
            <pc:sldMk cId="1435443381" sldId="281"/>
            <ac:spMk id="46" creationId="{00000000-0000-0000-0000-000000000000}"/>
          </ac:spMkLst>
        </pc:spChg>
        <pc:spChg chg="mod">
          <ac:chgData name="Koenen, R.H. (Rob)" userId="70edbe91-10c6-435e-a974-d7eecc8d7d06" providerId="ADAL" clId="{08D956FE-7F2E-4DD0-97BA-100C08348FB8}" dt="2018-01-25T08:30:55.185" v="641" actId="1076"/>
          <ac:spMkLst>
            <pc:docMk/>
            <pc:sldMk cId="1435443381" sldId="281"/>
            <ac:spMk id="49" creationId="{00000000-0000-0000-0000-000000000000}"/>
          </ac:spMkLst>
        </pc:spChg>
      </pc:sldChg>
      <pc:sldChg chg="delSp add delAnim modAnim">
        <pc:chgData name="Koenen, R.H. (Rob)" userId="70edbe91-10c6-435e-a974-d7eecc8d7d06" providerId="ADAL" clId="{08D956FE-7F2E-4DD0-97BA-100C08348FB8}" dt="2018-01-25T09:32:44.920" v="658"/>
        <pc:sldMkLst>
          <pc:docMk/>
          <pc:sldMk cId="2364986969" sldId="282"/>
        </pc:sldMkLst>
        <pc:spChg chg="del">
          <ac:chgData name="Koenen, R.H. (Rob)" userId="70edbe91-10c6-435e-a974-d7eecc8d7d06" providerId="ADAL" clId="{08D956FE-7F2E-4DD0-97BA-100C08348FB8}" dt="2018-01-25T09:32:14.291" v="650" actId="478"/>
          <ac:spMkLst>
            <pc:docMk/>
            <pc:sldMk cId="2364986969" sldId="282"/>
            <ac:spMk id="35" creationId="{CE995097-855C-4B76-AEDB-EE6C011AAF93}"/>
          </ac:spMkLst>
        </pc:spChg>
        <pc:spChg chg="del">
          <ac:chgData name="Koenen, R.H. (Rob)" userId="70edbe91-10c6-435e-a974-d7eecc8d7d06" providerId="ADAL" clId="{08D956FE-7F2E-4DD0-97BA-100C08348FB8}" dt="2018-01-25T09:32:14.291" v="650" actId="478"/>
          <ac:spMkLst>
            <pc:docMk/>
            <pc:sldMk cId="2364986969" sldId="282"/>
            <ac:spMk id="36" creationId="{458BC9F3-793D-4404-AAEC-A7EF7B63A49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26/01/2018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10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41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171878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 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>
              <a:latin typeface="Arial" panose="020B0604020202020204" pitchFamily="34" charset="0"/>
              <a:cs typeface="Arial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N17332	</a:t>
            </a:r>
            <a:endParaRPr lang="en-GB" altLang="zh-CN" sz="1400" b="1" spc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Gwangju, KR– January 2018</a:t>
            </a:r>
            <a:endParaRPr lang="en-GB" altLang="zh-CN" sz="600" spc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3532258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4877144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7547054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638800" y="3124200"/>
            <a:ext cx="2986465" cy="648698"/>
          </a:xfrm>
          <a:prstGeom prst="rightArrow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 i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Light Field Coding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6194869" y="2376656"/>
            <a:ext cx="1934413" cy="548727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 i="0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i="1" dirty="0"/>
              <a:t>PCC  Ext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90149" y="4344656"/>
            <a:ext cx="2303522" cy="475806"/>
          </a:xfrm>
          <a:prstGeom prst="rightArrow">
            <a:avLst>
              <a:gd name="adj1" fmla="val 652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OMAF v2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1DAEE28-ECE1-4CE2-BFD5-E16AADB659B8}"/>
              </a:ext>
            </a:extLst>
          </p:cNvPr>
          <p:cNvCxnSpPr/>
          <p:nvPr/>
        </p:nvCxnSpPr>
        <p:spPr>
          <a:xfrm>
            <a:off x="2301110" y="775903"/>
            <a:ext cx="13074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839635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6230404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65037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86425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94602" y="421964"/>
            <a:ext cx="1084638" cy="353939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5731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97120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0055" y="2469237"/>
            <a:ext cx="2418911" cy="562170"/>
          </a:xfrm>
          <a:prstGeom prst="rightArrow">
            <a:avLst>
              <a:gd name="adj1" fmla="val 67108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Internet Video Coding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00390" y="6248400"/>
            <a:ext cx="2978532" cy="509003"/>
          </a:xfrm>
          <a:prstGeom prst="rightArrow">
            <a:avLst>
              <a:gd name="adj1" fmla="val 611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IoMT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83854" y="5006524"/>
            <a:ext cx="2229178" cy="537608"/>
          </a:xfrm>
          <a:prstGeom prst="rightArrow">
            <a:avLst>
              <a:gd name="adj1" fmla="val 5738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Media Orchestration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81845" y="1341186"/>
            <a:ext cx="3319923" cy="560758"/>
          </a:xfrm>
          <a:prstGeom prst="rightArrow">
            <a:avLst>
              <a:gd name="adj1" fmla="val 6544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5"/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30653" y="1905000"/>
            <a:ext cx="3469773" cy="510590"/>
          </a:xfrm>
          <a:prstGeom prst="rightArrow">
            <a:avLst>
              <a:gd name="adj1" fmla="val 64190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/>
              <a:t>6 DoF Audio Coding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54892" y="2376656"/>
            <a:ext cx="2645538" cy="548727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Point Cloud Compression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4343385"/>
            <a:ext cx="1854019" cy="491975"/>
          </a:xfrm>
          <a:prstGeom prst="rightArrow">
            <a:avLst>
              <a:gd name="adj1" fmla="val 6399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OMAF v1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73069" y="850780"/>
            <a:ext cx="2840592" cy="551867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400" b="1" dirty="0"/>
              <a:t>Genome </a:t>
            </a:r>
            <a:r>
              <a:rPr lang="en-US" sz="1400" b="1" dirty="0" err="1"/>
              <a:t>Compressionp</a:t>
            </a:r>
            <a:endParaRPr lang="en-US" sz="1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028361" y="5715000"/>
            <a:ext cx="3097099" cy="561714"/>
          </a:xfrm>
          <a:prstGeom prst="rightArrow">
            <a:avLst>
              <a:gd name="adj1" fmla="val 653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Network-Based Media Processing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336418" y="1402647"/>
            <a:ext cx="3425466" cy="1000270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528655" y="42196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720074" y="3329230"/>
            <a:ext cx="2916710" cy="5492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Scene Graph for Immersive Media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11023" y="2865947"/>
            <a:ext cx="3355800" cy="513276"/>
          </a:xfrm>
          <a:prstGeom prst="rightArrow">
            <a:avLst>
              <a:gd name="adj1" fmla="val 6516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New Video Codec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9677400" y="421964"/>
            <a:ext cx="9890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10191820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3F6BD22-A0A5-4804-816E-E9FAFA136834}"/>
              </a:ext>
            </a:extLst>
          </p:cNvPr>
          <p:cNvSpPr txBox="1"/>
          <p:nvPr/>
        </p:nvSpPr>
        <p:spPr>
          <a:xfrm>
            <a:off x="4010125" y="5258703"/>
            <a:ext cx="1729683" cy="491975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MIAF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6BE315-7381-4533-ABF2-DA33F1AD1333}"/>
              </a:ext>
            </a:extLst>
          </p:cNvPr>
          <p:cNvSpPr txBox="1"/>
          <p:nvPr/>
        </p:nvSpPr>
        <p:spPr>
          <a:xfrm>
            <a:off x="4524643" y="3871787"/>
            <a:ext cx="2490338" cy="516509"/>
          </a:xfrm>
          <a:prstGeom prst="rightArrow">
            <a:avLst>
              <a:gd name="adj1" fmla="val 652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i="1" dirty="0"/>
              <a:t>6 DoF Application Format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197428" y="4324801"/>
            <a:ext cx="3564456" cy="1923599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4046541" y="4780802"/>
            <a:ext cx="1729683" cy="572887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/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web tracks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98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50" grpId="0" animBg="1"/>
      <p:bldP spid="46" grpId="0" animBg="1"/>
      <p:bldP spid="13" grpId="0" animBg="1"/>
      <p:bldP spid="25" grpId="0" animBg="1"/>
      <p:bldP spid="26" grpId="0" animBg="1"/>
      <p:bldP spid="21" grpId="0" animBg="1"/>
      <p:bldP spid="30" grpId="0" animBg="1"/>
      <p:bldP spid="22" grpId="0" animBg="1"/>
      <p:bldP spid="19" grpId="0" animBg="1"/>
      <p:bldP spid="45" grpId="0" animBg="1"/>
      <p:bldP spid="48" grpId="0" animBg="1"/>
      <p:bldP spid="49" grpId="0" animBg="1"/>
      <p:bldP spid="24" grpId="0" animBg="1"/>
      <p:bldP spid="42" grpId="0" animBg="1"/>
      <p:bldP spid="40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293E509-1B8E-4D59-BB08-9230790DD0F6}"/>
              </a:ext>
            </a:extLst>
          </p:cNvPr>
          <p:cNvGrpSpPr/>
          <p:nvPr/>
        </p:nvGrpSpPr>
        <p:grpSpPr>
          <a:xfrm>
            <a:off x="950055" y="419397"/>
            <a:ext cx="10811829" cy="6338006"/>
            <a:chOff x="950055" y="419397"/>
            <a:chExt cx="10811829" cy="6338006"/>
          </a:xfrm>
        </p:grpSpPr>
        <p:sp>
          <p:nvSpPr>
            <p:cNvPr id="109" name="TextBox 108"/>
            <p:cNvSpPr txBox="1"/>
            <p:nvPr/>
          </p:nvSpPr>
          <p:spPr>
            <a:xfrm>
              <a:off x="5638800" y="3124200"/>
              <a:ext cx="2986465" cy="648698"/>
            </a:xfrm>
            <a:prstGeom prst="rightArrow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 i="1">
                  <a:solidFill>
                    <a:schemeClr val="bg1">
                      <a:lumMod val="50000"/>
                    </a:schemeClr>
                  </a:solidFill>
                  <a:effectLst/>
                </a:defRPr>
              </a:lvl1pPr>
            </a:lstStyle>
            <a:p>
              <a:r>
                <a:rPr lang="en-US" i="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Light Field Coding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732923-E569-477C-BCC3-96665F60509B}"/>
                </a:ext>
              </a:extLst>
            </p:cNvPr>
            <p:cNvSpPr txBox="1"/>
            <p:nvPr/>
          </p:nvSpPr>
          <p:spPr>
            <a:xfrm>
              <a:off x="6194869" y="2376656"/>
              <a:ext cx="1934413" cy="548727"/>
            </a:xfrm>
            <a:prstGeom prst="rightArrow">
              <a:avLst>
                <a:gd name="adj1" fmla="val 6049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 i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PCC  Ext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90149" y="4344656"/>
              <a:ext cx="2303522" cy="475806"/>
            </a:xfrm>
            <a:prstGeom prst="rightArrow">
              <a:avLst>
                <a:gd name="adj1" fmla="val 652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dirty="0"/>
                <a:t>OMAF v2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1DAEE28-ECE1-4CE2-BFD5-E16AADB659B8}"/>
                </a:ext>
              </a:extLst>
            </p:cNvPr>
            <p:cNvCxnSpPr/>
            <p:nvPr/>
          </p:nvCxnSpPr>
          <p:spPr>
            <a:xfrm>
              <a:off x="2301110" y="775903"/>
              <a:ext cx="13074" cy="5674629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4535B9D-384A-4024-9649-0E72A0075DA7}"/>
                </a:ext>
              </a:extLst>
            </p:cNvPr>
            <p:cNvCxnSpPr/>
            <p:nvPr/>
          </p:nvCxnSpPr>
          <p:spPr>
            <a:xfrm flipH="1">
              <a:off x="4877144" y="775903"/>
              <a:ext cx="25145" cy="5683398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6BF1ED6-2B60-4F7E-A1DE-E517F75760B4}"/>
                </a:ext>
              </a:extLst>
            </p:cNvPr>
            <p:cNvCxnSpPr/>
            <p:nvPr/>
          </p:nvCxnSpPr>
          <p:spPr>
            <a:xfrm flipH="1">
              <a:off x="3532258" y="775903"/>
              <a:ext cx="25145" cy="5683398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839635" y="775903"/>
              <a:ext cx="47867" cy="5674629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cxnSpLocks/>
            </p:cNvCxnSpPr>
            <p:nvPr/>
          </p:nvCxnSpPr>
          <p:spPr>
            <a:xfrm flipH="1">
              <a:off x="6230404" y="775903"/>
              <a:ext cx="24404" cy="5515790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</p:cNvCxnSpPr>
            <p:nvPr/>
          </p:nvCxnSpPr>
          <p:spPr>
            <a:xfrm flipH="1">
              <a:off x="7547054" y="775903"/>
              <a:ext cx="1" cy="5616587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3265037" y="419397"/>
              <a:ext cx="621959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r>
                <a:rPr lang="en-US" b="1" dirty="0"/>
                <a:t>2018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86425" y="419397"/>
              <a:ext cx="621959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r>
                <a:rPr lang="en-US" b="1"/>
                <a:t>2020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94602" y="421964"/>
              <a:ext cx="1084638" cy="353939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ctr"/>
              <a:r>
                <a:rPr lang="en-US" b="1" dirty="0"/>
                <a:t>Jan 2017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5731" y="419397"/>
              <a:ext cx="621959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r>
                <a:rPr lang="en-US" b="1"/>
                <a:t>2019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97120" y="419397"/>
              <a:ext cx="621959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r>
                <a:rPr lang="en-US" b="1"/>
                <a:t>2021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50055" y="2469237"/>
              <a:ext cx="2418911" cy="562170"/>
            </a:xfrm>
            <a:prstGeom prst="rightArrow">
              <a:avLst>
                <a:gd name="adj1" fmla="val 67108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dirty="0"/>
                <a:t>Internet Video Coding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00390" y="6248400"/>
              <a:ext cx="2978532" cy="509003"/>
            </a:xfrm>
            <a:prstGeom prst="rightArrow">
              <a:avLst>
                <a:gd name="adj1" fmla="val 611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/>
                <a:t>IoMT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83854" y="5006524"/>
              <a:ext cx="2229178" cy="537608"/>
            </a:xfrm>
            <a:prstGeom prst="rightArrow">
              <a:avLst>
                <a:gd name="adj1" fmla="val 5738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dirty="0"/>
                <a:t>Media Orchestration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81845" y="1341186"/>
              <a:ext cx="3319923" cy="560758"/>
            </a:xfrm>
            <a:prstGeom prst="rightArrow">
              <a:avLst>
                <a:gd name="adj1" fmla="val 6544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5"/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dirty="0"/>
                <a:t>Descriptors for Video Analysis (CDVA)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30653" y="1905000"/>
              <a:ext cx="3469773" cy="510590"/>
            </a:xfrm>
            <a:prstGeom prst="rightArrow">
              <a:avLst>
                <a:gd name="adj1" fmla="val 64190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/>
                <a:t>6 DoF Audio Coding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54892" y="2376656"/>
              <a:ext cx="2645538" cy="548727"/>
            </a:xfrm>
            <a:prstGeom prst="rightArrow">
              <a:avLst>
                <a:gd name="adj1" fmla="val 60492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dirty="0"/>
                <a:t>Point Cloud Compression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24000" y="4343385"/>
              <a:ext cx="1854019" cy="491975"/>
            </a:xfrm>
            <a:prstGeom prst="rightArrow">
              <a:avLst>
                <a:gd name="adj1" fmla="val 6399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/>
                <a:t>OMAF v1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73069" y="850780"/>
              <a:ext cx="2840592" cy="551867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400" b="1" dirty="0"/>
                <a:t>Genome </a:t>
              </a:r>
              <a:r>
                <a:rPr lang="en-US" sz="1400" b="1" dirty="0" err="1"/>
                <a:t>Compressionp</a:t>
              </a:r>
              <a:endParaRPr lang="en-US" sz="14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28361" y="5715000"/>
              <a:ext cx="3097099" cy="561714"/>
            </a:xfrm>
            <a:prstGeom prst="rightArrow">
              <a:avLst>
                <a:gd name="adj1" fmla="val 653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dirty="0"/>
                <a:t>Network-Based Media Processing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336418" y="1402647"/>
              <a:ext cx="3425466" cy="1000270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ctr"/>
              <a:r>
                <a:rPr lang="en-GB" sz="6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528655" y="421964"/>
              <a:ext cx="621959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r>
                <a:rPr lang="en-US" b="1" dirty="0"/>
                <a:t>2022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720074" y="3329230"/>
              <a:ext cx="2916710" cy="5492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dirty="0"/>
                <a:t>Scene Graph for Immersive Media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11023" y="2865947"/>
              <a:ext cx="3355800" cy="513276"/>
            </a:xfrm>
            <a:prstGeom prst="rightArrow">
              <a:avLst>
                <a:gd name="adj1" fmla="val 6516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dirty="0"/>
                <a:t>New Video Codec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BC0F3E0-DBDC-4BB7-9FA1-13031CFFF366}"/>
                </a:ext>
              </a:extLst>
            </p:cNvPr>
            <p:cNvSpPr txBox="1"/>
            <p:nvPr/>
          </p:nvSpPr>
          <p:spPr>
            <a:xfrm>
              <a:off x="9677400" y="421964"/>
              <a:ext cx="989047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r>
                <a:rPr lang="en-US" b="1" dirty="0"/>
                <a:t>Jan 2023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AB51449-480C-403A-A37F-1BEB52E6F322}"/>
                </a:ext>
              </a:extLst>
            </p:cNvPr>
            <p:cNvCxnSpPr/>
            <p:nvPr/>
          </p:nvCxnSpPr>
          <p:spPr>
            <a:xfrm>
              <a:off x="10191820" y="775903"/>
              <a:ext cx="47867" cy="5674629"/>
            </a:xfrm>
            <a:prstGeom prst="line">
              <a:avLst/>
            </a:prstGeom>
            <a:ln w="19050"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3F6BD22-A0A5-4804-816E-E9FAFA136834}"/>
                </a:ext>
              </a:extLst>
            </p:cNvPr>
            <p:cNvSpPr txBox="1"/>
            <p:nvPr/>
          </p:nvSpPr>
          <p:spPr>
            <a:xfrm>
              <a:off x="4010125" y="5258703"/>
              <a:ext cx="1729683" cy="491975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/>
                <a:t>MIAF</a:t>
              </a:r>
              <a:endParaRPr lang="en-US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E6BE315-7381-4533-ABF2-DA33F1AD1333}"/>
                </a:ext>
              </a:extLst>
            </p:cNvPr>
            <p:cNvSpPr txBox="1"/>
            <p:nvPr/>
          </p:nvSpPr>
          <p:spPr>
            <a:xfrm>
              <a:off x="4524643" y="3871787"/>
              <a:ext cx="2490338" cy="516509"/>
            </a:xfrm>
            <a:prstGeom prst="rightArrow">
              <a:avLst>
                <a:gd name="adj1" fmla="val 652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dirty="0"/>
                <a:t>6 DoF Application Format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197428" y="4324801"/>
              <a:ext cx="3564456" cy="1923599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ctr"/>
              <a:r>
                <a:rPr lang="en-GB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Systems </a:t>
              </a:r>
              <a:br>
                <a:rPr lang="en-GB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60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 Tools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7DCA0AD-155A-4F1A-87D9-1E515A77915E}"/>
                </a:ext>
              </a:extLst>
            </p:cNvPr>
            <p:cNvSpPr txBox="1"/>
            <p:nvPr/>
          </p:nvSpPr>
          <p:spPr>
            <a:xfrm>
              <a:off x="4046541" y="4780802"/>
              <a:ext cx="1729683" cy="572887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/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/>
                <a:t>web tracks</a:t>
              </a:r>
              <a:endParaRPr lang="en-US" dirty="0"/>
            </a:p>
          </p:txBody>
        </p:sp>
      </p:grpSp>
      <p:sp>
        <p:nvSpPr>
          <p:cNvPr id="38" name="Rectangle: Rounded Corners 1">
            <a:extLst>
              <a:ext uri="{FF2B5EF4-FFF2-40B4-BE49-F238E27FC236}">
                <a16:creationId xmlns:a16="http://schemas.microsoft.com/office/drawing/2014/main" id="{C3F59007-1427-49F9-BB6E-AE012FCB9AD9}"/>
              </a:ext>
            </a:extLst>
          </p:cNvPr>
          <p:cNvSpPr/>
          <p:nvPr/>
        </p:nvSpPr>
        <p:spPr>
          <a:xfrm>
            <a:off x="2136921" y="3953999"/>
            <a:ext cx="3979055" cy="959494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VR360, on-demand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live (3 </a:t>
            </a:r>
            <a:r>
              <a:rPr lang="en-GB" sz="2400" b="1" dirty="0" err="1">
                <a:solidFill>
                  <a:schemeClr val="bg1"/>
                </a:solidFill>
              </a:rPr>
              <a:t>DoF</a:t>
            </a:r>
            <a:r>
              <a:rPr lang="en-GB" sz="24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EAD7B5B-3F33-4DA9-BC7D-B4298B598F9F}"/>
              </a:ext>
            </a:extLst>
          </p:cNvPr>
          <p:cNvSpPr/>
          <p:nvPr/>
        </p:nvSpPr>
        <p:spPr>
          <a:xfrm>
            <a:off x="3075463" y="1603133"/>
            <a:ext cx="5621923" cy="2624804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Immersive Media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with 6 Degrees of Freedom</a:t>
            </a:r>
          </a:p>
          <a:p>
            <a:pPr algn="ctr"/>
            <a:endParaRPr lang="en-GB" sz="2400" b="1" dirty="0">
              <a:solidFill>
                <a:schemeClr val="bg1"/>
              </a:solidFill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Combining Natural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Synthetic content</a:t>
            </a:r>
          </a:p>
        </p:txBody>
      </p:sp>
    </p:spTree>
    <p:extLst>
      <p:ext uri="{BB962C8B-B14F-4D97-AF65-F5344CB8AC3E}">
        <p14:creationId xmlns:p14="http://schemas.microsoft.com/office/powerpoint/2010/main" val="219922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New MPEG project: ISO/IEC 23090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i="1" dirty="0"/>
              <a:t>	</a:t>
            </a:r>
            <a:r>
              <a:rPr lang="en-GB" b="1" i="1" dirty="0">
                <a:solidFill>
                  <a:schemeClr val="accent3"/>
                </a:solidFill>
              </a:rPr>
              <a:t>Coded </a:t>
            </a:r>
            <a:r>
              <a:rPr lang="en-US" b="1" i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r>
              <a:rPr lang="en-US" dirty="0"/>
              <a:t>8 parts are underway: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Media AF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New &amp; Immersive Video Coding (name </a:t>
            </a:r>
            <a:r>
              <a:rPr lang="en-GB" dirty="0" err="1">
                <a:solidFill>
                  <a:schemeClr val="accent2"/>
                </a:solidFill>
              </a:rPr>
              <a:t>t.b.d</a:t>
            </a:r>
            <a:r>
              <a:rPr lang="en-GB" dirty="0">
                <a:solidFill>
                  <a:schemeClr val="accent2"/>
                </a:solidFill>
              </a:rPr>
              <a:t>.)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New &amp; Immersive Audio Coding (name </a:t>
            </a:r>
            <a:r>
              <a:rPr lang="en-GB" dirty="0" err="1">
                <a:solidFill>
                  <a:schemeClr val="accent2"/>
                </a:solidFill>
              </a:rPr>
              <a:t>t.b.d</a:t>
            </a:r>
            <a:r>
              <a:rPr lang="en-GB" dirty="0">
                <a:solidFill>
                  <a:schemeClr val="accent2"/>
                </a:solidFill>
              </a:rPr>
              <a:t>.)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Point Cloud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</p:txBody>
      </p:sp>
    </p:spTree>
    <p:extLst>
      <p:ext uri="{BB962C8B-B14F-4D97-AF65-F5344CB8AC3E}">
        <p14:creationId xmlns:p14="http://schemas.microsoft.com/office/powerpoint/2010/main" val="1805345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New &amp; Immersive Video Codec – Timeline (MPEG-I pt.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812438"/>
              </p:ext>
            </p:extLst>
          </p:nvPr>
        </p:nvGraphicFramePr>
        <p:xfrm>
          <a:off x="977461" y="2015151"/>
          <a:ext cx="1027911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6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0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Collection of test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Assessment of</a:t>
                      </a:r>
                      <a:r>
                        <a:rPr lang="en-GB" sz="2800" kern="1200" baseline="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CfE</a:t>
                      </a: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CfP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CfP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Bitstream submission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Feb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Delivery of standard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Questions to MPEG’s Customers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Which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needs</a:t>
            </a:r>
            <a:r>
              <a:rPr lang="en-GB" dirty="0"/>
              <a:t> do you see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for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media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standardisation</a:t>
            </a:r>
            <a:r>
              <a:rPr lang="en-GB" dirty="0"/>
              <a:t>, between now and years out? </a:t>
            </a:r>
            <a:endParaRPr lang="nl-NL" dirty="0"/>
          </a:p>
          <a:p>
            <a:pPr lvl="0"/>
            <a:r>
              <a:rPr lang="en-GB" dirty="0"/>
              <a:t>What MPEG standardisation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roadmap</a:t>
            </a:r>
            <a:r>
              <a:rPr lang="en-GB" dirty="0"/>
              <a:t> would best meet your needs? </a:t>
            </a:r>
            <a:endParaRPr lang="nl-NL" dirty="0"/>
          </a:p>
          <a:p>
            <a:pPr lvl="0"/>
            <a:r>
              <a:rPr lang="en-GB" dirty="0"/>
              <a:t>To accommodate your use cases, what should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MPEG's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priorities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/>
              <a:t>be for the delivery of specific standards? For example, do you urgently need something that may enable basic functionality now, or can you wait for a more optimal solution to be released later?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38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</a:t>
            </a:r>
            <a:r>
              <a:rPr lang="nl-NL" sz="6000" spc="0" dirty="0" err="1"/>
              <a:t>Roadmap</a:t>
            </a:r>
            <a:br>
              <a:rPr lang="nl-NL" sz="6000" spc="0" dirty="0"/>
            </a:br>
            <a:r>
              <a:rPr lang="nl-NL" sz="2800" spc="0" dirty="0" err="1"/>
              <a:t>January</a:t>
            </a:r>
            <a:r>
              <a:rPr lang="nl-NL" sz="2800" spc="0" dirty="0"/>
              <a:t>  2018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r>
              <a:rPr lang="en-GB" dirty="0"/>
              <a:t>… including in this session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31" cy="5874154"/>
            <a:chOff x="1168920" y="948681"/>
            <a:chExt cx="8964620" cy="587415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2" y="948681"/>
              <a:ext cx="593833" cy="5659450"/>
              <a:chOff x="3428774" y="304800"/>
              <a:chExt cx="570261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4" y="304800"/>
                <a:ext cx="570261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4" y="954144"/>
              <a:ext cx="589766" cy="5653987"/>
              <a:chOff x="5819311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11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52" y="954144"/>
              <a:ext cx="588410" cy="5653987"/>
              <a:chOff x="4624693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3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53" y="954144"/>
              <a:ext cx="584344" cy="5653987"/>
              <a:chOff x="6974534" y="310764"/>
              <a:chExt cx="561149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34" y="310764"/>
                <a:ext cx="561149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298261" y="4868745"/>
              <a:ext cx="2054943" cy="1954090"/>
              <a:chOff x="6770210" y="4551710"/>
              <a:chExt cx="1833983" cy="211899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6770210" y="5993610"/>
                <a:ext cx="1833983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687202" y="4551710"/>
                <a:ext cx="36876" cy="144190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6482064" y="4855971"/>
              <a:ext cx="1743524" cy="982304"/>
              <a:chOff x="5443474" y="4146261"/>
              <a:chExt cx="1674317" cy="1072505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  <a:endCxn id="88" idx="0"/>
              </p:cNvCxnSpPr>
              <p:nvPr/>
            </p:nvCxnSpPr>
            <p:spPr>
              <a:xfrm>
                <a:off x="6271605" y="4146261"/>
                <a:ext cx="9028" cy="376434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5443474" y="4522695"/>
                <a:ext cx="1674317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MLAF</a:t>
              </a:r>
              <a:endParaRPr lang="en-US" sz="1600" dirty="0">
                <a:effectLst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8729830" y="4868744"/>
              <a:ext cx="1030963" cy="960423"/>
              <a:chOff x="6996123" y="5096401"/>
              <a:chExt cx="920107" cy="1334599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11" name="Rounded Rectangle 110"/>
              <p:cNvSpPr/>
              <p:nvPr/>
            </p:nvSpPr>
            <p:spPr>
              <a:xfrm>
                <a:off x="6996123" y="5531143"/>
                <a:ext cx="920107" cy="89985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Second Screen</a:t>
                </a:r>
                <a:endParaRPr lang="en-GB" sz="1400" b="1" dirty="0"/>
              </a:p>
            </p:txBody>
          </p:sp>
          <p:cxnSp>
            <p:nvCxnSpPr>
              <p:cNvPr id="112" name="Straight Arrow Connector 111"/>
              <p:cNvCxnSpPr>
                <a:stCxn id="109" idx="2"/>
                <a:endCxn id="111" idx="0"/>
              </p:cNvCxnSpPr>
              <p:nvPr/>
            </p:nvCxnSpPr>
            <p:spPr>
              <a:xfrm>
                <a:off x="7390294" y="5096401"/>
                <a:ext cx="65883" cy="434742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8" y="954144"/>
              <a:ext cx="582662" cy="5690060"/>
              <a:chOff x="7055844" y="310764"/>
              <a:chExt cx="559534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44" y="310764"/>
                <a:ext cx="5595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B,C,D, DASH</a:t>
            </a: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5883" y="2522918"/>
            <a:ext cx="19018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of </a:t>
            </a:r>
          </a:p>
          <a:p>
            <a:pPr algn="ctr"/>
            <a:r>
              <a:rPr lang="en-US" sz="2000" b="1" dirty="0"/>
              <a:t>video, audio</a:t>
            </a:r>
          </a:p>
          <a:p>
            <a:pPr algn="ctr"/>
            <a:r>
              <a:rPr lang="en-US" sz="2000" b="1" dirty="0"/>
              <a:t>and 3DG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85" y="3538581"/>
            <a:ext cx="149775" cy="101827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95765" y="5313071"/>
            <a:ext cx="2492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Multimedia Application </a:t>
            </a:r>
          </a:p>
          <a:p>
            <a:r>
              <a:rPr lang="en-US" b="1" dirty="0"/>
              <a:t>Formats (combinations</a:t>
            </a:r>
          </a:p>
          <a:p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9817577" y="5058729"/>
            <a:ext cx="1706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Systems, video, </a:t>
            </a:r>
          </a:p>
          <a:p>
            <a:pPr algn="ctr"/>
            <a:r>
              <a:rPr lang="en-US" b="1" dirty="0"/>
              <a:t>audio and </a:t>
            </a:r>
          </a:p>
          <a:p>
            <a:pPr algn="ctr"/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28308" y="3429000"/>
            <a:ext cx="13000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and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24641" cy="159470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rgbClr val="FF3F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2015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rgbClr val="FF3F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rgbClr val="FF3F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759651"/>
            <a:ext cx="9857967" cy="681368"/>
            <a:chOff x="232161" y="3187733"/>
            <a:chExt cx="8937612" cy="681368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999451"/>
            <a:ext cx="10006080" cy="455132"/>
            <a:chOff x="413829" y="2427532"/>
            <a:chExt cx="9071898" cy="455132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680</TotalTime>
  <Words>720</Words>
  <Application>Microsoft Office PowerPoint</Application>
  <PresentationFormat>Widescreen</PresentationFormat>
  <Paragraphs>264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MS PGothic</vt:lpstr>
      <vt:lpstr>SimSun</vt:lpstr>
      <vt:lpstr>华文楷体</vt:lpstr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N17332  Gwangju, KR– January 2018</vt:lpstr>
      <vt:lpstr>MPEG Standardisation Roadmap January  2018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PowerPoint Presentation</vt:lpstr>
      <vt:lpstr>PowerPoint Presentation</vt:lpstr>
      <vt:lpstr>MPEG-I</vt:lpstr>
      <vt:lpstr>New &amp; Immersive Video Codec – Timeline (MPEG-I pt. 3) </vt:lpstr>
      <vt:lpstr>Questions to MPEG’s Customers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Koenen, R.H. (Rob)</cp:lastModifiedBy>
  <cp:revision>39</cp:revision>
  <dcterms:created xsi:type="dcterms:W3CDTF">2018-01-20T11:00:54Z</dcterms:created>
  <dcterms:modified xsi:type="dcterms:W3CDTF">2018-01-26T05:31:57Z</dcterms:modified>
</cp:coreProperties>
</file>